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536.xml"/>
  <Override ContentType="application/vnd.openxmlformats-officedocument.presentationml.slideLayout+xml" PartName="/ppt/slideLayouts/slideLayout722.xml"/>
  <Override ContentType="application/vnd.openxmlformats-officedocument.presentationml.slideLayout+xml" PartName="/ppt/slideLayouts/slideLayout439.xml"/>
  <Override ContentType="application/vnd.openxmlformats-officedocument.presentationml.slideLayout+xml" PartName="/ppt/slideLayouts/slideLayout528.xml"/>
  <Override ContentType="application/vnd.openxmlformats-officedocument.presentationml.slideLayout+xml" PartName="/ppt/slideLayouts/slideLayout714.xml"/>
  <Override ContentType="application/vnd.openxmlformats-officedocument.presentationml.slideLayout+xml" PartName="/ppt/slideLayouts/slideLayout447.xml"/>
  <Override ContentType="application/vnd.openxmlformats-officedocument.presentationml.slideLayout+xml" PartName="/ppt/slideLayouts/slideLayout633.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803.xml"/>
  <Override ContentType="application/vnd.openxmlformats-officedocument.presentationml.slideLayout+xml" PartName="/ppt/slideLayouts/slideLayout641.xml"/>
  <Override ContentType="application/vnd.openxmlformats-officedocument.presentationml.slideLayout+xml" PartName="/ppt/slideLayouts/slideLayout358.xml"/>
  <Override ContentType="application/vnd.openxmlformats-officedocument.presentationml.slideLayout+xml" PartName="/ppt/slideLayouts/slideLayout617.xml"/>
  <Override ContentType="application/vnd.openxmlformats-officedocument.presentationml.slideLayout+xml" PartName="/ppt/slideLayouts/slideLayout544.xml"/>
  <Override ContentType="application/vnd.openxmlformats-officedocument.presentationml.slideLayout+xml" PartName="/ppt/slideLayouts/slideLayout730.xml"/>
  <Override ContentType="application/vnd.openxmlformats-officedocument.presentationml.slideLayout+xml" PartName="/ppt/slideLayouts/slideLayout269.xml"/>
  <Override ContentType="application/vnd.openxmlformats-officedocument.presentationml.slideLayout+xml" PartName="/ppt/slideLayouts/slideLayout706.xml"/>
  <Override ContentType="application/vnd.openxmlformats-officedocument.presentationml.slideLayout+xml" PartName="/ppt/slideLayouts/slideLayout285.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609.xml"/>
  <Override ContentType="application/vnd.openxmlformats-officedocument.presentationml.slideLayout+xml" PartName="/ppt/slideLayouts/slideLayout196.xml"/>
  <Override ContentType="application/vnd.openxmlformats-officedocument.presentationml.slideLayout+xml" PartName="/ppt/slideLayouts/slideLayout552.xml"/>
  <Override ContentType="application/vnd.openxmlformats-officedocument.presentationml.slideLayout+xml" PartName="/ppt/slideLayouts/slideLayout463.xml"/>
  <Override ContentType="application/vnd.openxmlformats-officedocument.presentationml.slideLayout+xml" PartName="/ppt/slideLayouts/slideLayout560.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14.xml"/>
  <Override ContentType="application/vnd.openxmlformats-officedocument.presentationml.slideLayout+xml" PartName="/ppt/slideLayouts/slideLayout625.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768.xml"/>
  <Override ContentType="application/vnd.openxmlformats-officedocument.presentationml.slideLayout+xml" PartName="/ppt/slideLayouts/slideLayout73.xml"/>
  <Override ContentType="application/vnd.openxmlformats-officedocument.presentationml.slideLayout+xml" PartName="/ppt/slideLayouts/slideLayout599.xml"/>
  <Override ContentType="application/vnd.openxmlformats-officedocument.presentationml.slideLayout+xml" PartName="/ppt/slideLayouts/slideLayout785.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776.xml"/>
  <Override ContentType="application/vnd.openxmlformats-officedocument.presentationml.slideLayout+xml" PartName="/ppt/slideLayouts/slideLayout304.xml"/>
  <Override ContentType="application/vnd.openxmlformats-officedocument.presentationml.slideLayout+xml" PartName="/ppt/slideLayouts/slideLayout793.xml"/>
  <Override ContentType="application/vnd.openxmlformats-officedocument.presentationml.slideLayout+xml" PartName="/ppt/slideLayouts/slideLayout695.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553.xml"/>
  <Override ContentType="application/vnd.openxmlformats-officedocument.presentationml.slideLayout+xml" PartName="/ppt/slideLayouts/slideLayout608.xml"/>
  <Override ContentType="application/vnd.openxmlformats-officedocument.presentationml.slideLayout+xml" PartName="/ppt/slideLayouts/slideLayout535.xml"/>
  <Override ContentType="application/vnd.openxmlformats-officedocument.presentationml.slideLayout+xml" PartName="/ppt/slideLayouts/slideLayout626.xml"/>
  <Override ContentType="application/vnd.openxmlformats-officedocument.presentationml.slideLayout+xml" PartName="/ppt/slideLayouts/slideLayout810.xml"/>
  <Override ContentType="application/vnd.openxmlformats-officedocument.presentationml.slideLayout+xml" PartName="/ppt/slideLayouts/slideLayout446.xml"/>
  <Override ContentType="application/vnd.openxmlformats-officedocument.presentationml.slideLayout+xml" PartName="/ppt/slideLayouts/slideLayout529.xml"/>
  <Override ContentType="application/vnd.openxmlformats-officedocument.presentationml.slideLayout+xml" PartName="/ppt/slideLayouts/slideLayout357.xml"/>
  <Override ContentType="application/vnd.openxmlformats-officedocument.presentationml.slideLayout+xml" PartName="/ppt/slideLayouts/slideLayout715.xml"/>
  <Override ContentType="application/vnd.openxmlformats-officedocument.presentationml.slideLayout+xml" PartName="/ppt/slideLayouts/slideLayout543.xml"/>
  <Override ContentType="application/vnd.openxmlformats-officedocument.presentationml.slideLayout+xml" PartName="/ppt/slideLayouts/slideLayout721.xml"/>
  <Override ContentType="application/vnd.openxmlformats-officedocument.presentationml.slideLayout+xml" PartName="/ppt/slideLayouts/slideLayout804.xml"/>
  <Override ContentType="application/vnd.openxmlformats-officedocument.presentationml.slideLayout+xml" PartName="/ppt/slideLayouts/slideLayout632.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373.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642.xml"/>
  <Override ContentType="application/vnd.openxmlformats-officedocument.presentationml.slideLayout+xml" PartName="/ppt/slideLayouts/slideLayout705.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8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74.xml"/>
  <Override ContentType="application/vnd.openxmlformats-officedocument.presentationml.slideLayout+xml" PartName="/ppt/slideLayouts/slideLayout696.xml"/>
  <Override ContentType="application/vnd.openxmlformats-officedocument.presentationml.slideLayout+xml" PartName="/ppt/slideLayouts/slideLayout679.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7.xml"/>
  <Override ContentType="application/vnd.openxmlformats-officedocument.presentationml.slideLayout+xml" PartName="/ppt/slideLayouts/slideLayout775.xml"/>
  <Override ContentType="application/vnd.openxmlformats-officedocument.presentationml.slideLayout+xml" PartName="/ppt/slideLayouts/slideLayout80.xml"/>
  <Override ContentType="application/vnd.openxmlformats-officedocument.presentationml.slideLayout+xml" PartName="/ppt/slideLayouts/slideLayout76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792.xml"/>
  <Override ContentType="application/vnd.openxmlformats-officedocument.presentationml.slideLayout+xml" PartName="/ppt/slideLayouts/slideLayout519.xml"/>
  <Override ContentType="application/vnd.openxmlformats-officedocument.presentationml.slideLayout+xml" PartName="/ppt/slideLayouts/slideLayout320.xml"/>
  <Override ContentType="application/vnd.openxmlformats-officedocument.presentationml.slideLayout+xml" PartName="/ppt/slideLayouts/slideLayout811.xml"/>
  <Override ContentType="application/vnd.openxmlformats-officedocument.presentationml.slideLayout+xml" PartName="/ppt/slideLayouts/slideLayout198.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12.xml"/>
  <Override ContentType="application/vnd.openxmlformats-officedocument.presentationml.slideLayout+xml" PartName="/ppt/slideLayouts/slideLayout526.xml"/>
  <Override ContentType="application/vnd.openxmlformats-officedocument.presentationml.slideLayout+xml" PartName="/ppt/slideLayouts/slideLayout712.xml"/>
  <Override ContentType="application/vnd.openxmlformats-officedocument.presentationml.slideLayout+xml" PartName="/ppt/slideLayouts/slideLayout119.xml"/>
  <Override ContentType="application/vnd.openxmlformats-officedocument.presentationml.slideLayout+xml" PartName="/ppt/slideLayouts/slideLayout720.xml"/>
  <Override ContentType="application/vnd.openxmlformats-officedocument.presentationml.slideLayout+xml" PartName="/ppt/slideLayouts/slideLayout305.xml"/>
  <Override ContentType="application/vnd.openxmlformats-officedocument.presentationml.slideLayout+xml" PartName="/ppt/slideLayouts/slideLayout627.xml"/>
  <Override ContentType="application/vnd.openxmlformats-officedocument.presentationml.slideLayout+xml" PartName="/ppt/slideLayouts/slideLayout813.xml"/>
  <Override ContentType="application/vnd.openxmlformats-officedocument.presentationml.slideLayout+xml" PartName="/ppt/slideLayouts/slideLayout348.xml"/>
  <Override ContentType="application/vnd.openxmlformats-officedocument.presentationml.slideLayout+xml" PartName="/ppt/slideLayouts/slideLayout534.xml"/>
  <Override ContentType="application/vnd.openxmlformats-officedocument.presentationml.slideLayout+xml" PartName="/ppt/slideLayouts/slideLayout47.xml"/>
  <Override ContentType="application/vnd.openxmlformats-officedocument.presentationml.slideLayout+xml" PartName="/ppt/slideLayouts/slideLayout356.xml"/>
  <Override ContentType="application/vnd.openxmlformats-officedocument.presentationml.slideLayout+xml" PartName="/ppt/slideLayouts/slideLayout410.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821.xml"/>
  <Override ContentType="application/vnd.openxmlformats-officedocument.presentationml.slideLayout+xml" PartName="/ppt/slideLayouts/slideLayout429.xml"/>
  <Override ContentType="application/vnd.openxmlformats-officedocument.presentationml.slideLayout+xml" PartName="/ppt/slideLayouts/slideLayout453.xml"/>
  <Override ContentType="application/vnd.openxmlformats-officedocument.presentationml.slideLayout+xml" PartName="/ppt/slideLayouts/slideLayout783.xml"/>
  <Override ContentType="application/vnd.openxmlformats-officedocument.presentationml.slideLayout+xml" PartName="/ppt/slideLayouts/slideLayout740.xml"/>
  <Override ContentType="application/vnd.openxmlformats-officedocument.presentationml.slideLayout+xml" PartName="/ppt/slideLayouts/slideLayout562.xml"/>
  <Override ContentType="application/vnd.openxmlformats-officedocument.presentationml.slideLayout+xml" PartName="/ppt/slideLayouts/slideLayout368.xml"/>
  <Override ContentType="application/vnd.openxmlformats-officedocument.presentationml.slideLayout+xml" PartName="/ppt/slideLayouts/slideLayout607.xml"/>
  <Override ContentType="application/vnd.openxmlformats-officedocument.presentationml.slideLayout+xml" PartName="/ppt/slideLayouts/slideLayout778.xml"/>
  <Override ContentType="application/vnd.openxmlformats-officedocument.presentationml.slideLayout+xml" PartName="/ppt/slideLayouts/slideLayout83.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69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462.xml"/>
  <Override ContentType="application/vnd.openxmlformats-officedocument.presentationml.slideLayout+xml" PartName="/ppt/slideLayouts/slideLayout635.xml"/>
  <Override ContentType="application/vnd.openxmlformats-officedocument.presentationml.slideLayout+xml" PartName="/ppt/slideLayouts/slideLayout678.xml"/>
  <Override ContentType="application/vnd.openxmlformats-officedocument.presentationml.slideLayout+xml" PartName="/ppt/slideLayouts/slideLayout131.xml"/>
  <Override ContentType="application/vnd.openxmlformats-officedocument.presentationml.slideLayout+xml" PartName="/ppt/slideLayouts/slideLayout708.xml"/>
  <Override ContentType="application/vnd.openxmlformats-officedocument.presentationml.slideLayout+xml" PartName="/ppt/slideLayouts/slideLayout597.xml"/>
  <Override ContentType="application/vnd.openxmlformats-officedocument.presentationml.slideLayout+xml" PartName="/ppt/slideLayouts/slideLayout812.xml"/>
  <Override ContentType="application/vnd.openxmlformats-officedocument.presentationml.slideLayout+xml" PartName="/ppt/slideLayouts/slideLayout554.xml"/>
  <Override ContentType="application/vnd.openxmlformats-officedocument.presentationml.slideLayout+xml" PartName="/ppt/slideLayouts/slideLayout791.xml"/>
  <Override ContentType="application/vnd.openxmlformats-officedocument.presentationml.slideLayout+xml" PartName="/ppt/slideLayouts/slideLayout240.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75.xml"/>
  <Override ContentType="application/vnd.openxmlformats-officedocument.presentationml.slideLayout+xml" PartName="/ppt/slideLayouts/slideLayout375.xml"/>
  <Override ContentType="application/vnd.openxmlformats-officedocument.presentationml.slideLayout+xml" PartName="/ppt/slideLayouts/slideLayout56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97.xml"/>
  <Override ContentType="application/vnd.openxmlformats-officedocument.presentationml.slideLayout+xml" PartName="/ppt/slideLayouts/slideLayout790.xml"/>
  <Override ContentType="application/vnd.openxmlformats-officedocument.presentationml.slideLayout+xml" PartName="/ppt/slideLayouts/slideLayout713.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40.xml"/>
  <Override ContentType="application/vnd.openxmlformats-officedocument.presentationml.slideLayout+xml" PartName="/ppt/slideLayouts/slideLayout707.xml"/>
  <Override ContentType="application/vnd.openxmlformats-officedocument.presentationml.slideLayout+xml" PartName="/ppt/slideLayouts/slideLayout741.xml"/>
  <Override ContentType="application/vnd.openxmlformats-officedocument.presentationml.slideLayout+xml" PartName="/ppt/slideLayouts/slideLayout606.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814.xml"/>
  <Override ContentType="application/vnd.openxmlformats-officedocument.presentationml.slideLayout+xml" PartName="/ppt/slideLayouts/slideLayout48.xml"/>
  <Override ContentType="application/vnd.openxmlformats-officedocument.presentationml.slideLayout+xml" PartName="/ppt/slideLayouts/slideLayout533.xml"/>
  <Override ContentType="application/vnd.openxmlformats-officedocument.presentationml.slideLayout+xml" PartName="/ppt/slideLayouts/slideLayout784.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527.xml"/>
  <Override ContentType="application/vnd.openxmlformats-officedocument.presentationml.slideLayout+xml" PartName="/ppt/slideLayouts/slideLayout820.xml"/>
  <Override ContentType="application/vnd.openxmlformats-officedocument.presentationml.slideLayout+xml" PartName="/ppt/slideLayouts/slideLayout482.xml"/>
  <Override ContentType="application/vnd.openxmlformats-officedocument.presentationml.slideLayout+xml" PartName="/ppt/slideLayouts/slideLayout205.xml"/>
  <Override ContentType="application/vnd.openxmlformats-officedocument.presentationml.slideLayout+xml" PartName="/ppt/slideLayouts/slideLayout698.xml"/>
  <Override ContentType="application/vnd.openxmlformats-officedocument.presentationml.slideLayout+xml" PartName="/ppt/slideLayouts/slideLayout282.xml"/>
  <Override ContentType="application/vnd.openxmlformats-officedocument.presentationml.slideLayout+xml" PartName="/ppt/slideLayouts/slideLayout76.xml"/>
  <Override ContentType="application/vnd.openxmlformats-officedocument.presentationml.slideLayout+xml" PartName="/ppt/slideLayouts/slideLayout777.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555.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598.xml"/>
  <Override ContentType="application/vnd.openxmlformats-officedocument.presentationml.slideLayout+xml" PartName="/ppt/slideLayouts/slideLayout628.xml"/>
  <Override ContentType="application/vnd.openxmlformats-officedocument.presentationml.slideLayout+xml" PartName="/ppt/slideLayouts/slideLayout169.xml"/>
  <Override ContentType="application/vnd.openxmlformats-officedocument.presentationml.slideLayout+xml" PartName="/ppt/slideLayouts/slideLayout634.xml"/>
  <Override ContentType="application/vnd.openxmlformats-officedocument.presentationml.slideLayout+xml" PartName="/ppt/slideLayouts/slideLayout67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218.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676.xml"/>
  <Override ContentType="application/vnd.openxmlformats-officedocument.presentationml.slideLayout+xml" PartName="/ppt/slideLayouts/slideLayout1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498.xml"/>
  <Override ContentType="application/vnd.openxmlformats-officedocument.presentationml.slideLayout+xml" PartName="/ppt/slideLayouts/slideLayout684.xml"/>
  <Override ContentType="application/vnd.openxmlformats-officedocument.presentationml.slideLayout+xml" PartName="/ppt/slideLayouts/slideLayout749.xml"/>
  <Override ContentType="application/vnd.openxmlformats-officedocument.presentationml.slideLayout+xml" PartName="/ppt/slideLayouts/slideLayout412.xml"/>
  <Override ContentType="application/vnd.openxmlformats-officedocument.presentationml.slideLayout+xml" PartName="/ppt/slideLayouts/slideLayout773.xml"/>
  <Override ContentType="application/vnd.openxmlformats-officedocument.presentationml.slideLayout+xml" PartName="/ppt/slideLayouts/slideLayout587.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661.xml"/>
  <Override ContentType="application/vnd.openxmlformats-officedocument.presentationml.slideLayout+xml" PartName="/ppt/slideLayouts/slideLayout386.xml"/>
  <Override ContentType="application/vnd.openxmlformats-officedocument.presentationml.slideLayout+xml" PartName="/ppt/slideLayouts/slideLayout613.xml"/>
  <Override ContentType="application/vnd.openxmlformats-officedocument.presentationml.slideLayout+xml" PartName="/ppt/slideLayouts/slideLayout699.xml"/>
  <Override ContentType="application/vnd.openxmlformats-officedocument.presentationml.slideLayout+xml" PartName="/ppt/slideLayouts/slideLayout53.xml"/>
  <Override ContentType="application/vnd.openxmlformats-officedocument.presentationml.slideLayout+xml" PartName="/ppt/slideLayouts/slideLayout257.xml"/>
  <Override ContentType="application/vnd.openxmlformats-officedocument.presentationml.slideLayout+xml" PartName="/ppt/slideLayouts/slideLayout718.xml"/>
  <Override ContentType="application/vnd.openxmlformats-officedocument.presentationml.slideLayout+xml" PartName="/ppt/slideLayouts/slideLayout815.xml"/>
  <Override ContentType="application/vnd.openxmlformats-officedocument.presentationml.slideLayout+xml" PartName="/ppt/slideLayouts/slideLayout532.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85.xml"/>
  <Override ContentType="application/vnd.openxmlformats-officedocument.presentationml.slideLayout+xml" PartName="/ppt/slideLayouts/slideLayout548.xml"/>
  <Override ContentType="application/vnd.openxmlformats-officedocument.presentationml.slideLayout+xml" PartName="/ppt/slideLayouts/slideLayout516.xml"/>
  <Override ContentType="application/vnd.openxmlformats-officedocument.presentationml.slideLayout+xml" PartName="/ppt/slideLayouts/slideLayout556.xml"/>
  <Override ContentType="application/vnd.openxmlformats-officedocument.presentationml.slideLayout+xml" PartName="/ppt/slideLayouts/slideLayout831.xml"/>
  <Override ContentType="application/vnd.openxmlformats-officedocument.presentationml.slideLayout+xml" PartName="/ppt/slideLayouts/slideLayout605.xml"/>
  <Override ContentType="application/vnd.openxmlformats-officedocument.presentationml.slideLayout+xml" PartName="/ppt/slideLayouts/slideLayout77.xml"/>
  <Override ContentType="application/vnd.openxmlformats-officedocument.presentationml.slideLayout+xml" PartName="/ppt/slideLayouts/slideLayout742.xml"/>
  <Override ContentType="application/vnd.openxmlformats-officedocument.presentationml.slideLayout+xml" PartName="/ppt/slideLayouts/slideLayout733.xml"/>
  <Override ContentType="application/vnd.openxmlformats-officedocument.presentationml.slideLayout+xml" PartName="/ppt/slideLayouts/slideLayout428.xml"/>
  <Override ContentType="application/vnd.openxmlformats-officedocument.presentationml.slideLayout+xml" PartName="/ppt/slideLayouts/slideLayout458.xml"/>
  <Override ContentType="application/vnd.openxmlformats-officedocument.presentationml.slideLayout+xml" PartName="/ppt/slideLayouts/slideLayout789.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47.xml"/>
  <Override ContentType="application/vnd.openxmlformats-officedocument.presentationml.slideLayout+xml" PartName="/ppt/slideLayouts/slideLayout541.xml"/>
  <Override ContentType="application/vnd.openxmlformats-officedocument.presentationml.slideLayout+xml" PartName="/ppt/slideLayouts/slideLayout460.xml"/>
  <Override ContentType="application/vnd.openxmlformats-officedocument.presentationml.slideLayout+xml" PartName="/ppt/slideLayouts/slideLayout806.xml"/>
  <Override ContentType="application/vnd.openxmlformats-officedocument.presentationml.slideLayout+xml" PartName="/ppt/slideLayouts/slideLayout629.xml"/>
  <Override ContentType="application/vnd.openxmlformats-officedocument.presentationml.slideLayout+xml" PartName="/ppt/slideLayouts/slideLayout443.xml"/>
  <Override ContentType="application/vnd.openxmlformats-officedocument.presentationml.slideLayout+xml" PartName="/ppt/slideLayouts/slideLayout757.xml"/>
  <Override ContentType="application/vnd.openxmlformats-officedocument.presentationml.slideLayout+xml" PartName="/ppt/slideLayouts/slideLayout57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99.xml"/>
  <Override ContentType="application/vnd.openxmlformats-officedocument.presentationml.slideLayout+xml" PartName="/ppt/slideLayouts/slideLayout685.xml"/>
  <Override ContentType="application/vnd.openxmlformats-officedocument.presentationml.slideLayout+xml" PartName="/ppt/slideLayouts/slideLayout219.xml"/>
  <Override ContentType="application/vnd.openxmlformats-officedocument.presentationml.slideLayout+xml" PartName="/ppt/slideLayouts/slideLayout217.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675.xml"/>
  <Override ContentType="application/vnd.openxmlformats-officedocument.presentationml.slideLayout+xml" PartName="/ppt/slideLayouts/slideLayout758.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586.xml"/>
  <Override ContentType="application/vnd.openxmlformats-officedocument.presentationml.slideLayout+xml" PartName="/ppt/slideLayouts/slideLayout614.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202.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660.xml"/>
  <Override ContentType="application/vnd.openxmlformats-officedocument.presentationml.slideLayout+xml" PartName="/ppt/slideLayouts/slideLayout515.xml"/>
  <Override ContentType="application/vnd.openxmlformats-officedocument.presentationml.slideLayout+xml" PartName="/ppt/slideLayouts/slideLayout385.xml"/>
  <Override ContentType="application/vnd.openxmlformats-officedocument.presentationml.slideLayout+xml" PartName="/ppt/slideLayouts/slideLayout748.xml"/>
  <Override ContentType="application/vnd.openxmlformats-officedocument.presentationml.slideLayout+xml" PartName="/ppt/slideLayouts/slideLayout273.xml"/>
  <Override ContentType="application/vnd.openxmlformats-officedocument.presentationml.slideLayout+xml" PartName="/ppt/slideLayouts/slideLayout531.xml"/>
  <Override ContentType="application/vnd.openxmlformats-officedocument.presentationml.slideLayout+xml" PartName="/ppt/slideLayouts/slideLayout184.xml"/>
  <Override ContentType="application/vnd.openxmlformats-officedocument.presentationml.slideLayout+xml" PartName="/ppt/slideLayouts/slideLayout816.xml"/>
  <Override ContentType="application/vnd.openxmlformats-officedocument.presentationml.slideLayout+xml" PartName="/ppt/slideLayouts/slideLayout832.xml"/>
  <Override ContentType="application/vnd.openxmlformats-officedocument.presentationml.slideLayout+xml" PartName="/ppt/slideLayouts/slideLayout329.xml"/>
  <Override ContentType="application/vnd.openxmlformats-officedocument.presentationml.slideLayout+xml" PartName="/ppt/slideLayouts/slideLayout604.xml"/>
  <Override ContentType="application/vnd.openxmlformats-officedocument.presentationml.slideLayout+xml" PartName="/ppt/slideLayouts/slideLayout743.xml"/>
  <Override ContentType="application/vnd.openxmlformats-officedocument.presentationml.slideLayout+xml" PartName="/ppt/slideLayouts/slideLayout55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670.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547.xml"/>
  <Override ContentType="application/vnd.openxmlformats-officedocument.presentationml.slideLayout+xml" PartName="/ppt/slideLayouts/slideLayout800.xml"/>
  <Override ContentType="application/vnd.openxmlformats-officedocument.presentationml.slideLayout+xml" PartName="/ppt/slideLayouts/slideLayout542.xml"/>
  <Override ContentType="application/vnd.openxmlformats-officedocument.presentationml.slideLayout+xml" PartName="/ppt/slideLayouts/slideLayout130.xml"/>
  <Override ContentType="application/vnd.openxmlformats-officedocument.presentationml.slideLayout+xml" PartName="/ppt/slideLayouts/slideLayout805.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615.xml"/>
  <Override ContentType="application/vnd.openxmlformats-officedocument.presentationml.slideLayout+xml" PartName="/ppt/slideLayouts/slideLayout732.xml"/>
  <Override ContentType="application/vnd.openxmlformats-officedocument.presentationml.slideLayout+xml" PartName="/ppt/slideLayouts/slideLayout241.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570.xml"/>
  <Override ContentType="application/vnd.openxmlformats-officedocument.presentationml.slideLayout+xml" PartName="/ppt/slideLayouts/slideLayout801.xml"/>
  <Override ContentType="application/vnd.openxmlformats-officedocument.presentationml.slideLayout+xml" PartName="/ppt/slideLayouts/slideLayout658.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759.xml"/>
  <Override ContentType="application/vnd.openxmlformats-officedocument.presentationml.slideLayout+xml" PartName="/ppt/slideLayouts/slideLayout771.xml"/>
  <Override ContentType="application/vnd.openxmlformats-officedocument.presentationml.slideLayout+xml" PartName="/ppt/slideLayouts/slideLayout619.xml"/>
  <Override ContentType="application/vnd.openxmlformats-officedocument.presentationml.slideLayout+xml" PartName="/ppt/slideLayouts/slideLayout674.xml"/>
  <Override ContentType="application/vnd.openxmlformats-officedocument.presentationml.slideLayout+xml" PartName="/ppt/slideLayouts/slideLayout259.xml"/>
  <Override ContentType="application/vnd.openxmlformats-officedocument.presentationml.slideLayout+xml" PartName="/ppt/slideLayouts/slideLayout716.xml"/>
  <Override ContentType="application/vnd.openxmlformats-officedocument.presentationml.slideLayout+xml" PartName="/ppt/slideLayouts/slideLayout631.xml"/>
  <Override ContentType="application/vnd.openxmlformats-officedocument.presentationml.slideLayout+xml" PartName="/ppt/slideLayouts/slideLayout503.xml"/>
  <Override ContentType="application/vnd.openxmlformats-officedocument.presentationml.slideLayout+xml" PartName="/ppt/slideLayouts/slideLayout589.xml"/>
  <Override ContentType="application/vnd.openxmlformats-officedocument.presentationml.slideLayout+xml" PartName="/ppt/slideLayouts/slideLayout600.xml"/>
  <Override ContentType="application/vnd.openxmlformats-officedocument.presentationml.slideLayout+xml" PartName="/ppt/slideLayouts/slideLayout747.xml"/>
  <Override ContentType="application/vnd.openxmlformats-officedocument.presentationml.slideLayout+xml" PartName="/ppt/slideLayouts/slideLayout546.xml"/>
  <Override ContentType="application/vnd.openxmlformats-officedocument.presentationml.slideLayout+xml" PartName="/ppt/slideLayouts/slideLayout704.xml"/>
  <Override ContentType="application/vnd.openxmlformats-officedocument.presentationml.slideLayout+xml" PartName="/ppt/slideLayouts/slideLayout643.xml"/>
  <Override ContentType="application/vnd.openxmlformats-officedocument.presentationml.slideLayout+xml" PartName="/ppt/slideLayouts/slideLayout287.xml"/>
  <Override ContentType="application/vnd.openxmlformats-officedocument.presentationml.slideLayout+xml" PartName="/ppt/slideLayouts/slideLayout686.xml"/>
  <Override ContentType="application/vnd.openxmlformats-officedocument.presentationml.slideLayout+xml" PartName="/ppt/slideLayouts/slideLayout372.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0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646.xml"/>
  <Override ContentType="application/vnd.openxmlformats-officedocument.presentationml.slideLayout+xml" PartName="/ppt/slideLayouts/slideLayout671.xml"/>
  <Override ContentType="application/vnd.openxmlformats-officedocument.presentationml.slideLayout+xml" PartName="/ppt/slideLayouts/slideLayout689.xml"/>
  <Override ContentType="application/vnd.openxmlformats-officedocument.presentationml.slideLayout+xml" PartName="/ppt/slideLayouts/slideLayout418.xml"/>
  <Override ContentType="application/vnd.openxmlformats-officedocument.presentationml.slideLayout+xml" PartName="/ppt/slideLayouts/slideLayout719.xml"/>
  <Override ContentType="application/vnd.openxmlformats-officedocument.presentationml.slideLayout+xml" PartName="/ppt/slideLayouts/slideLayout388.xml"/>
  <Override ContentType="application/vnd.openxmlformats-officedocument.presentationml.slideLayout+xml" PartName="/ppt/slideLayouts/slideLayout573.xml"/>
  <Override ContentType="application/vnd.openxmlformats-officedocument.presentationml.slideLayout+xml" PartName="/ppt/slideLayouts/slideLayout530.xml"/>
  <Override ContentType="application/vnd.openxmlformats-officedocument.presentationml.slideLayout+xml" PartName="/ppt/slideLayouts/slideLayout817.xml"/>
  <Override ContentType="application/vnd.openxmlformats-officedocument.presentationml.slideLayout+xml" PartName="/ppt/slideLayouts/slideLayout272.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518.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659.xml"/>
  <Override ContentType="application/vnd.openxmlformats-officedocument.presentationml.slideLayout+xml" PartName="/ppt/slideLayouts/slideLayout774.xml"/>
  <Override ContentType="application/vnd.openxmlformats-officedocument.presentationml.slideLayout+xml" PartName="/ppt/slideLayouts/slideLayout616.xml"/>
  <Override ContentType="application/vnd.openxmlformats-officedocument.presentationml.slideLayout+xml" PartName="/ppt/slideLayouts/slideLayout701.xml"/>
  <Override ContentType="application/vnd.openxmlformats-officedocument.presentationml.slideLayout+xml" PartName="/ppt/slideLayouts/slideLayout8.xml"/>
  <Override ContentType="application/vnd.openxmlformats-officedocument.presentationml.slideLayout+xml" PartName="/ppt/slideLayouts/slideLayout787.xml"/>
  <Override ContentType="application/vnd.openxmlformats-officedocument.presentationml.slideLayout+xml" PartName="/ppt/slideLayouts/slideLayout744.xml"/>
  <Override ContentType="application/vnd.openxmlformats-officedocument.presentationml.slideLayout+xml" PartName="/ppt/slideLayouts/slideLayout731.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618.xml"/>
  <Override ContentType="application/vnd.openxmlformats-officedocument.presentationml.slideLayout+xml" PartName="/ppt/slideLayouts/slideLayout101.xml"/>
  <Override ContentType="application/vnd.openxmlformats-officedocument.presentationml.slideLayout+xml" PartName="/ppt/slideLayouts/slideLayout772.xml"/>
  <Override ContentType="application/vnd.openxmlformats-officedocument.presentationml.slideLayout+xml" PartName="/ppt/slideLayouts/slideLayout687.xml"/>
  <Override ContentType="application/vnd.openxmlformats-officedocument.presentationml.slideLayout+xml" PartName="/ppt/slideLayouts/slideLayout644.xml"/>
  <Override ContentType="application/vnd.openxmlformats-officedocument.presentationml.slideLayout+xml" PartName="/ppt/slideLayouts/slideLayout601.xml"/>
  <Override ContentType="application/vnd.openxmlformats-officedocument.presentationml.slideLayout+xml" PartName="/ppt/slideLayouts/slideLayout703.xml"/>
  <Override ContentType="application/vnd.openxmlformats-officedocument.presentationml.slideLayout+xml" PartName="/ppt/slideLayouts/slideLayout215.xml"/>
  <Override ContentType="application/vnd.openxmlformats-officedocument.presentationml.slideLayout+xml" PartName="/ppt/slideLayouts/slideLayout630.xml"/>
  <Override ContentType="application/vnd.openxmlformats-officedocument.presentationml.slideLayout+xml" PartName="/ppt/slideLayouts/slideLayout258.xml"/>
  <Override ContentType="application/vnd.openxmlformats-officedocument.presentationml.slideLayout+xml" PartName="/ppt/slideLayouts/slideLayout717.xml"/>
  <Override ContentType="application/vnd.openxmlformats-officedocument.presentationml.slideLayout+xml" PartName="/ppt/slideLayouts/slideLayout66.xml"/>
  <Override ContentType="application/vnd.openxmlformats-officedocument.presentationml.slideLayout+xml" PartName="/ppt/slideLayouts/slideLayout673.xml"/>
  <Override ContentType="application/vnd.openxmlformats-officedocument.presentationml.slideLayout+xml" PartName="/ppt/slideLayouts/slideLayout545.xml"/>
  <Override ContentType="application/vnd.openxmlformats-officedocument.presentationml.slideLayout+xml" PartName="/ppt/slideLayouts/slideLayout588.xml"/>
  <Override ContentType="application/vnd.openxmlformats-officedocument.presentationml.slideLayout+xml" PartName="/ppt/slideLayouts/slideLayout502.xml"/>
  <Override ContentType="application/vnd.openxmlformats-officedocument.presentationml.slideLayout+xml" PartName="/ppt/slideLayouts/slideLayout802.xml"/>
  <Override ContentType="application/vnd.openxmlformats-officedocument.presentationml.slideLayout+xml" PartName="/ppt/slideLayouts/slideLayout23.xml"/>
  <Override ContentType="application/vnd.openxmlformats-officedocument.presentationml.slideLayout+xml" PartName="/ppt/slideLayouts/slideLayout417.xml"/>
  <Override ContentType="application/vnd.openxmlformats-officedocument.presentationml.slideLayout+xml" PartName="/ppt/slideLayouts/slideLayout672.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602.xml"/>
  <Override ContentType="application/vnd.openxmlformats-officedocument.presentationml.slideLayout+xml" PartName="/ppt/slideLayouts/slideLayout688.xml"/>
  <Override ContentType="application/vnd.openxmlformats-officedocument.presentationml.slideLayout+xml" PartName="/ppt/slideLayouts/slideLayout115.xml"/>
  <Override ContentType="application/vnd.openxmlformats-officedocument.presentationml.slideLayout+xml" PartName="/ppt/slideLayouts/slideLayout645.xml"/>
  <Override ContentType="application/vnd.openxmlformats-officedocument.presentationml.slideLayout+xml" PartName="/ppt/slideLayouts/slideLayout301.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818.xml"/>
  <Override ContentType="application/vnd.openxmlformats-officedocument.presentationml.slideLayout+xml" PartName="/ppt/slideLayouts/slideLayout830.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702.xml"/>
  <Override ContentType="application/vnd.openxmlformats-officedocument.presentationml.slideLayout+xml" PartName="/ppt/slideLayouts/slideLayout9.xml"/>
  <Override ContentType="application/vnd.openxmlformats-officedocument.presentationml.slideLayout+xml" PartName="/ppt/slideLayouts/slideLayout572.xml"/>
  <Override ContentType="application/vnd.openxmlformats-officedocument.presentationml.slideLayout+xml" PartName="/ppt/slideLayouts/slideLayout745.xml"/>
  <Override ContentType="application/vnd.openxmlformats-officedocument.presentationml.slideLayout+xml" PartName="/ppt/slideLayouts/slideLayout50.xml"/>
  <Override ContentType="application/vnd.openxmlformats-officedocument.presentationml.slideLayout+xml" PartName="/ppt/slideLayouts/slideLayout788.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0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729.xml"/>
  <Override ContentType="application/vnd.openxmlformats-officedocument.presentationml.slideLayout+xml" PartName="/ppt/slideLayouts/slideLayout262.xml"/>
  <Override ContentType="application/vnd.openxmlformats-officedocument.presentationml.slideLayout+xml" PartName="/ppt/slideLayouts/slideLayout834.xml"/>
  <Override ContentType="application/vnd.openxmlformats-officedocument.presentationml.slideLayout+xml" PartName="/ppt/slideLayouts/slideLayout559.xml"/>
  <Override ContentType="application/vnd.openxmlformats-officedocument.presentationml.slideLayout+xml" PartName="/ppt/slideLayouts/slideLayout440.xml"/>
  <Override ContentType="application/vnd.openxmlformats-officedocument.presentationml.slideLayout+xml" PartName="/ppt/slideLayouts/slideLayout753.xml"/>
  <Override ContentType="application/vnd.openxmlformats-officedocument.presentationml.slideLayout+xml" PartName="/ppt/slideLayouts/slideLayout319.xml"/>
  <Override ContentType="application/vnd.openxmlformats-officedocument.presentationml.slideLayout+xml" PartName="/ppt/slideLayouts/slideLayout656.xml"/>
  <Override ContentType="application/vnd.openxmlformats-officedocument.presentationml.slideLayout+xml" PartName="/ppt/slideLayouts/slideLayout181.xml"/>
  <Override ContentType="application/vnd.openxmlformats-officedocument.presentationml.slideLayout+xml" PartName="/ppt/slideLayouts/slideLayout41.xml"/>
  <Override ContentType="application/vnd.openxmlformats-officedocument.presentationml.slideLayout+xml" PartName="/ppt/slideLayouts/slideLayout575.xml"/>
  <Override ContentType="application/vnd.openxmlformats-officedocument.presentationml.slideLayout+xml" PartName="/ppt/slideLayouts/slideLayout478.xml"/>
  <Override ContentType="application/vnd.openxmlformats-officedocument.presentationml.slideLayout+xml" PartName="/ppt/slideLayouts/slideLayout494.xml"/>
  <Override ContentType="application/vnd.openxmlformats-officedocument.presentationml.slideLayout+xml" PartName="/ppt/slideLayouts/slideLayout680.xml"/>
  <Override ContentType="application/vnd.openxmlformats-officedocument.presentationml.slideLayout+xml" PartName="/ppt/slideLayouts/slideLayout17.xml"/>
  <Override ContentType="application/vnd.openxmlformats-officedocument.presentationml.slideLayout+xml" PartName="/ppt/slideLayouts/slideLayout648.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746.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738.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665.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842.xml"/>
  <Override ContentType="application/vnd.openxmlformats-officedocument.presentationml.slideLayout+xml" PartName="/ppt/slideLayouts/slideLayout172.xml"/>
  <Override ContentType="application/vnd.openxmlformats-officedocument.presentationml.slideLayout+xml" PartName="/ppt/slideLayouts/slideLayout567.xml"/>
  <Override ContentType="application/vnd.openxmlformats-officedocument.presentationml.slideLayout+xml" PartName="/ppt/slideLayouts/slideLayout819.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761.xml"/>
  <Override ContentType="application/vnd.openxmlformats-officedocument.presentationml.slideLayout+xml" PartName="/ppt/slideLayouts/slideLayout253.xml"/>
  <Override ContentType="application/vnd.openxmlformats-officedocument.presentationml.slideLayout+xml" PartName="/ppt/slideLayouts/slideLayout584.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57.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754.xml"/>
  <Override ContentType="application/vnd.openxmlformats-officedocument.presentationml.slideLayout+xml" PartName="/ppt/slideLayouts/slideLayout479.xml"/>
  <Override ContentType="application/vnd.openxmlformats-officedocument.presentationml.slideLayout+xml" PartName="/ppt/slideLayouts/slideLayout827.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79.xml"/>
  <Override ContentType="application/vnd.openxmlformats-officedocument.presentationml.slideLayout+xml" PartName="/ppt/slideLayouts/slideLayout495.xml"/>
  <Override ContentType="application/vnd.openxmlformats-officedocument.presentationml.slideLayout+xml" PartName="/ppt/slideLayouts/slideLayout592.xml"/>
  <Override ContentType="application/vnd.openxmlformats-officedocument.presentationml.slideLayout+xml" PartName="/ppt/slideLayouts/slideLayout833.xml"/>
  <Override ContentType="application/vnd.openxmlformats-officedocument.presentationml.slideLayout+xml" PartName="/ppt/slideLayouts/slideLayout342.xml"/>
  <Override ContentType="application/vnd.openxmlformats-officedocument.presentationml.slideLayout+xml" PartName="/ppt/slideLayouts/slideLayout558.xml"/>
  <Override ContentType="application/vnd.openxmlformats-officedocument.presentationml.slideLayout+xml" PartName="/ppt/slideLayouts/slideLayout770.xml"/>
  <Override ContentType="application/vnd.openxmlformats-officedocument.presentationml.slideLayout+xml" PartName="/ppt/slideLayouts/slideLayout76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59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700.xml"/>
  <Override ContentType="application/vnd.openxmlformats-officedocument.presentationml.slideLayout+xml" PartName="/ppt/slideLayouts/slideLayout299.xml"/>
  <Override ContentType="application/vnd.openxmlformats-officedocument.presentationml.slideLayout+xml" PartName="/ppt/slideLayouts/slideLayout574.xml"/>
  <Override ContentType="application/vnd.openxmlformats-officedocument.presentationml.slideLayout+xml" PartName="/ppt/slideLayouts/slideLayout25.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737.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809.xml"/>
  <Override ContentType="application/vnd.openxmlformats-officedocument.presentationml.slideLayout+xml" PartName="/ppt/slideLayouts/slideLayout504.xml"/>
  <Override ContentType="application/vnd.openxmlformats-officedocument.presentationml.slideLayout+xml" PartName="/ppt/slideLayouts/slideLayout610.xml"/>
  <Override ContentType="application/vnd.openxmlformats-officedocument.presentationml.slideLayout+xml" PartName="/ppt/slideLayouts/slideLayout229.xml"/>
  <Override ContentType="application/vnd.openxmlformats-officedocument.presentationml.slideLayout+xml" PartName="/ppt/slideLayouts/slideLayout826.xml"/>
  <Override ContentType="application/vnd.openxmlformats-officedocument.presentationml.slideLayout+xml" PartName="/ppt/slideLayouts/slideLayout190.xml"/>
  <Override ContentType="application/vnd.openxmlformats-officedocument.presentationml.slideLayout+xml" PartName="/ppt/slideLayouts/slideLayout585.xml"/>
  <Override ContentType="application/vnd.openxmlformats-officedocument.presentationml.slideLayout+xml" PartName="/ppt/slideLayouts/slideLayout568.xml"/>
  <Override ContentType="application/vnd.openxmlformats-officedocument.presentationml.slideLayout+xml" PartName="/ppt/slideLayouts/slideLayout431.xml"/>
  <Override ContentType="application/vnd.openxmlformats-officedocument.presentationml.slideLayout+xml" PartName="/ppt/slideLayouts/slideLayout414.xml"/>
  <Override ContentType="application/vnd.openxmlformats-officedocument.presentationml.slideLayout+xml" PartName="/ppt/slideLayouts/slideLayout139.xml"/>
  <Override ContentType="application/vnd.openxmlformats-officedocument.presentationml.slideLayout+xml" PartName="/ppt/slideLayouts/slideLayout681.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647.xml"/>
  <Override ContentType="application/vnd.openxmlformats-officedocument.presentationml.slideLayout+xml" PartName="/ppt/slideLayouts/slideLayout173.xml"/>
  <Override ContentType="application/vnd.openxmlformats-officedocument.presentationml.slideLayout+xml" PartName="/ppt/slideLayouts/slideLayout664.xml"/>
  <Override ContentType="application/vnd.openxmlformats-officedocument.presentationml.slideLayout+xml" PartName="/ppt/slideLayouts/slideLayout389.xml"/>
  <Override ContentType="application/vnd.openxmlformats-officedocument.presentationml.slideLayout+xml" PartName="/ppt/slideLayouts/slideLayout260.xml"/>
  <Override ContentType="application/vnd.openxmlformats-officedocument.presentationml.slideLayout+xml" PartName="/ppt/slideLayouts/slideLayout252.xml"/>
  <Override ContentType="application/vnd.openxmlformats-officedocument.presentationml.slideLayout+xml" PartName="/ppt/slideLayouts/slideLayout98.xml"/>
  <Override ContentType="application/vnd.openxmlformats-officedocument.presentationml.slideLayout+xml" PartName="/ppt/slideLayouts/slideLayout798.xml"/>
  <Override ContentType="application/vnd.openxmlformats-officedocument.presentationml.slideLayout+xml" PartName="/ppt/slideLayouts/slideLayout406.xml"/>
  <Override ContentType="application/vnd.openxmlformats-officedocument.presentationml.slideLayout+xml" PartName="/ppt/slideLayouts/slideLayout569.xml"/>
  <Override ContentType="application/vnd.openxmlformats-officedocument.presentationml.slideLayout+xml" PartName="/ppt/slideLayouts/slideLayout755.xml"/>
  <Override ContentType="application/vnd.openxmlformats-officedocument.presentationml.slideLayout+xml" PartName="/ppt/slideLayouts/slideLayout399.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577.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828.xml"/>
  <Override ContentType="application/vnd.openxmlformats-officedocument.presentationml.slideLayout+xml" PartName="/ppt/slideLayouts/slideLayout690.xml"/>
  <Override ContentType="application/vnd.openxmlformats-officedocument.presentationml.slideLayout+xml" PartName="/ppt/slideLayouts/slideLayout620.xml"/>
  <Override ContentType="application/vnd.openxmlformats-officedocument.presentationml.slideLayout+xml" PartName="/ppt/slideLayouts/slideLayout663.xml"/>
  <Override ContentType="application/vnd.openxmlformats-officedocument.presentationml.slideLayout+xml" PartName="/ppt/slideLayouts/slideLayout477.xml"/>
  <Override ContentType="application/vnd.openxmlformats-officedocument.presentationml.slideLayout+xml" PartName="/ppt/slideLayouts/slideLayout73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727.xml"/>
  <Override ContentType="application/vnd.openxmlformats-officedocument.presentationml.slideLayout+xml" PartName="/ppt/slideLayouts/slideLayout434.xml"/>
  <Override ContentType="application/vnd.openxmlformats-officedocument.presentationml.slideLayout+xml" PartName="/ppt/slideLayouts/slideLayout611.xml"/>
  <Override ContentType="application/vnd.openxmlformats-officedocument.presentationml.slideLayout+xml" PartName="/ppt/slideLayouts/slideLayout808.xml"/>
  <Override ContentType="application/vnd.openxmlformats-officedocument.presentationml.slideLayout+xml" PartName="/ppt/slideLayouts/slideLayout40.xml"/>
  <Override ContentType="application/vnd.openxmlformats-officedocument.presentationml.slideLayout+xml" PartName="/ppt/slideLayouts/slideLayout654.xml"/>
  <Override ContentType="application/vnd.openxmlformats-officedocument.presentationml.slideLayout+xml" PartName="/ppt/slideLayouts/slideLayout736.xml"/>
  <Override ContentType="application/vnd.openxmlformats-officedocument.presentationml.slideLayout+xml" PartName="/ppt/slideLayouts/slideLayout840.xml"/>
  <Override ContentType="application/vnd.openxmlformats-officedocument.presentationml.slideLayout+xml" PartName="/ppt/slideLayouts/slideLayout507.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590.xml"/>
  <Override ContentType="application/vnd.openxmlformats-officedocument.presentationml.slideLayout+xml" PartName="/ppt/slideLayouts/slideLayout396.xml"/>
  <Override ContentType="application/vnd.openxmlformats-officedocument.presentationml.slideLayout+xml" PartName="/ppt/slideLayouts/slideLayout582.xml"/>
  <Override ContentType="application/vnd.openxmlformats-officedocument.presentationml.slideLayout+xml" PartName="/ppt/slideLayouts/slideLayout255.xml"/>
  <Override ContentType="application/vnd.openxmlformats-officedocument.presentationml.slideLayout+xml" PartName="/ppt/slideLayouts/slideLayout682.xml"/>
  <Override ContentType="application/vnd.openxmlformats-officedocument.presentationml.slideLayout+xml" PartName="/ppt/slideLayouts/slideLayout763.xml"/>
  <Override ContentType="application/vnd.openxmlformats-officedocument.presentationml.slideLayout+xml" PartName="/ppt/slideLayouts/slideLayout174.xml"/>
  <Override ContentType="application/vnd.openxmlformats-officedocument.presentationml.slideLayout+xml" PartName="/ppt/slideLayouts/slideLayout836.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413.xml"/>
  <Override ContentType="application/vnd.openxmlformats-officedocument.presentationml.slideLayout+xml" PartName="/ppt/slideLayouts/slideLayout112.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829.xml"/>
  <Override ContentType="application/vnd.openxmlformats-officedocument.presentationml.slideLayout+xml" PartName="/ppt/slideLayouts/slideLayout154.xml"/>
  <Override ContentType="application/vnd.openxmlformats-officedocument.presentationml.slideLayout+xml" PartName="/ppt/slideLayouts/slideLayout340.xml"/>
  <Override ContentType="application/vnd.openxmlformats-officedocument.presentationml.slideLayout+xml" PartName="/ppt/slideLayouts/slideLayout756.xml"/>
  <Override ContentType="application/vnd.openxmlformats-officedocument.presentationml.slideLayout+xml" PartName="/ppt/slideLayouts/slideLayout799.xml"/>
  <Override ContentType="application/vnd.openxmlformats-officedocument.presentationml.slideLayout+xml" PartName="/ppt/slideLayouts/slideLayout683.xml"/>
  <Override ContentType="application/vnd.openxmlformats-officedocument.presentationml.slideLayout+xml" PartName="/ppt/slideLayouts/slideLayout497.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649.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576.xml"/>
  <Override ContentType="application/vnd.openxmlformats-officedocument.presentationml.slideLayout+xml" PartName="/ppt/slideLayouts/slideLayout1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405.xml"/>
  <Override ContentType="application/vnd.openxmlformats-officedocument.presentationml.slideLayout+xml" PartName="/ppt/slideLayouts/slideLayout227.xml"/>
  <Override ContentType="application/vnd.openxmlformats-officedocument.presentationml.slideLayout+xml" PartName="/ppt/slideLayouts/slideLayout655.xml"/>
  <Override ContentType="application/vnd.openxmlformats-officedocument.presentationml.slideLayout+xml" PartName="/ppt/slideLayouts/slideLayout612.xml"/>
  <Override ContentType="application/vnd.openxmlformats-officedocument.presentationml.slideLayout+xml" PartName="/ppt/slideLayouts/slideLayout248.xml"/>
  <Override ContentType="application/vnd.openxmlformats-officedocument.presentationml.slideLayout+xml" PartName="/ppt/slideLayouts/slideLayout841.xml"/>
  <Override ContentType="application/vnd.openxmlformats-officedocument.presentationml.slideLayout+xml" PartName="/ppt/slideLayouts/slideLayout807.xml"/>
  <Override ContentType="application/vnd.openxmlformats-officedocument.presentationml.slideLayout+xml" PartName="/ppt/slideLayouts/slideLayout354.xml"/>
  <Override ContentType="application/vnd.openxmlformats-officedocument.presentationml.slideLayout+xml" PartName="/ppt/slideLayouts/slideLayout540.xml"/>
  <Override ContentType="application/vnd.openxmlformats-officedocument.presentationml.slideLayout+xml" PartName="/ppt/slideLayouts/slideLayout397.xml"/>
  <Override ContentType="application/vnd.openxmlformats-officedocument.presentationml.slideLayout+xml" PartName="/ppt/slideLayouts/slideLayout583.xml"/>
  <Override ContentType="application/vnd.openxmlformats-officedocument.presentationml.slideLayout+xml" PartName="/ppt/slideLayouts/slideLayout33.xml"/>
  <Override ContentType="application/vnd.openxmlformats-officedocument.presentationml.slideLayout+xml" PartName="/ppt/slideLayouts/slideLayout734.xml"/>
  <Override ContentType="application/vnd.openxmlformats-officedocument.presentationml.slideLayout+xml" PartName="/ppt/slideLayouts/slideLayout728.xml"/>
  <Override ContentType="application/vnd.openxmlformats-officedocument.presentationml.slideLayout+xml" PartName="/ppt/slideLayouts/slideLayout476.xml"/>
  <Override ContentType="application/vnd.openxmlformats-officedocument.presentationml.slideLayout+xml" PartName="/ppt/slideLayouts/slideLayout662.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835.xml"/>
  <Override ContentType="application/vnd.openxmlformats-officedocument.presentationml.slideLayout+xml" PartName="/ppt/slideLayouts/slideLayout762.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27.xml"/>
  <Override ContentType="application/vnd.openxmlformats-officedocument.presentationml.slideLayout+xml" PartName="/ppt/slideLayouts/slideLayout549.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307.xml"/>
  <Override ContentType="application/vnd.openxmlformats-officedocument.presentationml.slideLayout+xml" PartName="/ppt/slideLayouts/slideLayout579.xml"/>
  <Override ContentType="application/vnd.openxmlformats-officedocument.presentationml.slideLayout+xml" PartName="/ppt/slideLayouts/slideLayout668.xml"/>
  <Override ContentType="application/vnd.openxmlformats-officedocument.presentationml.slideLayout+xml" PartName="/ppt/slideLayouts/slideLayout3.xml"/>
  <Override ContentType="application/vnd.openxmlformats-officedocument.presentationml.slideLayout+xml" PartName="/ppt/slideLayouts/slideLayout29.xml"/>
  <Override ContentType="application/vnd.openxmlformats-officedocument.presentationml.slideLayout+xml" PartName="/ppt/slideLayouts/slideLayout76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838.xml"/>
  <Override ContentType="application/vnd.openxmlformats-officedocument.presentationml.slideLayout+xml" PartName="/ppt/slideLayouts/slideLayout153.xml"/>
  <Override ContentType="application/vnd.openxmlformats-officedocument.presentationml.slideLayout+xml" PartName="/ppt/slideLayouts/slideLayout250.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595.xml"/>
  <Override ContentType="application/vnd.openxmlformats-officedocument.presentationml.slideLayout+xml" PartName="/ppt/slideLayouts/slideLayout781.xml"/>
  <Override ContentType="application/vnd.openxmlformats-officedocument.presentationml.slideLayout+xml" PartName="/ppt/slideLayouts/slideLayout692.xml"/>
  <Override ContentType="application/vnd.openxmlformats-officedocument.presentationml.slideLayout+xml" PartName="/ppt/slideLayouts/slideLayout580.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710.xml"/>
  <Override ContentType="application/vnd.openxmlformats-officedocument.presentationml.slideLayout+xml" PartName="/ppt/slideLayouts/slideLayout637.xml"/>
  <Override ContentType="application/vnd.openxmlformats-officedocument.presentationml.slideLayout+xml" PartName="/ppt/slideLayouts/slideLayout796.xml"/>
  <Override ContentType="application/vnd.openxmlformats-officedocument.presentationml.slideLayout+xml" PartName="/ppt/slideLayouts/slideLayout435.xml"/>
  <Override ContentType="application/vnd.openxmlformats-officedocument.presentationml.slideLayout+xml" PartName="/ppt/slideLayouts/slideLayout84.xml"/>
  <Override ContentType="application/vnd.openxmlformats-officedocument.presentationml.slideLayout+xml" PartName="/ppt/slideLayouts/slideLayout193.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823.xml"/>
  <Override ContentType="application/vnd.openxmlformats-officedocument.presentationml.slideLayout+xml" PartName="/ppt/slideLayouts/slideLayout176.xml"/>
  <Override ContentType="application/vnd.openxmlformats-officedocument.presentationml.slideLayout+xml" PartName="/ppt/slideLayouts/slideLayout750.xml"/>
  <Override ContentType="application/vnd.openxmlformats-officedocument.presentationml.slideLayout+xml" PartName="/ppt/slideLayouts/slideLayout106.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67.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725.xml"/>
  <Override ContentType="application/vnd.openxmlformats-officedocument.presentationml.slideLayout+xml" PartName="/ppt/slideLayouts/slideLayout377.xml"/>
  <Override ContentType="application/vnd.openxmlformats-officedocument.presentationml.slideLayout+xml" PartName="/ppt/slideLayouts/slideLayout622.xml"/>
  <Override ContentType="application/vnd.openxmlformats-officedocument.presentationml.slideLayout+xml" PartName="/ppt/slideLayouts/slideLayout161.xml"/>
  <Override ContentType="application/vnd.openxmlformats-officedocument.presentationml.slideLayout+xml" PartName="/ppt/slideLayouts/slideLayout652.xml"/>
  <Override ContentType="application/vnd.openxmlformats-officedocument.presentationml.slideLayout+xml" PartName="/ppt/slideLayouts/slideLayout524.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59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782.xml"/>
  <Override ContentType="application/vnd.openxmlformats-officedocument.presentationml.slideLayout+xml" PartName="/ppt/slideLayouts/slideLayout308.xml"/>
  <Override ContentType="application/vnd.openxmlformats-officedocument.presentationml.slideLayout+xml" PartName="/ppt/slideLayouts/slideLayout57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764.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711.xml"/>
  <Override ContentType="application/vnd.openxmlformats-officedocument.presentationml.slideLayout+xml" PartName="/ppt/slideLayouts/slideLayout563.xml"/>
  <Override ContentType="application/vnd.openxmlformats-officedocument.presentationml.slideLayout+xml" PartName="/ppt/slideLayouts/slideLayout797.xml"/>
  <Override ContentType="application/vnd.openxmlformats-officedocument.presentationml.slideLayout+xml" PartName="/ppt/slideLayouts/slideLayout85.xml"/>
  <Override ContentType="application/vnd.openxmlformats-officedocument.presentationml.slideLayout+xml" PartName="/ppt/slideLayouts/slideLayout509.xml"/>
  <Override ContentType="application/vnd.openxmlformats-officedocument.presentationml.slideLayout+xml" PartName="/ppt/slideLayouts/slideLayout691.xml"/>
  <Override ContentType="application/vnd.openxmlformats-officedocument.presentationml.slideLayout+xml" PartName="/ppt/slideLayouts/slideLayout177.xml"/>
  <Override ContentType="application/vnd.openxmlformats-officedocument.presentationml.slideLayout+xml" PartName="/ppt/slideLayouts/slideLayout669.xml"/>
  <Override ContentType="application/vnd.openxmlformats-officedocument.presentationml.slideLayout+xml" PartName="/ppt/slideLayouts/slideLayout779.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468.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581.xml"/>
  <Override ContentType="application/vnd.openxmlformats-officedocument.presentationml.slideLayout+xml" PartName="/ppt/slideLayouts/slideLayout564.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636.xml"/>
  <Override ContentType="application/vnd.openxmlformats-officedocument.presentationml.slideLayout+xml" PartName="/ppt/slideLayouts/slideLayout822.xml"/>
  <Override ContentType="application/vnd.openxmlformats-officedocument.presentationml.slideLayout+xml" PartName="/ppt/slideLayouts/slideLayout653.xml"/>
  <Override ContentType="application/vnd.openxmlformats-officedocument.presentationml.slideLayout+xml" PartName="/ppt/slideLayouts/slideLayout508.xml"/>
  <Override ContentType="application/vnd.openxmlformats-officedocument.presentationml.slideLayout+xml" PartName="/ppt/slideLayouts/slideLayout267.xml"/>
  <Override ContentType="application/vnd.openxmlformats-officedocument.presentationml.slideLayout+xml" PartName="/ppt/slideLayouts/slideLayout525.xml"/>
  <Override ContentType="application/vnd.openxmlformats-officedocument.presentationml.slideLayout+xml" PartName="/ppt/slideLayouts/slideLayout363.xml"/>
  <Override ContentType="application/vnd.openxmlformats-officedocument.presentationml.slideLayout+xml" PartName="/ppt/slideLayouts/slideLayout709.xml"/>
  <Override ContentType="application/vnd.openxmlformats-officedocument.presentationml.slideLayout+xml" PartName="/ppt/slideLayouts/slideLayout31.xml"/>
  <Override ContentType="application/vnd.openxmlformats-officedocument.presentationml.slideLayout+xml" PartName="/ppt/slideLayouts/slideLayout62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726.xml"/>
  <Override ContentType="application/vnd.openxmlformats-officedocument.presentationml.slideLayout+xml" PartName="/ppt/slideLayouts/slideLayout510.xml"/>
  <Override ContentType="application/vnd.openxmlformats-officedocument.presentationml.slideLayout+xml" PartName="/ppt/slideLayouts/slideLayout491.xml"/>
  <Override ContentType="application/vnd.openxmlformats-officedocument.presentationml.slideLayout+xml" PartName="/ppt/slideLayouts/slideLayout837.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623.xml"/>
  <Override ContentType="application/vnd.openxmlformats-officedocument.presentationml.slideLayout+xml" PartName="/ppt/slideLayouts/slideLayout538.xml"/>
  <Override ContentType="application/vnd.openxmlformats-officedocument.presentationml.slideLayout+xml" PartName="/ppt/slideLayouts/slideLayout309.xml"/>
  <Override ContentType="application/vnd.openxmlformats-officedocument.presentationml.slideLayout+xml" PartName="/ppt/slideLayouts/slideLayout666.xml"/>
  <Override ContentType="application/vnd.openxmlformats-officedocument.presentationml.slideLayout+xml" PartName="/ppt/slideLayouts/slideLayout593.xml"/>
  <Override ContentType="application/vnd.openxmlformats-officedocument.presentationml.slideLayout+xml" PartName="/ppt/slideLayouts/slideLayout550.xml"/>
  <Override ContentType="application/vnd.openxmlformats-officedocument.presentationml.slideLayout+xml" PartName="/ppt/slideLayouts/slideLayout724.xml"/>
  <Override ContentType="application/vnd.openxmlformats-officedocument.presentationml.slideLayout+xml" PartName="/ppt/slideLayouts/slideLayout208.xml"/>
  <Override ContentType="application/vnd.openxmlformats-officedocument.presentationml.slideLayout+xml" PartName="/ppt/slideLayouts/slideLayout767.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409.xml"/>
  <Override ContentType="application/vnd.openxmlformats-officedocument.presentationml.slideLayout+xml" PartName="/ppt/slideLayouts/slideLayout795.xml"/>
  <Override ContentType="application/vnd.openxmlformats-officedocument.presentationml.slideLayout+xml" PartName="/ppt/slideLayouts/slideLayout638.xml"/>
  <Override ContentType="application/vnd.openxmlformats-officedocument.presentationml.slideLayout+xml" PartName="/ppt/slideLayouts/slideLayout752.xml"/>
  <Override ContentType="application/vnd.openxmlformats-officedocument.presentationml.slideLayout+xml" PartName="/ppt/slideLayouts/slideLayout221.xml"/>
  <Override ContentType="application/vnd.openxmlformats-officedocument.presentationml.slideLayout+xml" PartName="/ppt/slideLayouts/slideLayout522.xml"/>
  <Override ContentType="application/vnd.openxmlformats-officedocument.presentationml.slideLayout+xml" PartName="/ppt/slideLayouts/slideLayout336.xml"/>
  <Override ContentType="application/vnd.openxmlformats-officedocument.presentationml.slideLayout+xml" PartName="/ppt/slideLayouts/slideLayout825.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565.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1.xml"/>
  <Override ContentType="application/vnd.openxmlformats-officedocument.presentationml.slideLayout+xml" PartName="/ppt/slideLayouts/slideLayout780.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3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693.xml"/>
  <Override ContentType="application/vnd.openxmlformats-officedocument.presentationml.slideLayout+xml" PartName="/ppt/slideLayouts/slideLayout438.xml"/>
  <Override ContentType="application/vnd.openxmlformats-officedocument.presentationml.slideLayout+xml" PartName="/ppt/slideLayouts/slideLayout667.xml"/>
  <Override ContentType="application/vnd.openxmlformats-officedocument.presentationml.slideLayout+xml" PartName="/ppt/slideLayouts/slideLayout624.xml"/>
  <Override ContentType="application/vnd.openxmlformats-officedocument.presentationml.slideLayout+xml" PartName="/ppt/slideLayouts/slideLayout650.xml"/>
  <Override ContentType="application/vnd.openxmlformats-officedocument.presentationml.slideLayout+xml" PartName="/ppt/slideLayouts/slideLayout55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839.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539.xml"/>
  <Override ContentType="application/vnd.openxmlformats-officedocument.presentationml.slideLayout+xml" PartName="/ppt/slideLayouts/slideLayout594.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766.xml"/>
  <Override ContentType="application/vnd.openxmlformats-officedocument.presentationml.slideLayout+xml" PartName="/ppt/slideLayouts/slideLayout723.xml"/>
  <Override ContentType="application/vnd.openxmlformats-officedocument.presentationml.slideLayout+xml" PartName="/ppt/slideLayouts/slideLayout209.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824.xml"/>
  <Override ContentType="application/vnd.openxmlformats-officedocument.presentationml.slideLayout+xml" PartName="/ppt/slideLayouts/slideLayout523.xml"/>
  <Override ContentType="application/vnd.openxmlformats-officedocument.presentationml.slideLayout+xml" PartName="/ppt/slideLayouts/slideLayout222.xml"/>
  <Override ContentType="application/vnd.openxmlformats-officedocument.presentationml.slideLayout+xml" PartName="/ppt/slideLayouts/slideLayout566.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639.xml"/>
  <Override ContentType="application/vnd.openxmlformats-officedocument.presentationml.slideLayout+xml" PartName="/ppt/slideLayouts/slideLayout59.xml"/>
  <Override ContentType="application/vnd.openxmlformats-officedocument.presentationml.slideLayout+xml" PartName="/ppt/slideLayouts/slideLayout109.xml"/>
  <Override ContentType="application/vnd.openxmlformats-officedocument.presentationml.slideLayout+xml" PartName="/ppt/slideLayouts/slideLayout794.xml"/>
  <Override ContentType="application/vnd.openxmlformats-officedocument.presentationml.slideLayout+xml" PartName="/ppt/slideLayouts/slideLayout75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237.xml"/>
  <Override ContentType="application/vnd.openxmlformats-officedocument.presentationml.slideLayout+xml" PartName="/ppt/slideLayouts/slideLayout87.xml"/>
  <Override ContentType="application/vnd.openxmlformats-officedocument.presentationml.slideLayout+xml" PartName="/ppt/slideLayouts/slideLayout44.xml"/>
  <Override ContentType="application/vnd.openxmlformats-officedocument.presentationml.slideLayout+xml" PartName="/ppt/slideLayouts/slideLayout694.xml"/>
  <Override ContentType="application/vnd.openxmlformats-officedocument.presentationml.slideLayout+xml" PartName="/ppt/slideLayouts/slideLayout350.xml"/>
  <Override ContentType="application/vnd.openxmlformats-officedocument.presentationml.slideLayout+xml" PartName="/ppt/slideLayouts/slideLayout739.xml"/>
  <Override ContentType="application/vnd.openxmlformats-officedocument.presentationml.slideLayout+xml" PartName="/ppt/slideLayouts/slideLayout393.xml"/>
  <Override ContentType="application/vnd.openxmlformats-officedocument.presentationml.slideLayout+xml" PartName="/ppt/slideLayouts/slideLayout651.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9.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2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19.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20.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1.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490" r:id="rId4"/>
    <p:sldMasterId id="2147484491" r:id="rId5"/>
    <p:sldMasterId id="2147484492" r:id="rId6"/>
    <p:sldMasterId id="2147484493" r:id="rId7"/>
    <p:sldMasterId id="2147484494" r:id="rId8"/>
    <p:sldMasterId id="2147484495" r:id="rId9"/>
    <p:sldMasterId id="2147484496" r:id="rId10"/>
    <p:sldMasterId id="2147484497" r:id="rId11"/>
    <p:sldMasterId id="2147484498" r:id="rId12"/>
    <p:sldMasterId id="2147484499" r:id="rId13"/>
    <p:sldMasterId id="2147484500" r:id="rId14"/>
    <p:sldMasterId id="2147484501" r:id="rId15"/>
    <p:sldMasterId id="2147484502" r:id="rId16"/>
    <p:sldMasterId id="2147484503" r:id="rId17"/>
    <p:sldMasterId id="2147484504" r:id="rId18"/>
    <p:sldMasterId id="2147484505" r:id="rId19"/>
    <p:sldMasterId id="2147484506" r:id="rId20"/>
    <p:sldMasterId id="2147484507" r:id="rId21"/>
    <p:sldMasterId id="2147484508" r:id="rId22"/>
    <p:sldMasterId id="2147484509" r:id="rId23"/>
    <p:sldMasterId id="2147484510" r:id="rId24"/>
  </p:sldMasterIdLst>
  <p:notesMasterIdLst>
    <p:notesMasterId r:id="rId25"/>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Lst>
  <p:sldSz cy="5143500" cx="9144000"/>
  <p:notesSz cx="6858000" cy="9144000"/>
  <p:embeddedFontLst>
    <p:embeddedFont>
      <p:font typeface="DM Sans Medium"/>
      <p:regular r:id="rId68"/>
      <p:bold r:id="rId69"/>
      <p:italic r:id="rId70"/>
      <p:boldItalic r:id="rId71"/>
    </p:embeddedFont>
    <p:embeddedFont>
      <p:font typeface="Inter"/>
      <p:regular r:id="rId72"/>
      <p:bold r:id="rId73"/>
      <p:italic r:id="rId74"/>
      <p:boldItalic r:id="rId75"/>
    </p:embeddedFont>
    <p:embeddedFont>
      <p:font typeface="DM Mono Medium"/>
      <p:regular r:id="rId76"/>
      <p:italic r:id="rId77"/>
    </p:embeddedFont>
    <p:embeddedFont>
      <p:font typeface="DM Sans Black"/>
      <p:bold r:id="rId78"/>
      <p:boldItalic r:id="rId79"/>
    </p:embeddedFont>
    <p:embeddedFont>
      <p:font typeface="DM Sans SemiBold"/>
      <p:regular r:id="rId80"/>
      <p:bold r:id="rId81"/>
      <p:italic r:id="rId82"/>
      <p:boldItalic r:id="rId83"/>
    </p:embeddedFont>
    <p:embeddedFont>
      <p:font typeface="DM Sans"/>
      <p:regular r:id="rId84"/>
      <p:bold r:id="rId85"/>
      <p:italic r:id="rId86"/>
      <p:boldItalic r:id="rId87"/>
    </p:embeddedFont>
    <p:embeddedFont>
      <p:font typeface="Barlow"/>
      <p:regular r:id="rId88"/>
      <p:bold r:id="rId89"/>
      <p:italic r:id="rId90"/>
      <p:boldItalic r:id="rId91"/>
    </p:embeddedFont>
    <p:embeddedFont>
      <p:font typeface="Inter Medium"/>
      <p:regular r:id="rId92"/>
      <p:bold r:id="rId93"/>
      <p:italic r:id="rId94"/>
      <p:boldItalic r:id="rId95"/>
    </p:embeddedFont>
    <p:embeddedFont>
      <p:font typeface="DM Mono"/>
      <p:regular r:id="rId96"/>
      <p: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15.xml"/><Relationship Id="rId42" Type="http://schemas.openxmlformats.org/officeDocument/2006/relationships/slide" Target="slides/slide17.xml"/><Relationship Id="rId41" Type="http://schemas.openxmlformats.org/officeDocument/2006/relationships/slide" Target="slides/slide16.xml"/><Relationship Id="rId44" Type="http://schemas.openxmlformats.org/officeDocument/2006/relationships/slide" Target="slides/slide19.xml"/><Relationship Id="rId43" Type="http://schemas.openxmlformats.org/officeDocument/2006/relationships/slide" Target="slides/slide18.xml"/><Relationship Id="rId46" Type="http://schemas.openxmlformats.org/officeDocument/2006/relationships/slide" Target="slides/slide21.xml"/><Relationship Id="rId45" Type="http://schemas.openxmlformats.org/officeDocument/2006/relationships/slide" Target="slides/slide20.xml"/><Relationship Id="rId48" Type="http://schemas.openxmlformats.org/officeDocument/2006/relationships/slide" Target="slides/slide23.xml"/><Relationship Id="rId47" Type="http://schemas.openxmlformats.org/officeDocument/2006/relationships/slide" Target="slides/slide22.xml"/><Relationship Id="rId49" Type="http://schemas.openxmlformats.org/officeDocument/2006/relationships/slide" Target="slides/slide24.xml"/><Relationship Id="rId31" Type="http://schemas.openxmlformats.org/officeDocument/2006/relationships/slide" Target="slides/slide6.xml"/><Relationship Id="rId30" Type="http://schemas.openxmlformats.org/officeDocument/2006/relationships/slide" Target="slides/slide5.xml"/><Relationship Id="rId33" Type="http://schemas.openxmlformats.org/officeDocument/2006/relationships/slide" Target="slides/slide8.xml"/><Relationship Id="rId32" Type="http://schemas.openxmlformats.org/officeDocument/2006/relationships/slide" Target="slides/slide7.xml"/><Relationship Id="rId35" Type="http://schemas.openxmlformats.org/officeDocument/2006/relationships/slide" Target="slides/slide10.xml"/><Relationship Id="rId34" Type="http://schemas.openxmlformats.org/officeDocument/2006/relationships/slide" Target="slides/slide9.xml"/><Relationship Id="rId37" Type="http://schemas.openxmlformats.org/officeDocument/2006/relationships/slide" Target="slides/slide12.xml"/><Relationship Id="rId36" Type="http://schemas.openxmlformats.org/officeDocument/2006/relationships/slide" Target="slides/slide11.xml"/><Relationship Id="rId39" Type="http://schemas.openxmlformats.org/officeDocument/2006/relationships/slide" Target="slides/slide14.xml"/><Relationship Id="rId38" Type="http://schemas.openxmlformats.org/officeDocument/2006/relationships/slide" Target="slides/slide13.xml"/><Relationship Id="rId20" Type="http://schemas.openxmlformats.org/officeDocument/2006/relationships/slideMaster" Target="slideMasters/slideMaster17.xml"/><Relationship Id="rId22" Type="http://schemas.openxmlformats.org/officeDocument/2006/relationships/slideMaster" Target="slideMasters/slideMaster19.xml"/><Relationship Id="rId21" Type="http://schemas.openxmlformats.org/officeDocument/2006/relationships/slideMaster" Target="slideMasters/slideMaster18.xml"/><Relationship Id="rId24" Type="http://schemas.openxmlformats.org/officeDocument/2006/relationships/slideMaster" Target="slideMasters/slideMaster21.xml"/><Relationship Id="rId23" Type="http://schemas.openxmlformats.org/officeDocument/2006/relationships/slideMaster" Target="slideMasters/slideMaster20.xml"/><Relationship Id="rId26" Type="http://schemas.openxmlformats.org/officeDocument/2006/relationships/slide" Target="slides/slide1.xml"/><Relationship Id="rId25" Type="http://schemas.openxmlformats.org/officeDocument/2006/relationships/notesMaster" Target="notesMasters/notesMaster1.xml"/><Relationship Id="rId28" Type="http://schemas.openxmlformats.org/officeDocument/2006/relationships/slide" Target="slides/slide3.xml"/><Relationship Id="rId27" Type="http://schemas.openxmlformats.org/officeDocument/2006/relationships/slide" Target="slides/slide2.xml"/><Relationship Id="rId29" Type="http://schemas.openxmlformats.org/officeDocument/2006/relationships/slide" Target="slides/slide4.xml"/><Relationship Id="rId95" Type="http://schemas.openxmlformats.org/officeDocument/2006/relationships/font" Target="fonts/InterMedium-boldItalic.fntdata"/><Relationship Id="rId94" Type="http://schemas.openxmlformats.org/officeDocument/2006/relationships/font" Target="fonts/InterMedium-italic.fntdata"/><Relationship Id="rId97" Type="http://schemas.openxmlformats.org/officeDocument/2006/relationships/font" Target="fonts/DMMono-italic.fntdata"/><Relationship Id="rId96" Type="http://schemas.openxmlformats.org/officeDocument/2006/relationships/font" Target="fonts/DMMono-regular.fntdata"/><Relationship Id="rId11" Type="http://schemas.openxmlformats.org/officeDocument/2006/relationships/slideMaster" Target="slideMasters/slideMaster8.xml"/><Relationship Id="rId10" Type="http://schemas.openxmlformats.org/officeDocument/2006/relationships/slideMaster" Target="slideMasters/slideMaster7.xml"/><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Barlow-boldItalic.fntdata"/><Relationship Id="rId90" Type="http://schemas.openxmlformats.org/officeDocument/2006/relationships/font" Target="fonts/Barlow-italic.fntdata"/><Relationship Id="rId93" Type="http://schemas.openxmlformats.org/officeDocument/2006/relationships/font" Target="fonts/InterMedium-bold.fntdata"/><Relationship Id="rId92" Type="http://schemas.openxmlformats.org/officeDocument/2006/relationships/font" Target="fonts/InterMedium-regular.fntdata"/><Relationship Id="rId15" Type="http://schemas.openxmlformats.org/officeDocument/2006/relationships/slideMaster" Target="slideMasters/slideMaster12.xml"/><Relationship Id="rId14" Type="http://schemas.openxmlformats.org/officeDocument/2006/relationships/slideMaster" Target="slideMasters/slideMaster11.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Master" Target="slideMasters/slideMaster16.xml"/><Relationship Id="rId18" Type="http://schemas.openxmlformats.org/officeDocument/2006/relationships/slideMaster" Target="slideMasters/slideMaster15.xml"/><Relationship Id="rId84" Type="http://schemas.openxmlformats.org/officeDocument/2006/relationships/font" Target="fonts/DMSans-regular.fntdata"/><Relationship Id="rId83" Type="http://schemas.openxmlformats.org/officeDocument/2006/relationships/font" Target="fonts/DMSansSemiBold-boldItalic.fntdata"/><Relationship Id="rId86" Type="http://schemas.openxmlformats.org/officeDocument/2006/relationships/font" Target="fonts/DMSans-italic.fntdata"/><Relationship Id="rId85" Type="http://schemas.openxmlformats.org/officeDocument/2006/relationships/font" Target="fonts/DMSans-bold.fntdata"/><Relationship Id="rId88" Type="http://schemas.openxmlformats.org/officeDocument/2006/relationships/font" Target="fonts/Barlow-regular.fntdata"/><Relationship Id="rId87" Type="http://schemas.openxmlformats.org/officeDocument/2006/relationships/font" Target="fonts/DMSans-boldItalic.fntdata"/><Relationship Id="rId89" Type="http://schemas.openxmlformats.org/officeDocument/2006/relationships/font" Target="fonts/Barlow-bold.fntdata"/><Relationship Id="rId80" Type="http://schemas.openxmlformats.org/officeDocument/2006/relationships/font" Target="fonts/DMSansSemiBold-regular.fntdata"/><Relationship Id="rId82" Type="http://schemas.openxmlformats.org/officeDocument/2006/relationships/font" Target="fonts/DMSansSemiBold-italic.fntdata"/><Relationship Id="rId81" Type="http://schemas.openxmlformats.org/officeDocument/2006/relationships/font" Target="fonts/DMSansSemiBold-bold.fntdata"/><Relationship Id="rId1" Type="http://schemas.openxmlformats.org/officeDocument/2006/relationships/theme" Target="theme/theme1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Inter-bold.fntdata"/><Relationship Id="rId72" Type="http://schemas.openxmlformats.org/officeDocument/2006/relationships/font" Target="fonts/Inter-regular.fntdata"/><Relationship Id="rId75" Type="http://schemas.openxmlformats.org/officeDocument/2006/relationships/font" Target="fonts/Inter-boldItalic.fntdata"/><Relationship Id="rId74" Type="http://schemas.openxmlformats.org/officeDocument/2006/relationships/font" Target="fonts/Inter-italic.fntdata"/><Relationship Id="rId77" Type="http://schemas.openxmlformats.org/officeDocument/2006/relationships/font" Target="fonts/DMMonoMedium-italic.fntdata"/><Relationship Id="rId76" Type="http://schemas.openxmlformats.org/officeDocument/2006/relationships/font" Target="fonts/DMMonoMedium-regular.fntdata"/><Relationship Id="rId79" Type="http://schemas.openxmlformats.org/officeDocument/2006/relationships/font" Target="fonts/DMSansBlack-boldItalic.fntdata"/><Relationship Id="rId78" Type="http://schemas.openxmlformats.org/officeDocument/2006/relationships/font" Target="fonts/DMSansBlack-bold.fntdata"/><Relationship Id="rId71" Type="http://schemas.openxmlformats.org/officeDocument/2006/relationships/font" Target="fonts/DMSansMedium-boldItalic.fntdata"/><Relationship Id="rId70" Type="http://schemas.openxmlformats.org/officeDocument/2006/relationships/font" Target="fonts/DMSansMedium-italic.fntdata"/><Relationship Id="rId62" Type="http://schemas.openxmlformats.org/officeDocument/2006/relationships/slide" Target="slides/slide37.xml"/><Relationship Id="rId61" Type="http://schemas.openxmlformats.org/officeDocument/2006/relationships/slide" Target="slides/slide36.xml"/><Relationship Id="rId64" Type="http://schemas.openxmlformats.org/officeDocument/2006/relationships/slide" Target="slides/slide39.xml"/><Relationship Id="rId63" Type="http://schemas.openxmlformats.org/officeDocument/2006/relationships/slide" Target="slides/slide38.xml"/><Relationship Id="rId66" Type="http://schemas.openxmlformats.org/officeDocument/2006/relationships/slide" Target="slides/slide41.xml"/><Relationship Id="rId65" Type="http://schemas.openxmlformats.org/officeDocument/2006/relationships/slide" Target="slides/slide40.xml"/><Relationship Id="rId68" Type="http://schemas.openxmlformats.org/officeDocument/2006/relationships/font" Target="fonts/DMSansMedium-regular.fntdata"/><Relationship Id="rId67" Type="http://schemas.openxmlformats.org/officeDocument/2006/relationships/slide" Target="slides/slide42.xml"/><Relationship Id="rId60" Type="http://schemas.openxmlformats.org/officeDocument/2006/relationships/slide" Target="slides/slide35.xml"/><Relationship Id="rId69" Type="http://schemas.openxmlformats.org/officeDocument/2006/relationships/font" Target="fonts/DMSansMedium-bold.fntdata"/><Relationship Id="rId51" Type="http://schemas.openxmlformats.org/officeDocument/2006/relationships/slide" Target="slides/slide26.xml"/><Relationship Id="rId50" Type="http://schemas.openxmlformats.org/officeDocument/2006/relationships/slide" Target="slides/slide25.xml"/><Relationship Id="rId53" Type="http://schemas.openxmlformats.org/officeDocument/2006/relationships/slide" Target="slides/slide28.xml"/><Relationship Id="rId52" Type="http://schemas.openxmlformats.org/officeDocument/2006/relationships/slide" Target="slides/slide27.xml"/><Relationship Id="rId55" Type="http://schemas.openxmlformats.org/officeDocument/2006/relationships/slide" Target="slides/slide30.xml"/><Relationship Id="rId54" Type="http://schemas.openxmlformats.org/officeDocument/2006/relationships/slide" Target="slides/slide29.xml"/><Relationship Id="rId57" Type="http://schemas.openxmlformats.org/officeDocument/2006/relationships/slide" Target="slides/slide32.xml"/><Relationship Id="rId56" Type="http://schemas.openxmlformats.org/officeDocument/2006/relationships/slide" Target="slides/slide31.xml"/><Relationship Id="rId59" Type="http://schemas.openxmlformats.org/officeDocument/2006/relationships/slide" Target="slides/slide34.xml"/><Relationship Id="rId5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bricks.com/product/databricks-sq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0" name="Shape 5820"/>
        <p:cNvGrpSpPr/>
        <p:nvPr/>
      </p:nvGrpSpPr>
      <p:grpSpPr>
        <a:xfrm>
          <a:off x="0" y="0"/>
          <a:ext cx="0" cy="0"/>
          <a:chOff x="0" y="0"/>
          <a:chExt cx="0" cy="0"/>
        </a:xfrm>
      </p:grpSpPr>
      <p:sp>
        <p:nvSpPr>
          <p:cNvPr id="5821" name="Google Shape;5821;g2ebbe9c62c7_3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2" name="Google Shape;5822;g2ebbe9c62c7_3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823" name="Google Shape;5823;g2ebbe9c62c7_3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1" name="Shape 6091"/>
        <p:cNvGrpSpPr/>
        <p:nvPr/>
      </p:nvGrpSpPr>
      <p:grpSpPr>
        <a:xfrm>
          <a:off x="0" y="0"/>
          <a:ext cx="0" cy="0"/>
          <a:chOff x="0" y="0"/>
          <a:chExt cx="0" cy="0"/>
        </a:xfrm>
      </p:grpSpPr>
      <p:sp>
        <p:nvSpPr>
          <p:cNvPr id="6092" name="Google Shape;6092;g34a0b95981a_0_7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3" name="Google Shape;6093;g34a0b95981a_0_7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5" name="Shape 6125"/>
        <p:cNvGrpSpPr/>
        <p:nvPr/>
      </p:nvGrpSpPr>
      <p:grpSpPr>
        <a:xfrm>
          <a:off x="0" y="0"/>
          <a:ext cx="0" cy="0"/>
          <a:chOff x="0" y="0"/>
          <a:chExt cx="0" cy="0"/>
        </a:xfrm>
      </p:grpSpPr>
      <p:sp>
        <p:nvSpPr>
          <p:cNvPr id="6126" name="Google Shape;6126;g34a0b95981a_0_5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7" name="Google Shape;6127;g34a0b95981a_0_5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1" name="Shape 6161"/>
        <p:cNvGrpSpPr/>
        <p:nvPr/>
      </p:nvGrpSpPr>
      <p:grpSpPr>
        <a:xfrm>
          <a:off x="0" y="0"/>
          <a:ext cx="0" cy="0"/>
          <a:chOff x="0" y="0"/>
          <a:chExt cx="0" cy="0"/>
        </a:xfrm>
      </p:grpSpPr>
      <p:sp>
        <p:nvSpPr>
          <p:cNvPr id="6162" name="Google Shape;6162;g34d1bd2e071_1_3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3" name="Google Shape;6163;g34d1bd2e071_1_3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DM Sans"/>
              <a:ea typeface="DM Sans"/>
              <a:cs typeface="DM Sans"/>
              <a:sym typeface="DM Sans"/>
            </a:endParaRPr>
          </a:p>
        </p:txBody>
      </p:sp>
      <p:sp>
        <p:nvSpPr>
          <p:cNvPr id="6164" name="Google Shape;6164;g34d1bd2e071_1_3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latin typeface="DM Sans"/>
                <a:ea typeface="DM Sans"/>
                <a:cs typeface="DM Sans"/>
                <a:sym typeface="DM Sans"/>
              </a:rPr>
              <a:t>‹#›</a:t>
            </a:fld>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2" name="Shape 6342"/>
        <p:cNvGrpSpPr/>
        <p:nvPr/>
      </p:nvGrpSpPr>
      <p:grpSpPr>
        <a:xfrm>
          <a:off x="0" y="0"/>
          <a:ext cx="0" cy="0"/>
          <a:chOff x="0" y="0"/>
          <a:chExt cx="0" cy="0"/>
        </a:xfrm>
      </p:grpSpPr>
      <p:sp>
        <p:nvSpPr>
          <p:cNvPr id="6343" name="Google Shape;6343;g34baaddc56a_0_56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44" name="Google Shape;6344;g34baaddc56a_0_5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7" name="Shape 6407"/>
        <p:cNvGrpSpPr/>
        <p:nvPr/>
      </p:nvGrpSpPr>
      <p:grpSpPr>
        <a:xfrm>
          <a:off x="0" y="0"/>
          <a:ext cx="0" cy="0"/>
          <a:chOff x="0" y="0"/>
          <a:chExt cx="0" cy="0"/>
        </a:xfrm>
      </p:grpSpPr>
      <p:sp>
        <p:nvSpPr>
          <p:cNvPr id="6408" name="Google Shape;6408;g34a0b95981a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9" name="Google Shape;6409;g34a0b95981a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Databricks Lakehouse platform is a unified solution for data, analytics and AI and Databricks Workflows is the unified, native orchestration solution built for the lakehouse and offers these key advantages: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Simple authoring</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Actionable insights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Proven reliability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next several slides we’ll explore each one of these…</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9" name="Shape 6469"/>
        <p:cNvGrpSpPr/>
        <p:nvPr/>
      </p:nvGrpSpPr>
      <p:grpSpPr>
        <a:xfrm>
          <a:off x="0" y="0"/>
          <a:ext cx="0" cy="0"/>
          <a:chOff x="0" y="0"/>
          <a:chExt cx="0" cy="0"/>
        </a:xfrm>
      </p:grpSpPr>
      <p:sp>
        <p:nvSpPr>
          <p:cNvPr id="6470" name="Google Shape;6470;g34a0b9598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1" name="Google Shape;6471;g34a0b9598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8" name="Shape 6478"/>
        <p:cNvGrpSpPr/>
        <p:nvPr/>
      </p:nvGrpSpPr>
      <p:grpSpPr>
        <a:xfrm>
          <a:off x="0" y="0"/>
          <a:ext cx="0" cy="0"/>
          <a:chOff x="0" y="0"/>
          <a:chExt cx="0" cy="0"/>
        </a:xfrm>
      </p:grpSpPr>
      <p:sp>
        <p:nvSpPr>
          <p:cNvPr id="6479" name="Google Shape;6479;g34baaddc56a_0_57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80" name="Google Shape;6480;g34baaddc56a_0_5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3" name="Shape 6543"/>
        <p:cNvGrpSpPr/>
        <p:nvPr/>
      </p:nvGrpSpPr>
      <p:grpSpPr>
        <a:xfrm>
          <a:off x="0" y="0"/>
          <a:ext cx="0" cy="0"/>
          <a:chOff x="0" y="0"/>
          <a:chExt cx="0" cy="0"/>
        </a:xfrm>
      </p:grpSpPr>
      <p:sp>
        <p:nvSpPr>
          <p:cNvPr id="6544" name="Google Shape;6544;g34d201f1310_1_7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5" name="Google Shape;6545;g34d201f1310_1_7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B3038"/>
              </a:buClr>
              <a:buSzPts val="1100"/>
              <a:buFont typeface="Arial"/>
              <a:buNone/>
            </a:pPr>
            <a:r>
              <a:rPr lang="en"/>
              <a:t>In addition to supporting your existing SQL and BI tools, we are also focused on providing a first-class SQL development experience within Databricks. We continuously talk with analysts that use various SQL editors like SQL workbench everyday, and work with them to provide the dream set of capabilities for SQL development. </a:t>
            </a:r>
            <a:endParaRPr/>
          </a:p>
          <a:p>
            <a:pPr indent="0" lvl="0" marL="0" rtl="0" algn="l">
              <a:spcBef>
                <a:spcPts val="0"/>
              </a:spcBef>
              <a:spcAft>
                <a:spcPts val="0"/>
              </a:spcAft>
              <a:buClr>
                <a:srgbClr val="1B3038"/>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Databricks SQL offers a full-featured SQL editor that allows analysts to write queries in a familiar syntax (ANSI SQL supported in addition to Spark SQL) and easily explore schemas. Regularly used SQL code can be saved as snippets for quick reuse, and query results can be cached to keep run times short. Additionally, query updates can be scheduled to automatically refresh, as well as to issue alerts when meaningful changes occur in the data. Databricks SQL also allows analysts to make sense of data through visualizations and drag-and-drop dashboards. Once built, dashboards can be easily shared with stakeholders, both within and outside the organization, via a web browser.</a:t>
            </a:r>
            <a:endParaRPr/>
          </a:p>
          <a:p>
            <a:pPr indent="0" lvl="0" marL="0" rtl="0" algn="l">
              <a:spcBef>
                <a:spcPts val="0"/>
              </a:spcBef>
              <a:spcAft>
                <a:spcPts val="0"/>
              </a:spcAft>
              <a:buClr>
                <a:srgbClr val="1B3038"/>
              </a:buClr>
              <a:buSzPts val="1100"/>
              <a:buFont typeface="Arial"/>
              <a:buNone/>
            </a:pPr>
            <a:r>
              <a:t/>
            </a:r>
            <a:endParaRPr/>
          </a:p>
        </p:txBody>
      </p:sp>
      <p:sp>
        <p:nvSpPr>
          <p:cNvPr id="6546" name="Google Shape;6546;g34d201f1310_1_7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2" name="Shape 6552"/>
        <p:cNvGrpSpPr/>
        <p:nvPr/>
      </p:nvGrpSpPr>
      <p:grpSpPr>
        <a:xfrm>
          <a:off x="0" y="0"/>
          <a:ext cx="0" cy="0"/>
          <a:chOff x="0" y="0"/>
          <a:chExt cx="0" cy="0"/>
        </a:xfrm>
      </p:grpSpPr>
      <p:sp>
        <p:nvSpPr>
          <p:cNvPr id="6553" name="Google Shape;6553;g34baaddc56a_0_6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4" name="Google Shape;6554;g34baaddc56a_0_6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solidFill>
                  <a:srgbClr val="1B3139"/>
                </a:solidFill>
                <a:latin typeface="DM Sans"/>
                <a:ea typeface="DM Sans"/>
                <a:cs typeface="DM Sans"/>
                <a:sym typeface="DM Sans"/>
              </a:rPr>
              <a:t>Connect existing BI tools and dashboards or leverage your favorite SQL workbenches or IDE to find </a:t>
            </a:r>
            <a:br>
              <a:rPr lang="en" sz="1200">
                <a:solidFill>
                  <a:srgbClr val="1B3139"/>
                </a:solidFill>
                <a:latin typeface="DM Sans"/>
                <a:ea typeface="DM Sans"/>
                <a:cs typeface="DM Sans"/>
                <a:sym typeface="DM Sans"/>
              </a:rPr>
            </a:br>
            <a:r>
              <a:rPr lang="en" sz="1200">
                <a:solidFill>
                  <a:srgbClr val="1B3139"/>
                </a:solidFill>
                <a:latin typeface="DM Sans"/>
                <a:ea typeface="DM Sans"/>
                <a:cs typeface="DM Sans"/>
                <a:sym typeface="DM Sans"/>
              </a:rPr>
              <a:t>new insights in the lakehouse architecture or build custom data apps powered by the lakehouse </a:t>
            </a:r>
            <a:br>
              <a:rPr lang="en" sz="1200">
                <a:solidFill>
                  <a:srgbClr val="1B3139"/>
                </a:solidFill>
                <a:latin typeface="DM Sans"/>
                <a:ea typeface="DM Sans"/>
                <a:cs typeface="DM Sans"/>
                <a:sym typeface="DM Sans"/>
              </a:rPr>
            </a:br>
            <a:r>
              <a:rPr lang="en" sz="1200">
                <a:solidFill>
                  <a:srgbClr val="1B3139"/>
                </a:solidFill>
                <a:latin typeface="DM Sans"/>
                <a:ea typeface="DM Sans"/>
                <a:cs typeface="DM Sans"/>
                <a:sym typeface="DM Sans"/>
              </a:rPr>
              <a:t>with tools and languages  you already know</a:t>
            </a:r>
            <a:endParaRPr sz="1200">
              <a:solidFill>
                <a:srgbClr val="1B3139"/>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3" name="Shape 6573"/>
        <p:cNvGrpSpPr/>
        <p:nvPr/>
      </p:nvGrpSpPr>
      <p:grpSpPr>
        <a:xfrm>
          <a:off x="0" y="0"/>
          <a:ext cx="0" cy="0"/>
          <a:chOff x="0" y="0"/>
          <a:chExt cx="0" cy="0"/>
        </a:xfrm>
      </p:grpSpPr>
      <p:sp>
        <p:nvSpPr>
          <p:cNvPr id="6574" name="Google Shape;6574;g34a0b95981a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75" name="Google Shape;6575;g34a0b95981a_0_3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3A3838"/>
                </a:solidFill>
                <a:latin typeface="DM Sans"/>
                <a:ea typeface="DM Sans"/>
                <a:cs typeface="DM Sans"/>
                <a:sym typeface="DM Sans"/>
              </a:rPr>
              <a:t>As your data scales up, the Databricks SQL Serverless ensures a steady fast performance, all while maintaining cost-effectiveness.</a:t>
            </a:r>
            <a:endParaRPr sz="1500">
              <a:solidFill>
                <a:srgbClr val="3A3838"/>
              </a:solidFill>
              <a:latin typeface="DM Sans"/>
              <a:ea typeface="DM Sans"/>
              <a:cs typeface="DM Sans"/>
              <a:sym typeface="DM Sans"/>
            </a:endParaRPr>
          </a:p>
          <a:p>
            <a:pPr indent="0" lvl="0" marL="0" rtl="0" algn="l">
              <a:lnSpc>
                <a:spcPct val="115000"/>
              </a:lnSpc>
              <a:spcBef>
                <a:spcPts val="400"/>
              </a:spcBef>
              <a:spcAft>
                <a:spcPts val="400"/>
              </a:spcAft>
              <a:buClr>
                <a:schemeClr val="dk1"/>
              </a:buClr>
              <a:buSzPts val="1100"/>
              <a:buFont typeface="Arial"/>
              <a:buNone/>
            </a:pPr>
            <a:r>
              <a:rPr lang="en" sz="1500">
                <a:solidFill>
                  <a:srgbClr val="3A3838"/>
                </a:solidFill>
                <a:latin typeface="DM Sans"/>
                <a:ea typeface="DM Sans"/>
                <a:cs typeface="DM Sans"/>
                <a:sym typeface="DM Sans"/>
              </a:rPr>
              <a:t>Throughout the benchmark analysis, TPC-DS was evaluated from small to large scale. DBSQL serverless is </a:t>
            </a:r>
            <a:r>
              <a:rPr lang="en" sz="1500" u="sng">
                <a:solidFill>
                  <a:srgbClr val="3A3838"/>
                </a:solidFill>
                <a:latin typeface="DM Sans"/>
                <a:ea typeface="DM Sans"/>
                <a:cs typeface="DM Sans"/>
                <a:sym typeface="DM Sans"/>
              </a:rPr>
              <a:t>up to 2x more economical</a:t>
            </a:r>
            <a:r>
              <a:rPr lang="en" sz="1500">
                <a:solidFill>
                  <a:srgbClr val="3A3838"/>
                </a:solidFill>
                <a:latin typeface="DM Sans"/>
                <a:ea typeface="DM Sans"/>
                <a:cs typeface="DM Sans"/>
                <a:sym typeface="DM Sans"/>
              </a:rPr>
              <a:t> while delivering equivalent or superior performance compared to Snowflake.</a:t>
            </a:r>
            <a:endParaRPr/>
          </a:p>
        </p:txBody>
      </p:sp>
      <p:sp>
        <p:nvSpPr>
          <p:cNvPr id="6576" name="Google Shape;6576;g34a0b95981a_0_31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7" name="Shape 5827"/>
        <p:cNvGrpSpPr/>
        <p:nvPr/>
      </p:nvGrpSpPr>
      <p:grpSpPr>
        <a:xfrm>
          <a:off x="0" y="0"/>
          <a:ext cx="0" cy="0"/>
          <a:chOff x="0" y="0"/>
          <a:chExt cx="0" cy="0"/>
        </a:xfrm>
      </p:grpSpPr>
      <p:sp>
        <p:nvSpPr>
          <p:cNvPr id="5828" name="Google Shape;5828;g2ebbe9c62c7_31_1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29" name="Google Shape;5829;g2ebbe9c62c7_31_14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g2ebbe9c62c7_31_146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6" name="Shape 6606"/>
        <p:cNvGrpSpPr/>
        <p:nvPr/>
      </p:nvGrpSpPr>
      <p:grpSpPr>
        <a:xfrm>
          <a:off x="0" y="0"/>
          <a:ext cx="0" cy="0"/>
          <a:chOff x="0" y="0"/>
          <a:chExt cx="0" cy="0"/>
        </a:xfrm>
      </p:grpSpPr>
      <p:sp>
        <p:nvSpPr>
          <p:cNvPr id="6607" name="Google Shape;6607;g34a0b95981a_0_5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8" name="Google Shape;6608;g34a0b95981a_0_5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1" name="Shape 6611"/>
        <p:cNvGrpSpPr/>
        <p:nvPr/>
      </p:nvGrpSpPr>
      <p:grpSpPr>
        <a:xfrm>
          <a:off x="0" y="0"/>
          <a:ext cx="0" cy="0"/>
          <a:chOff x="0" y="0"/>
          <a:chExt cx="0" cy="0"/>
        </a:xfrm>
      </p:grpSpPr>
      <p:sp>
        <p:nvSpPr>
          <p:cNvPr id="6612" name="Google Shape;6612;g34baaddc56a_0_58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13" name="Google Shape;6613;g34baaddc56a_0_5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6" name="Shape 6676"/>
        <p:cNvGrpSpPr/>
        <p:nvPr/>
      </p:nvGrpSpPr>
      <p:grpSpPr>
        <a:xfrm>
          <a:off x="0" y="0"/>
          <a:ext cx="0" cy="0"/>
          <a:chOff x="0" y="0"/>
          <a:chExt cx="0" cy="0"/>
        </a:xfrm>
      </p:grpSpPr>
      <p:sp>
        <p:nvSpPr>
          <p:cNvPr id="6677" name="Google Shape;6677;g34a0b95981a_0_98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8" name="Google Shape;6678;g34a0b95981a_0_98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But data intelligence goes beyond that</a:t>
            </a:r>
            <a:endParaRPr/>
          </a:p>
          <a:p>
            <a:pPr indent="-298450" lvl="0" marL="457200" rtl="0" algn="l">
              <a:lnSpc>
                <a:spcPct val="100000"/>
              </a:lnSpc>
              <a:spcBef>
                <a:spcPts val="0"/>
              </a:spcBef>
              <a:spcAft>
                <a:spcPts val="0"/>
              </a:spcAft>
              <a:buSzPts val="1100"/>
              <a:buChar char="●"/>
            </a:pPr>
            <a:r>
              <a:rPr lang="en"/>
              <a:t>It combines the lakehouse with AI, specifically generative AI</a:t>
            </a:r>
            <a:endParaRPr/>
          </a:p>
          <a:p>
            <a:pPr indent="-298450" lvl="0" marL="457200" rtl="0" algn="l">
              <a:lnSpc>
                <a:spcPct val="100000"/>
              </a:lnSpc>
              <a:spcBef>
                <a:spcPts val="0"/>
              </a:spcBef>
              <a:spcAft>
                <a:spcPts val="0"/>
              </a:spcAft>
              <a:buSzPts val="1100"/>
              <a:buChar char="●"/>
            </a:pPr>
            <a:r>
              <a:rPr lang="en"/>
              <a:t>Announced last year we acquired MosaicML </a:t>
            </a:r>
            <a:endParaRPr/>
          </a:p>
          <a:p>
            <a:pPr indent="-298450" lvl="0" marL="457200" rtl="0" algn="l">
              <a:lnSpc>
                <a:spcPct val="100000"/>
              </a:lnSpc>
              <a:spcBef>
                <a:spcPts val="0"/>
              </a:spcBef>
              <a:spcAft>
                <a:spcPts val="0"/>
              </a:spcAft>
              <a:buSzPts val="1100"/>
              <a:buChar char="●"/>
            </a:pPr>
            <a:r>
              <a:rPr lang="en"/>
              <a:t>When you combine these two, you get real magic</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1" name="Shape 6691"/>
        <p:cNvGrpSpPr/>
        <p:nvPr/>
      </p:nvGrpSpPr>
      <p:grpSpPr>
        <a:xfrm>
          <a:off x="0" y="0"/>
          <a:ext cx="0" cy="0"/>
          <a:chOff x="0" y="0"/>
          <a:chExt cx="0" cy="0"/>
        </a:xfrm>
      </p:grpSpPr>
      <p:sp>
        <p:nvSpPr>
          <p:cNvPr id="6692" name="Google Shape;6692;g34a0b95981a_0_9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3" name="Google Shape;6693;g34a0b95981a_0_9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1" name="Shape 6761"/>
        <p:cNvGrpSpPr/>
        <p:nvPr/>
      </p:nvGrpSpPr>
      <p:grpSpPr>
        <a:xfrm>
          <a:off x="0" y="0"/>
          <a:ext cx="0" cy="0"/>
          <a:chOff x="0" y="0"/>
          <a:chExt cx="0" cy="0"/>
        </a:xfrm>
      </p:grpSpPr>
      <p:sp>
        <p:nvSpPr>
          <p:cNvPr id="6762" name="Google Shape;6762;g34d1bd2e071_1_404: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3" name="Google Shape;6763;g34d1bd2e071_1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In today's data-driven landscape, where data is the bedrock of informed decision-making, establishing a solid foundation for teamwork hinges on seamless data discoverability and clarity. Yet, data teams often grapple with a crucial challenge: the absence of comprehensive data descriptions, creating a lack of contextual understanding. This shortfall impedes users from fully harnessing data's potential, underscoring the need for simplified data descriptions to bridge these gaps. This is where AI-Generated Docs comes in and leverages generative AI to simplify the documentation, curation, and discovery of your organization's data and AI assets by automating the addition of descriptions and comments for tables and columns.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Databricks Assistant works as an AI-based companion pair-programmer to make you more efficient as you create notebooks, queries, and files. It can help you rapidly answer questions by generating, optimizing, completing, explaining, and fixing code and queries.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Within our lakeview dashboards is a LLM-powered chart authoring assistant. Given a set of data tables and a natural language instruction, it automatically creates a new or edits an existing chart for the user.</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And with Data Rooms, this feature is in preview and we are hard at work building a new no code experience for business users powered by LLMs. A "data room" is a collection of datasets, example queries and text based instructions that help an LLM process the data and answer user questions, and these rooms can be created and shared collaboratively. Non technical users can use natural language to ask questions and gain insights about their data and entire data estate.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But it doesn’t stop there, Databricks SQL is built for performant BI</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4" name="Shape 6774"/>
        <p:cNvGrpSpPr/>
        <p:nvPr/>
      </p:nvGrpSpPr>
      <p:grpSpPr>
        <a:xfrm>
          <a:off x="0" y="0"/>
          <a:ext cx="0" cy="0"/>
          <a:chOff x="0" y="0"/>
          <a:chExt cx="0" cy="0"/>
        </a:xfrm>
      </p:grpSpPr>
      <p:sp>
        <p:nvSpPr>
          <p:cNvPr id="6775" name="Google Shape;6775;g34a0b95981a_0_8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6" name="Google Shape;6776;g34a0b95981a_0_8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80571" rtl="0" algn="l">
              <a:lnSpc>
                <a:spcPct val="124781"/>
              </a:lnSpc>
              <a:spcBef>
                <a:spcPts val="1268"/>
              </a:spcBef>
              <a:spcAft>
                <a:spcPts val="0"/>
              </a:spcAft>
              <a:buClr>
                <a:schemeClr val="dk1"/>
              </a:buClr>
              <a:buSzPts val="1100"/>
              <a:buFont typeface="Arial"/>
              <a:buNone/>
            </a:pPr>
            <a:r>
              <a:rPr lang="en">
                <a:solidFill>
                  <a:schemeClr val="dk1"/>
                </a:solidFill>
              </a:rPr>
              <a:t>Currently the Assistant can be found in a number of product surfaces in Databricks including Developer Surfaces like Notebooks, SQL Editor and Help. The Assistant also powers the text-to-visual capabilities in Lakeview Dashboards. This is still early in its development but this capability will help take Databricks to a much wider audience including BI consumers and business teams. </a:t>
            </a:r>
            <a:endParaRPr>
              <a:solidFill>
                <a:schemeClr val="dk1"/>
              </a:solidFill>
            </a:endParaRPr>
          </a:p>
          <a:p>
            <a:pPr indent="3628" lvl="0" marL="11465" marR="80571" rtl="0" algn="l">
              <a:lnSpc>
                <a:spcPct val="124781"/>
              </a:lnSpc>
              <a:spcBef>
                <a:spcPts val="1268"/>
              </a:spcBef>
              <a:spcAft>
                <a:spcPts val="0"/>
              </a:spcAft>
              <a:buClr>
                <a:schemeClr val="dk1"/>
              </a:buClr>
              <a:buSzPts val="1100"/>
              <a:buFont typeface="Arial"/>
              <a:buNone/>
            </a:pPr>
            <a:r>
              <a:rPr lang="en">
                <a:solidFill>
                  <a:schemeClr val="dk1"/>
                </a:solidFill>
              </a:rPr>
              <a:t>The vision for DB Assistant is to provide one assistant for ALL product surfaces; today it’s very authoring centric experience but in the future we want to expand capabilities to help on any task, in any product surface in Databricks, and Wes will cover this more in the roadmap session.</a:t>
            </a:r>
            <a:endParaRPr>
              <a:solidFill>
                <a:schemeClr val="dk1"/>
              </a:solidFill>
            </a:endParaRPr>
          </a:p>
          <a:p>
            <a:pPr indent="3628" lvl="0" marL="11465" marR="80571" rtl="0" algn="l">
              <a:lnSpc>
                <a:spcPct val="124781"/>
              </a:lnSpc>
              <a:spcBef>
                <a:spcPts val="1268"/>
              </a:spcBef>
              <a:spcAft>
                <a:spcPts val="0"/>
              </a:spcAft>
              <a:buClr>
                <a:schemeClr val="dk1"/>
              </a:buClr>
              <a:buSzPts val="1100"/>
              <a:buFont typeface="Arial"/>
              <a:buNone/>
            </a:pPr>
            <a:r>
              <a:rPr lang="en">
                <a:solidFill>
                  <a:schemeClr val="dk1"/>
                </a:solidFill>
              </a:rPr>
              <a:t> </a:t>
            </a:r>
            <a:endParaRPr>
              <a:solidFill>
                <a:schemeClr val="dk1"/>
              </a:solidFill>
            </a:endParaRPr>
          </a:p>
          <a:p>
            <a:pPr indent="3628" lvl="0" marL="11465" marR="80571" rtl="0" algn="l">
              <a:lnSpc>
                <a:spcPct val="124781"/>
              </a:lnSpc>
              <a:spcBef>
                <a:spcPts val="1268"/>
              </a:spcBef>
              <a:spcAft>
                <a:spcPts val="0"/>
              </a:spcAft>
              <a:buClr>
                <a:schemeClr val="dk1"/>
              </a:buClr>
              <a:buSzPts val="1100"/>
              <a:buFont typeface="Arial"/>
              <a:buNone/>
            </a:pPr>
            <a:r>
              <a:t/>
            </a:r>
            <a:endParaRPr>
              <a:solidFill>
                <a:schemeClr val="dk1"/>
              </a:solidFill>
            </a:endParaRPr>
          </a:p>
          <a:p>
            <a:pPr indent="3628" lvl="0" marL="11465" marR="80571" rtl="0" algn="l">
              <a:lnSpc>
                <a:spcPct val="124781"/>
              </a:lnSpc>
              <a:spcBef>
                <a:spcPts val="1268"/>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0" name="Shape 6790"/>
        <p:cNvGrpSpPr/>
        <p:nvPr/>
      </p:nvGrpSpPr>
      <p:grpSpPr>
        <a:xfrm>
          <a:off x="0" y="0"/>
          <a:ext cx="0" cy="0"/>
          <a:chOff x="0" y="0"/>
          <a:chExt cx="0" cy="0"/>
        </a:xfrm>
      </p:grpSpPr>
      <p:sp>
        <p:nvSpPr>
          <p:cNvPr id="6791" name="Google Shape;6791;g34d1bd2e071_1_1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92" name="Google Shape;6792;g34d1bd2e071_1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Success isn’t about just selecting the best model. That changes every week and “best” depends on the task.</a:t>
            </a:r>
            <a:endParaRPr/>
          </a:p>
          <a:p>
            <a:pPr indent="-298450" lvl="0" marL="457200" rtl="0" algn="l">
              <a:spcBef>
                <a:spcPts val="0"/>
              </a:spcBef>
              <a:spcAft>
                <a:spcPts val="0"/>
              </a:spcAft>
              <a:buSzPts val="1100"/>
              <a:buChar char="●"/>
            </a:pPr>
            <a:r>
              <a:rPr lang="en"/>
              <a:t>Instead, it’s determined on how quickly can you evaluate models, develop agentic systems, and get them into production. </a:t>
            </a:r>
            <a:endParaRPr/>
          </a:p>
          <a:p>
            <a:pPr indent="-298450" lvl="0" marL="457200" rtl="0" algn="l">
              <a:spcBef>
                <a:spcPts val="0"/>
              </a:spcBef>
              <a:spcAft>
                <a:spcPts val="0"/>
              </a:spcAft>
              <a:buSzPts val="1100"/>
              <a:buChar char="●"/>
            </a:pPr>
            <a:r>
              <a:rPr lang="en"/>
              <a:t>Databricks’ unification allows you to develop agents that can reason on data from across your data estate.</a:t>
            </a:r>
            <a:endParaRPr/>
          </a:p>
          <a:p>
            <a:pPr indent="-298450" lvl="0" marL="457200" rtl="0" algn="l">
              <a:spcBef>
                <a:spcPts val="0"/>
              </a:spcBef>
              <a:spcAft>
                <a:spcPts val="0"/>
              </a:spcAft>
              <a:buSzPts val="1100"/>
              <a:buChar char="●"/>
            </a:pPr>
            <a:r>
              <a:rPr lang="en"/>
              <a:t>We support every foundation model in the market and make it easy to tune them with your data.</a:t>
            </a:r>
            <a:endParaRPr/>
          </a:p>
          <a:p>
            <a:pPr indent="-298450" lvl="0" marL="457200" rtl="0" algn="l">
              <a:spcBef>
                <a:spcPts val="0"/>
              </a:spcBef>
              <a:spcAft>
                <a:spcPts val="0"/>
              </a:spcAft>
              <a:buSzPts val="1100"/>
              <a:buChar char="●"/>
            </a:pPr>
            <a:r>
              <a:rPr lang="en"/>
              <a:t>And you can compare multiple models over time to swap in new models as the market evolves. You’re never locked in to a cloud or model provider for anything. </a:t>
            </a:r>
            <a:endParaRPr/>
          </a:p>
          <a:p>
            <a:pPr indent="-298450" lvl="0" marL="457200" rtl="0" algn="l">
              <a:spcBef>
                <a:spcPts val="0"/>
              </a:spcBef>
              <a:spcAft>
                <a:spcPts val="0"/>
              </a:spcAft>
              <a:buSzPts val="1100"/>
              <a:buChar char="●"/>
            </a:pPr>
            <a:r>
              <a:rPr lang="en"/>
              <a:t>Most importantly, you have the tools to evaluate and monitor models in production to ensure they are performing as intended.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8" name="Shape 6848"/>
        <p:cNvGrpSpPr/>
        <p:nvPr/>
      </p:nvGrpSpPr>
      <p:grpSpPr>
        <a:xfrm>
          <a:off x="0" y="0"/>
          <a:ext cx="0" cy="0"/>
          <a:chOff x="0" y="0"/>
          <a:chExt cx="0" cy="0"/>
        </a:xfrm>
      </p:grpSpPr>
      <p:sp>
        <p:nvSpPr>
          <p:cNvPr id="6849" name="Google Shape;6849;g34baaddc56a_0_736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0" name="Google Shape;6850;g34baaddc56a_0_7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Databricks Mosaic AI is a unified platform that enables organizations to build and deploy quality Agent Systems.  While other provides might have point solutions, or they have the components of the solution, the customer will have to integrate the pieces together.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Mosaic AI is the only AI solution built in the same platform as the lakehouse, secured by Unity Catalog which gives end-to-end governance for all data and AI assets, combined with a robust way to build, deploy, and evaluate agents.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allows organizations to deliver high quality GenAI applications using Agent Systems.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3" name="Shape 6903"/>
        <p:cNvGrpSpPr/>
        <p:nvPr/>
      </p:nvGrpSpPr>
      <p:grpSpPr>
        <a:xfrm>
          <a:off x="0" y="0"/>
          <a:ext cx="0" cy="0"/>
          <a:chOff x="0" y="0"/>
          <a:chExt cx="0" cy="0"/>
        </a:xfrm>
      </p:grpSpPr>
      <p:sp>
        <p:nvSpPr>
          <p:cNvPr id="6904" name="Google Shape;6904;g34baaddc56a_0_8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5" name="Google Shape;6905;g34baaddc56a_0_8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Logos show are:</a:t>
            </a:r>
            <a:endParaRPr b="1"/>
          </a:p>
          <a:p>
            <a:pPr indent="-298450" lvl="0" marL="457200" rtl="0" algn="l">
              <a:spcBef>
                <a:spcPts val="0"/>
              </a:spcBef>
              <a:spcAft>
                <a:spcPts val="0"/>
              </a:spcAft>
              <a:buSzPts val="1100"/>
              <a:buChar char="●"/>
            </a:pPr>
            <a:r>
              <a:rPr lang="en"/>
              <a:t>Custom Models</a:t>
            </a:r>
            <a:endParaRPr/>
          </a:p>
          <a:p>
            <a:pPr indent="-298450" lvl="1" marL="914400" rtl="0" algn="l">
              <a:spcBef>
                <a:spcPts val="0"/>
              </a:spcBef>
              <a:spcAft>
                <a:spcPts val="0"/>
              </a:spcAft>
              <a:buClr>
                <a:schemeClr val="dk1"/>
              </a:buClr>
              <a:buSzPts val="1100"/>
              <a:buChar char="○"/>
            </a:pPr>
            <a:r>
              <a:rPr lang="en">
                <a:solidFill>
                  <a:schemeClr val="dk1"/>
                </a:solidFill>
              </a:rPr>
              <a:t>MLflow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Hugging Face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Databricks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LangChain</a:t>
            </a:r>
            <a:endParaRPr/>
          </a:p>
          <a:p>
            <a:pPr indent="-298450" lvl="0" marL="457200" rtl="0" algn="l">
              <a:spcBef>
                <a:spcPts val="0"/>
              </a:spcBef>
              <a:spcAft>
                <a:spcPts val="0"/>
              </a:spcAft>
              <a:buClr>
                <a:schemeClr val="dk1"/>
              </a:buClr>
              <a:buSzPts val="1100"/>
              <a:buChar char="●"/>
            </a:pPr>
            <a:r>
              <a:rPr lang="en"/>
              <a:t>Foundation Models</a:t>
            </a:r>
            <a:endParaRPr/>
          </a:p>
          <a:p>
            <a:pPr indent="-298450" lvl="1" marL="914400" rtl="0" algn="l">
              <a:spcBef>
                <a:spcPts val="0"/>
              </a:spcBef>
              <a:spcAft>
                <a:spcPts val="0"/>
              </a:spcAft>
              <a:buClr>
                <a:schemeClr val="dk1"/>
              </a:buClr>
              <a:buSzPts val="1100"/>
              <a:buChar char="○"/>
            </a:pPr>
            <a:r>
              <a:rPr lang="en">
                <a:solidFill>
                  <a:schemeClr val="dk1"/>
                </a:solidFill>
              </a:rPr>
              <a:t>Meta (such as Llama 2)</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MosaicML (such as MPT)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Databricks</a:t>
            </a:r>
            <a:endParaRPr>
              <a:solidFill>
                <a:schemeClr val="dk1"/>
              </a:solidFill>
            </a:endParaRPr>
          </a:p>
          <a:p>
            <a:pPr indent="-298450" lvl="0" marL="457200" rtl="0" algn="l">
              <a:spcBef>
                <a:spcPts val="0"/>
              </a:spcBef>
              <a:spcAft>
                <a:spcPts val="0"/>
              </a:spcAft>
              <a:buSzPts val="1100"/>
              <a:buChar char="●"/>
            </a:pPr>
            <a:r>
              <a:rPr lang="en"/>
              <a:t>External Models</a:t>
            </a:r>
            <a:endParaRPr/>
          </a:p>
          <a:p>
            <a:pPr indent="-298450" lvl="1" marL="914400" rtl="0" algn="l">
              <a:spcBef>
                <a:spcPts val="0"/>
              </a:spcBef>
              <a:spcAft>
                <a:spcPts val="0"/>
              </a:spcAft>
              <a:buClr>
                <a:schemeClr val="dk1"/>
              </a:buClr>
              <a:buSzPts val="1100"/>
              <a:buChar char="○"/>
            </a:pPr>
            <a:r>
              <a:rPr lang="en">
                <a:solidFill>
                  <a:schemeClr val="dk1"/>
                </a:solidFill>
              </a:rPr>
              <a:t>OpenAI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Anthropic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AWS Bedrock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AI21 Labs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Cohere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0" name="Shape 6950"/>
        <p:cNvGrpSpPr/>
        <p:nvPr/>
      </p:nvGrpSpPr>
      <p:grpSpPr>
        <a:xfrm>
          <a:off x="0" y="0"/>
          <a:ext cx="0" cy="0"/>
          <a:chOff x="0" y="0"/>
          <a:chExt cx="0" cy="0"/>
        </a:xfrm>
      </p:grpSpPr>
      <p:sp>
        <p:nvSpPr>
          <p:cNvPr id="6951" name="Google Shape;6951;g34baaddc56a_0_58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52" name="Google Shape;6952;g34baaddc56a_0_5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4" name="Shape 5834"/>
        <p:cNvGrpSpPr/>
        <p:nvPr/>
      </p:nvGrpSpPr>
      <p:grpSpPr>
        <a:xfrm>
          <a:off x="0" y="0"/>
          <a:ext cx="0" cy="0"/>
          <a:chOff x="0" y="0"/>
          <a:chExt cx="0" cy="0"/>
        </a:xfrm>
      </p:grpSpPr>
      <p:sp>
        <p:nvSpPr>
          <p:cNvPr id="5835" name="Google Shape;5835;g34a0b95981a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6" name="Google Shape;5836;g34a0b95981a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5" name="Shape 7015"/>
        <p:cNvGrpSpPr/>
        <p:nvPr/>
      </p:nvGrpSpPr>
      <p:grpSpPr>
        <a:xfrm>
          <a:off x="0" y="0"/>
          <a:ext cx="0" cy="0"/>
          <a:chOff x="0" y="0"/>
          <a:chExt cx="0" cy="0"/>
        </a:xfrm>
      </p:grpSpPr>
      <p:sp>
        <p:nvSpPr>
          <p:cNvPr id="7016" name="Google Shape;7016;g34a0b95981a_0_5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17" name="Google Shape;7017;g34a0b95981a_0_51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g34a0b95981a_0_51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6" name="Shape 7026"/>
        <p:cNvGrpSpPr/>
        <p:nvPr/>
      </p:nvGrpSpPr>
      <p:grpSpPr>
        <a:xfrm>
          <a:off x="0" y="0"/>
          <a:ext cx="0" cy="0"/>
          <a:chOff x="0" y="0"/>
          <a:chExt cx="0" cy="0"/>
        </a:xfrm>
      </p:grpSpPr>
      <p:sp>
        <p:nvSpPr>
          <p:cNvPr id="7027" name="Google Shape;7027;g34baaddc56a_0_6767: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8" name="Google Shape;7028;g34baaddc56a_0_6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Lakehouse Federation, which makes it easy to discover, query and govern data even in external databases and warehouses as a single point of access for all your data sources. This feature will be GA this quarter for various data sources such as MySQL, PostGres, Snowflake, Amazon Redshift and we will add the public preview of Google Big Query to the mix this quarter.</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2" name="Shape 7042"/>
        <p:cNvGrpSpPr/>
        <p:nvPr/>
      </p:nvGrpSpPr>
      <p:grpSpPr>
        <a:xfrm>
          <a:off x="0" y="0"/>
          <a:ext cx="0" cy="0"/>
          <a:chOff x="0" y="0"/>
          <a:chExt cx="0" cy="0"/>
        </a:xfrm>
      </p:grpSpPr>
      <p:sp>
        <p:nvSpPr>
          <p:cNvPr id="7043" name="Google Shape;7043;g34baaddc56a_0_3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4" name="Google Shape;7044;g34baaddc56a_0_3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8" name="Shape 7118"/>
        <p:cNvGrpSpPr/>
        <p:nvPr/>
      </p:nvGrpSpPr>
      <p:grpSpPr>
        <a:xfrm>
          <a:off x="0" y="0"/>
          <a:ext cx="0" cy="0"/>
          <a:chOff x="0" y="0"/>
          <a:chExt cx="0" cy="0"/>
        </a:xfrm>
      </p:grpSpPr>
      <p:sp>
        <p:nvSpPr>
          <p:cNvPr id="7119" name="Google Shape;7119;g34baaddc56a_0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120" name="Google Shape;7120;g34baaddc56a_0_228: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5" name="Shape 7145"/>
        <p:cNvGrpSpPr/>
        <p:nvPr/>
      </p:nvGrpSpPr>
      <p:grpSpPr>
        <a:xfrm>
          <a:off x="0" y="0"/>
          <a:ext cx="0" cy="0"/>
          <a:chOff x="0" y="0"/>
          <a:chExt cx="0" cy="0"/>
        </a:xfrm>
      </p:grpSpPr>
      <p:sp>
        <p:nvSpPr>
          <p:cNvPr id="7146" name="Google Shape;7146;g34baaddc56a_0_4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147" name="Google Shape;7147;g34baaddc56a_0_45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2" name="Shape 7182"/>
        <p:cNvGrpSpPr/>
        <p:nvPr/>
      </p:nvGrpSpPr>
      <p:grpSpPr>
        <a:xfrm>
          <a:off x="0" y="0"/>
          <a:ext cx="0" cy="0"/>
          <a:chOff x="0" y="0"/>
          <a:chExt cx="0" cy="0"/>
        </a:xfrm>
      </p:grpSpPr>
      <p:sp>
        <p:nvSpPr>
          <p:cNvPr id="7183" name="Google Shape;7183;g34a0b95981a_0_7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4" name="Google Shape;7184;g34a0b95981a_0_7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7" name="Shape 7187"/>
        <p:cNvGrpSpPr/>
        <p:nvPr/>
      </p:nvGrpSpPr>
      <p:grpSpPr>
        <a:xfrm>
          <a:off x="0" y="0"/>
          <a:ext cx="0" cy="0"/>
          <a:chOff x="0" y="0"/>
          <a:chExt cx="0" cy="0"/>
        </a:xfrm>
      </p:grpSpPr>
      <p:sp>
        <p:nvSpPr>
          <p:cNvPr id="7188" name="Google Shape;7188;g34baaddc56a_0_1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9" name="Google Shape;7189;g34baaddc56a_0_1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switching gears a bit to talk about Serverless Compute…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also planning to go Public Preview with cost-optimized mode for our serverless compute later in Q1.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mode is designed for workloads where cost efficiency is prioritized over speed. It leverages advanced autoscaling and spot instances to significantly reduce costs.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Users can now choose to optimize each serverless workload for cost or performance.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Ideal for non-urgent tasks, cost-optimized mode allows you to optimize your Databricks workloads while maintaining strong cost governance, paying only for the resources utilized.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all from me - thanks for your time, off to you Harish!</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2" name="Shape 7202"/>
        <p:cNvGrpSpPr/>
        <p:nvPr/>
      </p:nvGrpSpPr>
      <p:grpSpPr>
        <a:xfrm>
          <a:off x="0" y="0"/>
          <a:ext cx="0" cy="0"/>
          <a:chOff x="0" y="0"/>
          <a:chExt cx="0" cy="0"/>
        </a:xfrm>
      </p:grpSpPr>
      <p:sp>
        <p:nvSpPr>
          <p:cNvPr id="7203" name="Google Shape;7203;g34baaddc56a_0_10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4" name="Google Shape;7204;g34baaddc56a_0_10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are also investing in more ways for you to code with SQL.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Today, if you want to write more complex logic with flow control and looping, you need to use Python.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Well, not any more as we will soon introduce SQL Scripting. This allows you to write complex logic in pure SQL…including support for looping statements and exception handling. Scripting will adhere to the SQL PSM standards and will be available in Public Preview in Q1.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But that’s not all - We will also support SQL Stored Procedures–which are coming to Private Preview this quarter. Stored Procedures fully encapsulate your business logic with security. They are stored in Unity Catalog, and will allow you to reuse common code, and apply fine-grained permissions for their execution - so stay tuned for more!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5" name="Shape 7215"/>
        <p:cNvGrpSpPr/>
        <p:nvPr/>
      </p:nvGrpSpPr>
      <p:grpSpPr>
        <a:xfrm>
          <a:off x="0" y="0"/>
          <a:ext cx="0" cy="0"/>
          <a:chOff x="0" y="0"/>
          <a:chExt cx="0" cy="0"/>
        </a:xfrm>
      </p:grpSpPr>
      <p:sp>
        <p:nvSpPr>
          <p:cNvPr id="7216" name="Google Shape;7216;g34d201f1310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7" name="Google Shape;7217;g34d201f1310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1" name="Shape 7231"/>
        <p:cNvGrpSpPr/>
        <p:nvPr/>
      </p:nvGrpSpPr>
      <p:grpSpPr>
        <a:xfrm>
          <a:off x="0" y="0"/>
          <a:ext cx="0" cy="0"/>
          <a:chOff x="0" y="0"/>
          <a:chExt cx="0" cy="0"/>
        </a:xfrm>
      </p:grpSpPr>
      <p:sp>
        <p:nvSpPr>
          <p:cNvPr id="7232" name="Google Shape;7232;g34baaddc56a_0_10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3" name="Google Shape;7233;g34baaddc56a_0_10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B3139"/>
                </a:solidFill>
                <a:latin typeface="DM Sans"/>
                <a:ea typeface="DM Sans"/>
                <a:cs typeface="DM Sans"/>
                <a:sym typeface="DM Sans"/>
              </a:rPr>
              <a:t>Finally, you’ve no doubt heard about our acquisition of BladeBridge. BladeBridge is a proven provider of AI-powered migration solutions for enterprise data warehouses. Together, Databricks and BladeBridge will help enterprises accelerate the work required to migrate legacy data warehouses like Oracle, SQL Server, Snowflake, and Redshift to </a:t>
            </a:r>
            <a:r>
              <a:rPr lang="en" sz="1200">
                <a:solidFill>
                  <a:schemeClr val="hlink"/>
                </a:solidFill>
                <a:uFill>
                  <a:noFill/>
                </a:uFill>
                <a:latin typeface="DM Sans"/>
                <a:ea typeface="DM Sans"/>
                <a:cs typeface="DM Sans"/>
                <a:sym typeface="DM Sans"/>
                <a:hlinkClick r:id="rId2"/>
              </a:rPr>
              <a:t>Databricks SQL</a:t>
            </a:r>
            <a:r>
              <a:rPr lang="en" sz="1200">
                <a:solidFill>
                  <a:srgbClr val="1B3139"/>
                </a:solidFill>
                <a:latin typeface="DM Sans"/>
                <a:ea typeface="DM Sans"/>
                <a:cs typeface="DM Sans"/>
                <a:sym typeface="DM Sans"/>
              </a:rPr>
              <a:t>.  BladeBridge will provide customers with clear insight into the scope of conversion, configurable code transpiling, LLM-powered conversion, and easy validation of migrated systems.</a:t>
            </a:r>
            <a:endParaRPr sz="1200">
              <a:solidFill>
                <a:srgbClr val="1B3139"/>
              </a:solidFill>
              <a:latin typeface="DM Sans"/>
              <a:ea typeface="DM Sans"/>
              <a:cs typeface="DM Sans"/>
              <a:sym typeface="DM Sans"/>
            </a:endParaRPr>
          </a:p>
          <a:p>
            <a:pPr indent="0" lvl="0" marL="0" rtl="0" algn="l">
              <a:spcBef>
                <a:spcPts val="0"/>
              </a:spcBef>
              <a:spcAft>
                <a:spcPts val="0"/>
              </a:spcAft>
              <a:buNone/>
            </a:pPr>
            <a:r>
              <a:t/>
            </a:r>
            <a:endParaRPr sz="1200">
              <a:solidFill>
                <a:srgbClr val="1B3139"/>
              </a:solidFill>
              <a:latin typeface="DM Sans"/>
              <a:ea typeface="DM Sans"/>
              <a:cs typeface="DM Sans"/>
              <a:sym typeface="DM Sans"/>
            </a:endParaRPr>
          </a:p>
          <a:p>
            <a:pPr indent="0" lvl="0" marL="0" rtl="0" algn="l">
              <a:spcBef>
                <a:spcPts val="0"/>
              </a:spcBef>
              <a:spcAft>
                <a:spcPts val="0"/>
              </a:spcAft>
              <a:buNone/>
            </a:pPr>
            <a:r>
              <a:rPr lang="en" sz="1200">
                <a:solidFill>
                  <a:srgbClr val="1B3139"/>
                </a:solidFill>
                <a:latin typeface="DM Sans"/>
                <a:ea typeface="DM Sans"/>
                <a:cs typeface="DM Sans"/>
                <a:sym typeface="DM Sans"/>
              </a:rPr>
              <a:t>In the coming weeks, we intend to make BladeBridge freely available to every organization and partner. We will also integrate with existing migration tooling–known as Remorph, via Databricks Labs–to help make the assessment and conversion stages of migration as easy as possible. </a:t>
            </a:r>
            <a:endParaRPr sz="1200">
              <a:solidFill>
                <a:srgbClr val="1B3139"/>
              </a:solidFill>
              <a:latin typeface="DM Sans"/>
              <a:ea typeface="DM Sans"/>
              <a:cs typeface="DM Sans"/>
              <a:sym typeface="DM Sans"/>
            </a:endParaRPr>
          </a:p>
          <a:p>
            <a:pPr indent="0" lvl="0" marL="0" rtl="0" algn="l">
              <a:spcBef>
                <a:spcPts val="0"/>
              </a:spcBef>
              <a:spcAft>
                <a:spcPts val="0"/>
              </a:spcAft>
              <a:buNone/>
            </a:pPr>
            <a:r>
              <a:t/>
            </a:r>
            <a:endParaRPr sz="1200">
              <a:solidFill>
                <a:srgbClr val="1B3139"/>
              </a:solidFill>
              <a:latin typeface="DM Sans"/>
              <a:ea typeface="DM Sans"/>
              <a:cs typeface="DM Sans"/>
              <a:sym typeface="DM Sans"/>
            </a:endParaRPr>
          </a:p>
          <a:p>
            <a:pPr indent="0" lvl="0" marL="0" rtl="0" algn="l">
              <a:spcBef>
                <a:spcPts val="0"/>
              </a:spcBef>
              <a:spcAft>
                <a:spcPts val="0"/>
              </a:spcAft>
              <a:buNone/>
            </a:pPr>
            <a:r>
              <a:rPr lang="en" sz="1200">
                <a:solidFill>
                  <a:srgbClr val="1B3139"/>
                </a:solidFill>
                <a:latin typeface="DM Sans"/>
                <a:ea typeface="DM Sans"/>
                <a:cs typeface="DM Sans"/>
                <a:sym typeface="DM Sans"/>
              </a:rPr>
              <a:t>Alright - well that's all for AI/BI and Databricks SQL. </a:t>
            </a:r>
            <a:endParaRPr sz="1200">
              <a:solidFill>
                <a:srgbClr val="1B3139"/>
              </a:solidFill>
              <a:latin typeface="DM Sans"/>
              <a:ea typeface="DM Sans"/>
              <a:cs typeface="DM Sans"/>
              <a:sym typeface="DM Sans"/>
            </a:endParaRPr>
          </a:p>
          <a:p>
            <a:pPr indent="0" lvl="0" marL="0" rtl="0" algn="l">
              <a:spcBef>
                <a:spcPts val="0"/>
              </a:spcBef>
              <a:spcAft>
                <a:spcPts val="0"/>
              </a:spcAft>
              <a:buNone/>
            </a:pPr>
            <a:r>
              <a:t/>
            </a:r>
            <a:endParaRPr sz="1200">
              <a:solidFill>
                <a:srgbClr val="1B3139"/>
              </a:solidFill>
              <a:latin typeface="DM Sans"/>
              <a:ea typeface="DM Sans"/>
              <a:cs typeface="DM Sans"/>
              <a:sym typeface="DM Sans"/>
            </a:endParaRPr>
          </a:p>
          <a:p>
            <a:pPr indent="0" lvl="0" marL="0" rtl="0" algn="l">
              <a:spcBef>
                <a:spcPts val="0"/>
              </a:spcBef>
              <a:spcAft>
                <a:spcPts val="0"/>
              </a:spcAft>
              <a:buNone/>
            </a:pPr>
            <a:r>
              <a:rPr lang="en" sz="1200">
                <a:solidFill>
                  <a:srgbClr val="1B3139"/>
                </a:solidFill>
                <a:latin typeface="DM Sans"/>
                <a:ea typeface="DM Sans"/>
                <a:cs typeface="DM Sans"/>
                <a:sym typeface="DM Sans"/>
              </a:rPr>
              <a:t>Over to data engineering!</a:t>
            </a:r>
            <a:endParaRPr sz="1200">
              <a:solidFill>
                <a:srgbClr val="1B3139"/>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9" name="Shape 5839"/>
        <p:cNvGrpSpPr/>
        <p:nvPr/>
      </p:nvGrpSpPr>
      <p:grpSpPr>
        <a:xfrm>
          <a:off x="0" y="0"/>
          <a:ext cx="0" cy="0"/>
          <a:chOff x="0" y="0"/>
          <a:chExt cx="0" cy="0"/>
        </a:xfrm>
      </p:grpSpPr>
      <p:sp>
        <p:nvSpPr>
          <p:cNvPr id="5840" name="Google Shape;5840;g34a0b95981a_0_34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41" name="Google Shape;5841;g34a0b95981a_0_3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Databricks began to solve this problem in 2020 with the lakehouse</a:t>
            </a:r>
            <a:endParaRPr/>
          </a:p>
          <a:p>
            <a:pPr indent="-298450" lvl="0" marL="457200" rtl="0" algn="l">
              <a:spcBef>
                <a:spcPts val="0"/>
              </a:spcBef>
              <a:spcAft>
                <a:spcPts val="0"/>
              </a:spcAft>
              <a:buSzPts val="1100"/>
              <a:buChar char="●"/>
            </a:pPr>
            <a:r>
              <a:rPr lang="en"/>
              <a:t>The idea is simple, store all of your data in open formats in a lake to eliminate data silos</a:t>
            </a:r>
            <a:endParaRPr/>
          </a:p>
          <a:p>
            <a:pPr indent="-298450" lvl="0" marL="457200" rtl="0" algn="l">
              <a:spcBef>
                <a:spcPts val="0"/>
              </a:spcBef>
              <a:spcAft>
                <a:spcPts val="0"/>
              </a:spcAft>
              <a:buSzPts val="1100"/>
              <a:buChar char="●"/>
            </a:pPr>
            <a:r>
              <a:rPr lang="en"/>
              <a:t>Two of the most common formats for lakehouses are Delta Lake and Iceberg</a:t>
            </a:r>
            <a:endParaRPr/>
          </a:p>
          <a:p>
            <a:pPr indent="-298450" lvl="0" marL="457200" rtl="0" algn="l">
              <a:spcBef>
                <a:spcPts val="0"/>
              </a:spcBef>
              <a:spcAft>
                <a:spcPts val="0"/>
              </a:spcAft>
              <a:buSzPts val="1100"/>
              <a:buChar char="●"/>
            </a:pPr>
            <a:r>
              <a:rPr lang="en"/>
              <a:t>Critically, with Databricks, you can read and write both</a:t>
            </a:r>
            <a:endParaRPr/>
          </a:p>
          <a:p>
            <a:pPr indent="-298450" lvl="0" marL="457200" rtl="0" algn="l">
              <a:spcBef>
                <a:spcPts val="0"/>
              </a:spcBef>
              <a:spcAft>
                <a:spcPts val="0"/>
              </a:spcAft>
              <a:buSzPts val="1100"/>
              <a:buChar char="●"/>
            </a:pPr>
            <a:r>
              <a:rPr lang="en"/>
              <a:t>Enabling you to build a lakehouse with full interoperability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5" name="Shape 7255"/>
        <p:cNvGrpSpPr/>
        <p:nvPr/>
      </p:nvGrpSpPr>
      <p:grpSpPr>
        <a:xfrm>
          <a:off x="0" y="0"/>
          <a:ext cx="0" cy="0"/>
          <a:chOff x="0" y="0"/>
          <a:chExt cx="0" cy="0"/>
        </a:xfrm>
      </p:grpSpPr>
      <p:sp>
        <p:nvSpPr>
          <p:cNvPr id="7256" name="Google Shape;7256;g34baaddc56a_0_1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7" name="Google Shape;7257;g34baaddc56a_0_1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dig into Lakeflow Connect - efficient data ingestion into your lakehouse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we announced Lakeflow Connect, we wanted to help customers who were managing in-house or third-party solutions with dependencies on teams and siloed data with limited governance and fragmented insights.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quarter, we are excited to announce we are going GA with Lakeflow Connect and leading the charge here with two connectors - </a:t>
            </a:r>
            <a:r>
              <a:rPr b="1" lang="en">
                <a:solidFill>
                  <a:schemeClr val="dk1"/>
                </a:solidFill>
              </a:rPr>
              <a:t>Salesforce</a:t>
            </a:r>
            <a:r>
              <a:rPr lang="en">
                <a:solidFill>
                  <a:schemeClr val="dk1"/>
                </a:solidFill>
              </a:rPr>
              <a:t> to connect to the Salesforce Sales Cloud and </a:t>
            </a:r>
            <a:r>
              <a:rPr b="1" lang="en">
                <a:solidFill>
                  <a:schemeClr val="dk1"/>
                </a:solidFill>
              </a:rPr>
              <a:t>Workday</a:t>
            </a:r>
            <a:r>
              <a:rPr lang="en">
                <a:solidFill>
                  <a:schemeClr val="dk1"/>
                </a:solidFill>
              </a:rPr>
              <a:t> to connect with Workday Reports.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know these connectors will help unlock many use cases such as: customer 360 to predict customer churn, or a centralized HR portal to help support an organization’s workforce.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will also help joint customers have efficient end-to-end, incremental ingestion, with a flexible and simple UI or API to setup and manage.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are also fully integrated with the Databricks Data Intelligence Platform which means they have unified governance, observability and orchestration.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addition to Salesforce and Workday, we’ve got a roadmap with more data ingestion connectors for popular SaaS applications, databases and file sources coming later this quarter into this year.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We’ve got lots of demand from customers for many connectors, and we’ve got</a:t>
            </a:r>
            <a:r>
              <a:rPr b="1" lang="en">
                <a:solidFill>
                  <a:schemeClr val="dk1"/>
                </a:solidFill>
              </a:rPr>
              <a:t> connectors for SQL Server, Google Analytics and ServiceNow (coming in Public Preview)</a:t>
            </a:r>
            <a:r>
              <a:rPr lang="en">
                <a:solidFill>
                  <a:schemeClr val="dk1"/>
                </a:solidFill>
              </a:rPr>
              <a:t> and </a:t>
            </a:r>
            <a:r>
              <a:rPr b="1" lang="en">
                <a:solidFill>
                  <a:schemeClr val="dk1"/>
                </a:solidFill>
              </a:rPr>
              <a:t>connectors for SFTP, Dynamics 365 and PostgreSQL Connector (coming in private Preview - so connect with your account teams to join).</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0" name="Shape 7290"/>
        <p:cNvGrpSpPr/>
        <p:nvPr/>
      </p:nvGrpSpPr>
      <p:grpSpPr>
        <a:xfrm>
          <a:off x="0" y="0"/>
          <a:ext cx="0" cy="0"/>
          <a:chOff x="0" y="0"/>
          <a:chExt cx="0" cy="0"/>
        </a:xfrm>
      </p:grpSpPr>
      <p:sp>
        <p:nvSpPr>
          <p:cNvPr id="7291" name="Google Shape;7291;g34baaddc56a_0_9134: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2" name="Google Shape;7292;g34baaddc56a_0_9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At data and AI summit, we announced Unity Catalog Metrics, the semantic layer built on top of your existing lakehouse data. Organizations often face challenges around siloed or duplicate business metrics KPIs across tools, challenges around governance and making the business metrics available across the organization. With Unity Catalog metrics, you can define and certify business metrics on top of your existing lakehouse data. Since these metrics are essentially Unity Catalog objects, you get full range of governance capabilities such as lineage, discovery, access management, and auditing out of the box. Users can access them from any Databricks surface such as AI/BI dashboards, and Genie spaces. This is already in preview preview, so if you are interested in this please reach out to your databricks account team.</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0" name="Shape 7310"/>
        <p:cNvGrpSpPr/>
        <p:nvPr/>
      </p:nvGrpSpPr>
      <p:grpSpPr>
        <a:xfrm>
          <a:off x="0" y="0"/>
          <a:ext cx="0" cy="0"/>
          <a:chOff x="0" y="0"/>
          <a:chExt cx="0" cy="0"/>
        </a:xfrm>
      </p:grpSpPr>
      <p:sp>
        <p:nvSpPr>
          <p:cNvPr id="7311" name="Google Shape;7311;g34a0b95981a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2" name="Google Shape;7312;g34a0b95981a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9" name="Shape 5859"/>
        <p:cNvGrpSpPr/>
        <p:nvPr/>
      </p:nvGrpSpPr>
      <p:grpSpPr>
        <a:xfrm>
          <a:off x="0" y="0"/>
          <a:ext cx="0" cy="0"/>
          <a:chOff x="0" y="0"/>
          <a:chExt cx="0" cy="0"/>
        </a:xfrm>
      </p:grpSpPr>
      <p:sp>
        <p:nvSpPr>
          <p:cNvPr id="5860" name="Google Shape;5860;g34baaddc56a_0_5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1" name="Google Shape;5861;g34baaddc56a_0_5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sz="1300">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1" name="Shape 5871"/>
        <p:cNvGrpSpPr/>
        <p:nvPr/>
      </p:nvGrpSpPr>
      <p:grpSpPr>
        <a:xfrm>
          <a:off x="0" y="0"/>
          <a:ext cx="0" cy="0"/>
          <a:chOff x="0" y="0"/>
          <a:chExt cx="0" cy="0"/>
        </a:xfrm>
      </p:grpSpPr>
      <p:sp>
        <p:nvSpPr>
          <p:cNvPr id="5872" name="Google Shape;5872;g34a0b95981a_0_16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73" name="Google Shape;5873;g34a0b95981a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Unity Catalog then provides a unified governance solution that is open and works on all data</a:t>
            </a:r>
            <a:endParaRPr/>
          </a:p>
          <a:p>
            <a:pPr indent="-298450" lvl="0" marL="457200" rtl="0" algn="l">
              <a:spcBef>
                <a:spcPts val="0"/>
              </a:spcBef>
              <a:spcAft>
                <a:spcPts val="0"/>
              </a:spcAft>
              <a:buSzPts val="1100"/>
              <a:buChar char="●"/>
            </a:pPr>
            <a:r>
              <a:rPr lang="en"/>
              <a:t>It allows you to not just govern and protect structured data, but also unstructured and AI, files, notebooks</a:t>
            </a:r>
            <a:endParaRPr/>
          </a:p>
          <a:p>
            <a:pPr indent="-298450" lvl="0" marL="457200" rtl="0" algn="l">
              <a:spcBef>
                <a:spcPts val="0"/>
              </a:spcBef>
              <a:spcAft>
                <a:spcPts val="0"/>
              </a:spcAft>
              <a:buSzPts val="1100"/>
              <a:buChar char="●"/>
            </a:pPr>
            <a:r>
              <a:rPr lang="en"/>
              <a:t>Importantly, it goes beyond governance and cataloging to unify monitoring, lineage, auditing, etc. </a:t>
            </a:r>
            <a:endParaRPr/>
          </a:p>
          <a:p>
            <a:pPr indent="-298450" lvl="0" marL="457200" rtl="0" algn="l">
              <a:spcBef>
                <a:spcPts val="0"/>
              </a:spcBef>
              <a:spcAft>
                <a:spcPts val="0"/>
              </a:spcAft>
              <a:buSzPts val="1100"/>
              <a:buChar char="●"/>
            </a:pPr>
            <a:r>
              <a:rPr lang="en"/>
              <a:t>With Unity, you can achieve end-to-end visibility and control from ingestion to dashboards and models, and everything in between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2" name="Shape 5932"/>
        <p:cNvGrpSpPr/>
        <p:nvPr/>
      </p:nvGrpSpPr>
      <p:grpSpPr>
        <a:xfrm>
          <a:off x="0" y="0"/>
          <a:ext cx="0" cy="0"/>
          <a:chOff x="0" y="0"/>
          <a:chExt cx="0" cy="0"/>
        </a:xfrm>
      </p:grpSpPr>
      <p:sp>
        <p:nvSpPr>
          <p:cNvPr id="5933" name="Google Shape;5933;g34d1bd2e071_1_2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Unity Catalog empowers your users with open access and collaboration in your organization while avoiding vendor lock-in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it provides rich federation capabilities that enable you to connect to any database such as Postgres, Azure SQL, Oracle, Salesforce, Teradata etc. and data warehouses like Snowflake, GCP Bigquery, Azure Synapse and other Catalogs such as AWS Glue, Hive metastore and Iceberg Catalogs. You can keep the data where it is without the need to copy it over and get the full governance capabilities we discussed earlier like lineage, tagging, fine-grained access controls, auditing, search and discovery in one place. You can access, and join data from different sources and run queries with performance optimizations. Now this mitigates the cost overheads you can face with other solutions where you have to migrate the data over to their proprietary storage to work with the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 Unity Catalog provides Open APIs so that your teams can read and write the data managed by Unity Catalog from any client, engine or platform across Delta and Iceberg ecosystems. So this gives you the flexibility to choose the tools of your choice to work with your data and provide broad interoperability.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Unity Catalog is open source, so you are building a future-proof governance model that again mitigates the catalog lock-in concern if you wish to move over to another catalog or an on-prem solution.</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934" name="Google Shape;5934;g34d1bd2e071_1_2193: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1" name="Shape 5991"/>
        <p:cNvGrpSpPr/>
        <p:nvPr/>
      </p:nvGrpSpPr>
      <p:grpSpPr>
        <a:xfrm>
          <a:off x="0" y="0"/>
          <a:ext cx="0" cy="0"/>
          <a:chOff x="0" y="0"/>
          <a:chExt cx="0" cy="0"/>
        </a:xfrm>
      </p:grpSpPr>
      <p:sp>
        <p:nvSpPr>
          <p:cNvPr id="5992" name="Google Shape;5992;g34baaddc56a_0_4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3" name="Google Shape;5993;g34baaddc56a_0_4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40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Unity Catalog also makes it possible to discover, access, and govern </a:t>
            </a:r>
            <a:r>
              <a:rPr b="1" lang="en" sz="1300">
                <a:solidFill>
                  <a:schemeClr val="dk1"/>
                </a:solidFill>
                <a:latin typeface="DM Sans"/>
                <a:ea typeface="DM Sans"/>
                <a:cs typeface="DM Sans"/>
                <a:sym typeface="DM Sans"/>
              </a:rPr>
              <a:t>all your data</a:t>
            </a:r>
            <a:r>
              <a:rPr lang="en" sz="1300">
                <a:solidFill>
                  <a:schemeClr val="dk1"/>
                </a:solidFill>
                <a:latin typeface="DM Sans"/>
                <a:ea typeface="DM Sans"/>
                <a:cs typeface="DM Sans"/>
                <a:sym typeface="DM Sans"/>
              </a:rPr>
              <a:t> all from </a:t>
            </a:r>
            <a:r>
              <a:rPr b="1" lang="en" sz="1300">
                <a:solidFill>
                  <a:schemeClr val="dk1"/>
                </a:solidFill>
                <a:latin typeface="DM Sans"/>
                <a:ea typeface="DM Sans"/>
                <a:cs typeface="DM Sans"/>
                <a:sym typeface="DM Sans"/>
              </a:rPr>
              <a:t>one-place</a:t>
            </a:r>
            <a:endParaRPr b="1" sz="1300">
              <a:solidFill>
                <a:schemeClr val="dk1"/>
              </a:solidFill>
              <a:latin typeface="DM Sans"/>
              <a:ea typeface="DM Sans"/>
              <a:cs typeface="DM Sans"/>
              <a:sym typeface="DM Sans"/>
            </a:endParaRPr>
          </a:p>
          <a:p>
            <a:pPr indent="-311150" lvl="0" marL="457200" rtl="0" algn="l">
              <a:spcBef>
                <a:spcPts val="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This means you can</a:t>
            </a:r>
            <a:endParaRPr sz="1300">
              <a:solidFill>
                <a:schemeClr val="dk1"/>
              </a:solidFill>
              <a:latin typeface="DM Sans"/>
              <a:ea typeface="DM Sans"/>
              <a:cs typeface="DM Sans"/>
              <a:sym typeface="DM Sans"/>
            </a:endParaRPr>
          </a:p>
          <a:p>
            <a:pPr indent="-311150" lvl="1" marL="914400" rtl="0" algn="l">
              <a:spcBef>
                <a:spcPts val="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Read and write to Delta tables from Databricks or any external Delta client via the </a:t>
            </a:r>
            <a:r>
              <a:rPr b="1" lang="en" sz="1300">
                <a:solidFill>
                  <a:schemeClr val="dk1"/>
                </a:solidFill>
                <a:latin typeface="DM Sans"/>
                <a:ea typeface="DM Sans"/>
                <a:cs typeface="DM Sans"/>
                <a:sym typeface="DM Sans"/>
              </a:rPr>
              <a:t>Unity REST APIs</a:t>
            </a:r>
            <a:endParaRPr b="1" sz="1300">
              <a:solidFill>
                <a:schemeClr val="dk1"/>
              </a:solidFill>
              <a:latin typeface="DM Sans"/>
              <a:ea typeface="DM Sans"/>
              <a:cs typeface="DM Sans"/>
              <a:sym typeface="DM Sans"/>
            </a:endParaRPr>
          </a:p>
          <a:p>
            <a:pPr indent="-311150" lvl="1" marL="914400" rtl="0" algn="l">
              <a:spcBef>
                <a:spcPts val="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Read and write to Iceberg tables from Databricks or any Iceberg client via the </a:t>
            </a:r>
            <a:r>
              <a:rPr b="1" lang="en" sz="1300">
                <a:solidFill>
                  <a:schemeClr val="dk1"/>
                </a:solidFill>
                <a:latin typeface="DM Sans"/>
                <a:ea typeface="DM Sans"/>
                <a:cs typeface="DM Sans"/>
                <a:sym typeface="DM Sans"/>
              </a:rPr>
              <a:t>Iceberg REST Catalog API</a:t>
            </a:r>
            <a:endParaRPr b="1" sz="1300">
              <a:solidFill>
                <a:schemeClr val="dk1"/>
              </a:solidFill>
              <a:latin typeface="DM Sans"/>
              <a:ea typeface="DM Sans"/>
              <a:cs typeface="DM Sans"/>
              <a:sym typeface="DM Sans"/>
            </a:endParaRPr>
          </a:p>
          <a:p>
            <a:pPr indent="-311150" lvl="0" marL="457200" rtl="0" algn="l">
              <a:spcBef>
                <a:spcPts val="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You can break catalog silos by </a:t>
            </a:r>
            <a:r>
              <a:rPr b="1" lang="en" sz="1300">
                <a:solidFill>
                  <a:schemeClr val="dk1"/>
                </a:solidFill>
                <a:latin typeface="DM Sans"/>
                <a:ea typeface="DM Sans"/>
                <a:cs typeface="DM Sans"/>
                <a:sym typeface="DM Sans"/>
              </a:rPr>
              <a:t>federating and mirroring</a:t>
            </a:r>
            <a:r>
              <a:rPr lang="en" sz="1300">
                <a:solidFill>
                  <a:schemeClr val="dk1"/>
                </a:solidFill>
                <a:latin typeface="DM Sans"/>
                <a:ea typeface="DM Sans"/>
                <a:cs typeface="DM Sans"/>
                <a:sym typeface="DM Sans"/>
              </a:rPr>
              <a:t> to foreign catalogs to access tables managed by other catalogs</a:t>
            </a:r>
            <a:endParaRPr sz="1300">
              <a:solidFill>
                <a:schemeClr val="dk1"/>
              </a:solidFill>
              <a:latin typeface="DM Sans"/>
              <a:ea typeface="DM Sans"/>
              <a:cs typeface="DM Sans"/>
              <a:sym typeface="DM Sans"/>
            </a:endParaRPr>
          </a:p>
          <a:p>
            <a:pPr indent="-311150" lvl="0" marL="457200" rtl="0" algn="l">
              <a:spcBef>
                <a:spcPts val="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Unity Catalog seamlessly resolves format incompatibilities to ensure that any data registered to Unity Catalog is accessible via any client</a:t>
            </a:r>
            <a:endParaRPr sz="1300">
              <a:solidFill>
                <a:schemeClr val="dk1"/>
              </a:solidFill>
              <a:latin typeface="DM Sans"/>
              <a:ea typeface="DM Sans"/>
              <a:cs typeface="DM Sans"/>
              <a:sym typeface="DM Sans"/>
            </a:endParaRPr>
          </a:p>
          <a:p>
            <a:pPr indent="0" lvl="0" marL="0" rtl="0" algn="l">
              <a:spcBef>
                <a:spcPts val="400"/>
              </a:spcBef>
              <a:spcAft>
                <a:spcPts val="0"/>
              </a:spcAft>
              <a:buClr>
                <a:schemeClr val="dk1"/>
              </a:buClr>
              <a:buSzPts val="1100"/>
              <a:buFont typeface="Arial"/>
              <a:buNone/>
            </a:pPr>
            <a:r>
              <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6" name="Shape 6026"/>
        <p:cNvGrpSpPr/>
        <p:nvPr/>
      </p:nvGrpSpPr>
      <p:grpSpPr>
        <a:xfrm>
          <a:off x="0" y="0"/>
          <a:ext cx="0" cy="0"/>
          <a:chOff x="0" y="0"/>
          <a:chExt cx="0" cy="0"/>
        </a:xfrm>
      </p:grpSpPr>
      <p:sp>
        <p:nvSpPr>
          <p:cNvPr id="6027" name="Google Shape;6027;g34a0b95981a_0_25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8" name="Google Shape;6028;g34a0b95981a_0_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4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4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 Id="rId3" Type="http://schemas.openxmlformats.org/officeDocument/2006/relationships/image" Target="../media/image60.gif"/><Relationship Id="rId4" Type="http://schemas.openxmlformats.org/officeDocument/2006/relationships/image" Target="../media/image63.gif"/><Relationship Id="rId5" Type="http://schemas.openxmlformats.org/officeDocument/2006/relationships/image" Target="../media/image59.gif"/></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0.gif"/><Relationship Id="rId3" Type="http://schemas.openxmlformats.org/officeDocument/2006/relationships/image" Target="../media/image63.gif"/><Relationship Id="rId4" Type="http://schemas.openxmlformats.org/officeDocument/2006/relationships/image" Target="../media/image59.gi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8.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1.jpg"/><Relationship Id="rId3" Type="http://schemas.openxmlformats.org/officeDocument/2006/relationships/image" Target="../media/image70.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83.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 Id="rId3" Type="http://schemas.openxmlformats.org/officeDocument/2006/relationships/image" Target="../media/image23.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 Id="rId3" Type="http://schemas.openxmlformats.org/officeDocument/2006/relationships/image" Target="../media/image23.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 Id="rId3" Type="http://schemas.openxmlformats.org/officeDocument/2006/relationships/image" Target="../media/image23.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23.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6.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9.jpg"/><Relationship Id="rId3" Type="http://schemas.openxmlformats.org/officeDocument/2006/relationships/image" Target="../media/image104.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1.png"/><Relationship Id="rId3"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0.png"/><Relationship Id="rId3" Type="http://schemas.openxmlformats.org/officeDocument/2006/relationships/image" Target="../media/image10.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3.png"/><Relationship Id="rId3" Type="http://schemas.openxmlformats.org/officeDocument/2006/relationships/image" Target="../media/image10.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5.png"/><Relationship Id="rId3" Type="http://schemas.openxmlformats.org/officeDocument/2006/relationships/image" Target="../media/image10.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8.png"/><Relationship Id="rId3" Type="http://schemas.openxmlformats.org/officeDocument/2006/relationships/image" Target="../media/image10.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9.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83.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 Id="rId3" Type="http://schemas.openxmlformats.org/officeDocument/2006/relationships/image" Target="../media/image23.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9.png"/><Relationship Id="rId3" Type="http://schemas.openxmlformats.org/officeDocument/2006/relationships/image" Target="../media/image23.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png"/><Relationship Id="rId3" Type="http://schemas.openxmlformats.org/officeDocument/2006/relationships/image" Target="../media/image23.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 Id="rId3" Type="http://schemas.openxmlformats.org/officeDocument/2006/relationships/image" Target="../media/image23.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5.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5.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5.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5.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 Id="rId3" Type="http://schemas.openxmlformats.org/officeDocument/2006/relationships/image" Target="../media/image142.png"/><Relationship Id="rId4" Type="http://schemas.openxmlformats.org/officeDocument/2006/relationships/image" Target="../media/image155.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2.png"/><Relationship Id="rId3" Type="http://schemas.openxmlformats.org/officeDocument/2006/relationships/image" Target="../media/image155.png"/><Relationship Id="rId4" Type="http://schemas.openxmlformats.org/officeDocument/2006/relationships/image" Target="../media/image148.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8.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png"/></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png"/></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pn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pn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5.jpg"/><Relationship Id="rId3" Type="http://schemas.openxmlformats.org/officeDocument/2006/relationships/image" Target="../media/image10.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2.jpg"/><Relationship Id="rId3" Type="http://schemas.openxmlformats.org/officeDocument/2006/relationships/image" Target="../media/image10.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5.jpg"/><Relationship Id="rId3" Type="http://schemas.openxmlformats.org/officeDocument/2006/relationships/image" Target="../media/image10.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83.pn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 Id="rId3"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9.png"/><Relationship Id="rId3" Type="http://schemas.openxmlformats.org/officeDocument/2006/relationships/image" Target="../media/image23.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7.png"/><Relationship Id="rId3" Type="http://schemas.openxmlformats.org/officeDocument/2006/relationships/image" Target="../media/image23.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png"/></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5.png"/></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5.png"/></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5.png"/></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9.png"/><Relationship Id="rId3" Type="http://schemas.openxmlformats.org/officeDocument/2006/relationships/image" Target="../media/image23.pn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png"/></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9.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9.png"/><Relationship Id="rId3" Type="http://schemas.openxmlformats.org/officeDocument/2006/relationships/image" Target="../media/image202.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png"/></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5.pn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1.png"/><Relationship Id="rId3"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0.png"/><Relationship Id="rId3" Type="http://schemas.openxmlformats.org/officeDocument/2006/relationships/image" Target="../media/image10.png"/></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3.png"/><Relationship Id="rId3" Type="http://schemas.openxmlformats.org/officeDocument/2006/relationships/image" Target="../media/image10.png"/></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5.png"/><Relationship Id="rId3" Type="http://schemas.openxmlformats.org/officeDocument/2006/relationships/image" Target="../media/image10.png"/></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8.png"/></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png"/></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5.png"/></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5.png"/></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18.png"/><Relationship Id="rId3" Type="http://schemas.openxmlformats.org/officeDocument/2006/relationships/image" Target="../media/image10.png"/></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 Id="rId3" Type="http://schemas.openxmlformats.org/officeDocument/2006/relationships/image" Target="../media/image100.png"/></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5.png"/><Relationship Id="rId3" Type="http://schemas.openxmlformats.org/officeDocument/2006/relationships/image" Target="../media/image23.png"/></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png"/><Relationship Id="rId3" Type="http://schemas.openxmlformats.org/officeDocument/2006/relationships/image" Target="../media/image23.png"/></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3.png"/><Relationship Id="rId3" Type="http://schemas.openxmlformats.org/officeDocument/2006/relationships/image" Target="../media/image23.png"/></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5.png"/></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5.png"/></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3.png"/></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0.png"/></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3.png"/></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0.png"/></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33.png"/><Relationship Id="rId3" Type="http://schemas.openxmlformats.org/officeDocument/2006/relationships/image" Target="../media/image234.png"/></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32.png"/></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30.png"/></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04.png"/></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png"/></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0.png"/></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3.png"/></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0.png"/></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5.png"/></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3.png"/></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0.png"/></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0.png"/></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G - Card Large">
  <p:cSld name="1_16 Content D - Card Large_1">
    <p:bg>
      <p:bgPr>
        <a:solidFill>
          <a:schemeClr val="dk1"/>
        </a:solidFill>
      </p:bgPr>
    </p:bg>
    <p:spTree>
      <p:nvGrpSpPr>
        <p:cNvPr id="718" name="Shape 718"/>
        <p:cNvGrpSpPr/>
        <p:nvPr/>
      </p:nvGrpSpPr>
      <p:grpSpPr>
        <a:xfrm>
          <a:off x="0" y="0"/>
          <a:ext cx="0" cy="0"/>
          <a:chOff x="0" y="0"/>
          <a:chExt cx="0" cy="0"/>
        </a:xfrm>
      </p:grpSpPr>
      <p:sp>
        <p:nvSpPr>
          <p:cNvPr id="719" name="Google Shape;719;p104"/>
          <p:cNvSpPr/>
          <p:nvPr/>
        </p:nvSpPr>
        <p:spPr>
          <a:xfrm>
            <a:off x="457204" y="1369225"/>
            <a:ext cx="8229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0" name="Google Shape;720;p104"/>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dk1"/>
              </a:buClr>
              <a:buSzPts val="1500"/>
              <a:buFont typeface="DM Sans"/>
              <a:buChar char="•"/>
              <a:defRPr i="0" u="none" cap="none" strike="noStrike">
                <a:solidFill>
                  <a:schemeClr val="dk1"/>
                </a:solidFill>
                <a:latin typeface="DM Sans"/>
                <a:ea typeface="DM Sans"/>
                <a:cs typeface="DM Sans"/>
                <a:sym typeface="DM Sans"/>
              </a:defRPr>
            </a:lvl2pPr>
            <a:lvl3pPr indent="-323850" lvl="2" marL="1371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3pPr>
            <a:lvl4pPr indent="-323850" lvl="3" marL="1828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4pPr>
            <a:lvl5pPr indent="-323850" lvl="4" marL="22860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5pPr>
            <a:lvl6pPr indent="-323850" lvl="5" marL="27432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6pPr>
            <a:lvl7pPr indent="-323850" lvl="6" marL="32004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7pPr>
            <a:lvl8pPr indent="-323850" lvl="7" marL="3657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8pPr>
            <a:lvl9pPr indent="-323850" lvl="8" marL="4114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9pPr>
          </a:lstStyle>
          <a:p/>
        </p:txBody>
      </p:sp>
      <p:sp>
        <p:nvSpPr>
          <p:cNvPr id="721" name="Google Shape;721;p10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22" name="Google Shape;722;p104"/>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3" name="Google Shape;723;p104"/>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H - 3 Column Cards">
  <p:cSld name="13 Content C - 3 Column Cards_1">
    <p:spTree>
      <p:nvGrpSpPr>
        <p:cNvPr id="724" name="Shape 724"/>
        <p:cNvGrpSpPr/>
        <p:nvPr/>
      </p:nvGrpSpPr>
      <p:grpSpPr>
        <a:xfrm>
          <a:off x="0" y="0"/>
          <a:ext cx="0" cy="0"/>
          <a:chOff x="0" y="0"/>
          <a:chExt cx="0" cy="0"/>
        </a:xfrm>
      </p:grpSpPr>
      <p:sp>
        <p:nvSpPr>
          <p:cNvPr id="725" name="Google Shape;725;p105"/>
          <p:cNvSpPr/>
          <p:nvPr/>
        </p:nvSpPr>
        <p:spPr>
          <a:xfrm>
            <a:off x="5986561"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6" name="Google Shape;726;p105"/>
          <p:cNvSpPr/>
          <p:nvPr/>
        </p:nvSpPr>
        <p:spPr>
          <a:xfrm>
            <a:off x="3221833"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7" name="Google Shape;727;p105"/>
          <p:cNvSpPr/>
          <p:nvPr/>
        </p:nvSpPr>
        <p:spPr>
          <a:xfrm>
            <a:off x="457204"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8" name="Google Shape;728;p105"/>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29" name="Google Shape;729;p105"/>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30" name="Google Shape;730;p105"/>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31" name="Google Shape;731;p105"/>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732" name="Google Shape;732;p105"/>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733" name="Google Shape;733;p105"/>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734" name="Google Shape;734;p10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35" name="Google Shape;735;p105"/>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6" name="Google Shape;736;p105"/>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Content I - Blank" showMasterSp="0">
  <p:cSld name="Content E - Blank">
    <p:spTree>
      <p:nvGrpSpPr>
        <p:cNvPr id="737" name="Shape 737"/>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Power Statement A" showMasterSp="0">
  <p:cSld name="Content E - Power Statement 2">
    <p:bg>
      <p:bgPr>
        <a:solidFill>
          <a:schemeClr val="dk1"/>
        </a:solidFill>
      </p:bgPr>
    </p:bg>
    <p:spTree>
      <p:nvGrpSpPr>
        <p:cNvPr id="738" name="Shape 738"/>
        <p:cNvGrpSpPr/>
        <p:nvPr/>
      </p:nvGrpSpPr>
      <p:grpSpPr>
        <a:xfrm>
          <a:off x="0" y="0"/>
          <a:ext cx="0" cy="0"/>
          <a:chOff x="0" y="0"/>
          <a:chExt cx="0" cy="0"/>
        </a:xfrm>
      </p:grpSpPr>
      <p:sp>
        <p:nvSpPr>
          <p:cNvPr id="739" name="Google Shape;739;p107"/>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Mono Medium"/>
              <a:buNone/>
              <a:defRPr i="0" sz="3600" u="none" cap="none" strike="noStrike">
                <a:solidFill>
                  <a:schemeClr val="accent1"/>
                </a:solidFill>
                <a:latin typeface="DM Mono Medium"/>
                <a:ea typeface="DM Mono Medium"/>
                <a:cs typeface="DM Mono Medium"/>
                <a:sym typeface="DM Mono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40" name="Google Shape;740;p107"/>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999999"/>
                </a:solidFill>
                <a:latin typeface="DM Sans"/>
                <a:ea typeface="DM Sans"/>
                <a:cs typeface="DM Sans"/>
                <a:sym typeface="DM Sans"/>
              </a:rPr>
              <a:t>©202</a:t>
            </a:r>
            <a:r>
              <a:rPr lang="en" sz="800">
                <a:solidFill>
                  <a:srgbClr val="999999"/>
                </a:solidFill>
                <a:latin typeface="DM Sans"/>
                <a:ea typeface="DM Sans"/>
                <a:cs typeface="DM Sans"/>
                <a:sym typeface="DM Sans"/>
              </a:rPr>
              <a:t>4</a:t>
            </a:r>
            <a:r>
              <a:rPr b="0" i="0" lang="en" sz="800" u="none" cap="none" strike="noStrike">
                <a:solidFill>
                  <a:srgbClr val="999999"/>
                </a:solidFill>
                <a:latin typeface="DM Sans"/>
                <a:ea typeface="DM Sans"/>
                <a:cs typeface="DM Sans"/>
                <a:sym typeface="DM Sans"/>
              </a:rPr>
              <a:t> Databricks Inc. — All rights reserved</a:t>
            </a:r>
            <a:endParaRPr b="0" i="0" sz="800" u="none" cap="none" strike="noStrike">
              <a:solidFill>
                <a:srgbClr val="999999"/>
              </a:solidFill>
              <a:latin typeface="DM Sans"/>
              <a:ea typeface="DM Sans"/>
              <a:cs typeface="DM Sans"/>
              <a:sym typeface="DM Sans"/>
            </a:endParaRPr>
          </a:p>
        </p:txBody>
      </p:sp>
      <p:sp>
        <p:nvSpPr>
          <p:cNvPr id="741" name="Google Shape;741;p10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1pPr>
            <a:lvl2pPr indent="0" lvl="1"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2pPr>
            <a:lvl3pPr indent="0" lvl="2"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3pPr>
            <a:lvl4pPr indent="0" lvl="3"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4pPr>
            <a:lvl5pPr indent="0" lvl="4"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5pPr>
            <a:lvl6pPr indent="0" lvl="5"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6pPr>
            <a:lvl7pPr indent="0" lvl="6"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7pPr>
            <a:lvl8pPr indent="0" lvl="7"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8pPr>
            <a:lvl9pPr indent="0" lvl="8"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solidFill>
                <a:schemeClr val="accent1"/>
              </a:solidFill>
            </a:endParaRPr>
          </a:p>
        </p:txBody>
      </p:sp>
      <p:pic>
        <p:nvPicPr>
          <p:cNvPr id="742" name="Google Shape;742;p107"/>
          <p:cNvPicPr preferRelativeResize="0"/>
          <p:nvPr/>
        </p:nvPicPr>
        <p:blipFill rotWithShape="1">
          <a:blip r:embed="rId2">
            <a:alphaModFix/>
          </a:blip>
          <a:srcRect b="0" l="0" r="0" t="0"/>
          <a:stretch/>
        </p:blipFill>
        <p:spPr>
          <a:xfrm>
            <a:off x="8001082" y="4854977"/>
            <a:ext cx="140005" cy="14000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Power Statement B">
  <p:cSld name="Content E - Power Statement 3">
    <p:bg>
      <p:bgPr>
        <a:solidFill>
          <a:schemeClr val="lt1"/>
        </a:solidFill>
      </p:bgPr>
    </p:bg>
    <p:spTree>
      <p:nvGrpSpPr>
        <p:cNvPr id="743" name="Shape 743"/>
        <p:cNvGrpSpPr/>
        <p:nvPr/>
      </p:nvGrpSpPr>
      <p:grpSpPr>
        <a:xfrm>
          <a:off x="0" y="0"/>
          <a:ext cx="0" cy="0"/>
          <a:chOff x="0" y="0"/>
          <a:chExt cx="0" cy="0"/>
        </a:xfrm>
      </p:grpSpPr>
      <p:sp>
        <p:nvSpPr>
          <p:cNvPr id="744" name="Google Shape;744;p108"/>
          <p:cNvSpPr txBox="1"/>
          <p:nvPr>
            <p:ph type="title"/>
          </p:nvPr>
        </p:nvSpPr>
        <p:spPr>
          <a:xfrm>
            <a:off x="457333" y="457200"/>
            <a:ext cx="82293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Mono Medium"/>
              <a:buNone/>
              <a:defRPr i="0" sz="3600" u="none" cap="none" strike="noStrike">
                <a:solidFill>
                  <a:schemeClr val="accent1"/>
                </a:solidFill>
                <a:latin typeface="DM Mono Medium"/>
                <a:ea typeface="DM Mono Medium"/>
                <a:cs typeface="DM Mono Medium"/>
                <a:sym typeface="DM Mono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745" name="Google Shape;745;p10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Power Statement C">
  <p:cSld name="Content E - Power Statement 3_1">
    <p:bg>
      <p:bgPr>
        <a:solidFill>
          <a:schemeClr val="accent1"/>
        </a:solidFill>
      </p:bgPr>
    </p:bg>
    <p:spTree>
      <p:nvGrpSpPr>
        <p:cNvPr id="746" name="Shape 746"/>
        <p:cNvGrpSpPr/>
        <p:nvPr/>
      </p:nvGrpSpPr>
      <p:grpSpPr>
        <a:xfrm>
          <a:off x="0" y="0"/>
          <a:ext cx="0" cy="0"/>
          <a:chOff x="0" y="0"/>
          <a:chExt cx="0" cy="0"/>
        </a:xfrm>
      </p:grpSpPr>
      <p:sp>
        <p:nvSpPr>
          <p:cNvPr id="747" name="Google Shape;747;p109"/>
          <p:cNvSpPr txBox="1"/>
          <p:nvPr>
            <p:ph type="title"/>
          </p:nvPr>
        </p:nvSpPr>
        <p:spPr>
          <a:xfrm>
            <a:off x="571643"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Mono Medium"/>
              <a:buNone/>
              <a:defRPr i="0" sz="3600" u="none" cap="none" strike="noStrike">
                <a:latin typeface="DM Mono Medium"/>
                <a:ea typeface="DM Mono Medium"/>
                <a:cs typeface="DM Mono Medium"/>
                <a:sym typeface="DM Mono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748" name="Google Shape;748;p10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Z - Closing Dark_1">
    <p:spTree>
      <p:nvGrpSpPr>
        <p:cNvPr id="749" name="Shape 749"/>
        <p:cNvGrpSpPr/>
        <p:nvPr/>
      </p:nvGrpSpPr>
      <p:grpSpPr>
        <a:xfrm>
          <a:off x="0" y="0"/>
          <a:ext cx="0" cy="0"/>
          <a:chOff x="0" y="0"/>
          <a:chExt cx="0" cy="0"/>
        </a:xfrm>
      </p:grpSpPr>
      <p:sp>
        <p:nvSpPr>
          <p:cNvPr id="750" name="Google Shape;750;p11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751" name="Google Shape;751;p110"/>
          <p:cNvPicPr preferRelativeResize="0"/>
          <p:nvPr/>
        </p:nvPicPr>
        <p:blipFill>
          <a:blip r:embed="rId2">
            <a:alphaModFix/>
          </a:blip>
          <a:stretch>
            <a:fillRect/>
          </a:stretch>
        </p:blipFill>
        <p:spPr>
          <a:xfrm>
            <a:off x="2649813" y="1981793"/>
            <a:ext cx="3843415" cy="117991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2" name="Shape 752"/>
        <p:cNvGrpSpPr/>
        <p:nvPr/>
      </p:nvGrpSpPr>
      <p:grpSpPr>
        <a:xfrm>
          <a:off x="0" y="0"/>
          <a:ext cx="0" cy="0"/>
          <a:chOff x="0" y="0"/>
          <a:chExt cx="0" cy="0"/>
        </a:xfrm>
      </p:grpSpPr>
      <p:sp>
        <p:nvSpPr>
          <p:cNvPr id="753" name="Google Shape;753;p11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54" name="Google Shape;754;p11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55" name="Google Shape;755;p111"/>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756" name="Shape 756"/>
        <p:cNvGrpSpPr/>
        <p:nvPr/>
      </p:nvGrpSpPr>
      <p:grpSpPr>
        <a:xfrm>
          <a:off x="0" y="0"/>
          <a:ext cx="0" cy="0"/>
          <a:chOff x="0" y="0"/>
          <a:chExt cx="0" cy="0"/>
        </a:xfrm>
      </p:grpSpPr>
      <p:sp>
        <p:nvSpPr>
          <p:cNvPr id="757" name="Google Shape;757;p11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58" name="Google Shape;758;p112"/>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9" name="Google Shape;759;p112"/>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0" name="Google Shape;760;p11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761" name="Shape 761"/>
        <p:cNvGrpSpPr/>
        <p:nvPr/>
      </p:nvGrpSpPr>
      <p:grpSpPr>
        <a:xfrm>
          <a:off x="0" y="0"/>
          <a:ext cx="0" cy="0"/>
          <a:chOff x="0" y="0"/>
          <a:chExt cx="0" cy="0"/>
        </a:xfrm>
      </p:grpSpPr>
      <p:sp>
        <p:nvSpPr>
          <p:cNvPr id="762" name="Google Shape;762;p11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3" name="Google Shape;763;p11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764" name="Google Shape;764;p113"/>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765" name="Google Shape;765;p11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766" name="Google Shape;766;p11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7" name="Google Shape;767;p11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68" name="Google Shape;768;p113"/>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769" name="Shape 769"/>
        <p:cNvGrpSpPr/>
        <p:nvPr/>
      </p:nvGrpSpPr>
      <p:grpSpPr>
        <a:xfrm>
          <a:off x="0" y="0"/>
          <a:ext cx="0" cy="0"/>
          <a:chOff x="0" y="0"/>
          <a:chExt cx="0" cy="0"/>
        </a:xfrm>
      </p:grpSpPr>
      <p:pic>
        <p:nvPicPr>
          <p:cNvPr descr="A picture containing light, black, large, white&#10;&#10;Description automatically generated" id="770" name="Google Shape;770;p1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71" name="Google Shape;771;p114"/>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772" name="Google Shape;772;p114"/>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2">
    <p:spTree>
      <p:nvGrpSpPr>
        <p:cNvPr id="773" name="Shape 773"/>
        <p:cNvGrpSpPr/>
        <p:nvPr/>
      </p:nvGrpSpPr>
      <p:grpSpPr>
        <a:xfrm>
          <a:off x="0" y="0"/>
          <a:ext cx="0" cy="0"/>
          <a:chOff x="0" y="0"/>
          <a:chExt cx="0" cy="0"/>
        </a:xfrm>
      </p:grpSpPr>
      <p:sp>
        <p:nvSpPr>
          <p:cNvPr id="774" name="Google Shape;774;p11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5" name="Google Shape;775;p115"/>
          <p:cNvSpPr txBox="1"/>
          <p:nvPr>
            <p:ph idx="1" type="body"/>
          </p:nvPr>
        </p:nvSpPr>
        <p:spPr>
          <a:xfrm>
            <a:off x="345734" y="1189435"/>
            <a:ext cx="8445000" cy="3443400"/>
          </a:xfrm>
          <a:prstGeom prst="rect">
            <a:avLst/>
          </a:prstGeom>
          <a:noFill/>
          <a:ln>
            <a:noFill/>
          </a:ln>
        </p:spPr>
        <p:txBody>
          <a:bodyPr anchorCtr="0" anchor="t" bIns="34275" lIns="0" spcFirstLastPara="1" rIns="0" wrap="square" tIns="34275">
            <a:noAutofit/>
          </a:bodyPr>
          <a:lstStyle>
            <a:lvl1pPr indent="-330200" lvl="0" marL="457200" algn="l">
              <a:lnSpc>
                <a:spcPct val="90000"/>
              </a:lnSpc>
              <a:spcBef>
                <a:spcPts val="800"/>
              </a:spcBef>
              <a:spcAft>
                <a:spcPts val="0"/>
              </a:spcAft>
              <a:buClr>
                <a:schemeClr val="accent2"/>
              </a:buClr>
              <a:buSzPts val="1600"/>
              <a:buFont typeface="Noto Sans Symbols"/>
              <a:buChar char="▪"/>
              <a:defRPr/>
            </a:lvl1pPr>
            <a:lvl2pPr indent="-292100" lvl="1" marL="914400" algn="l">
              <a:lnSpc>
                <a:spcPct val="90000"/>
              </a:lnSpc>
              <a:spcBef>
                <a:spcPts val="400"/>
              </a:spcBef>
              <a:spcAft>
                <a:spcPts val="0"/>
              </a:spcAft>
              <a:buSzPts val="1000"/>
              <a:buChar char="▪"/>
              <a:defRPr/>
            </a:lvl2pPr>
            <a:lvl3pPr indent="-292100" lvl="2" marL="1371600" algn="l">
              <a:lnSpc>
                <a:spcPct val="90000"/>
              </a:lnSpc>
              <a:spcBef>
                <a:spcPts val="400"/>
              </a:spcBef>
              <a:spcAft>
                <a:spcPts val="0"/>
              </a:spcAft>
              <a:buSzPts val="1000"/>
              <a:buChar char="▪"/>
              <a:defRPr/>
            </a:lvl3pPr>
            <a:lvl4pPr indent="-292100" lvl="3" marL="1828800" algn="l">
              <a:lnSpc>
                <a:spcPct val="90000"/>
              </a:lnSpc>
              <a:spcBef>
                <a:spcPts val="400"/>
              </a:spcBef>
              <a:spcAft>
                <a:spcPts val="0"/>
              </a:spcAft>
              <a:buSzPts val="1000"/>
              <a:buChar char="▪"/>
              <a:defRPr/>
            </a:lvl4pPr>
            <a:lvl5pPr indent="-292100" lvl="4" marL="2286000" algn="l">
              <a:lnSpc>
                <a:spcPct val="9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76" name="Shape 776"/>
        <p:cNvGrpSpPr/>
        <p:nvPr/>
      </p:nvGrpSpPr>
      <p:grpSpPr>
        <a:xfrm>
          <a:off x="0" y="0"/>
          <a:ext cx="0" cy="0"/>
          <a:chOff x="0" y="0"/>
          <a:chExt cx="0" cy="0"/>
        </a:xfrm>
      </p:grpSpPr>
      <p:sp>
        <p:nvSpPr>
          <p:cNvPr id="777" name="Google Shape;777;p11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778" name="Shape 778"/>
        <p:cNvGrpSpPr/>
        <p:nvPr/>
      </p:nvGrpSpPr>
      <p:grpSpPr>
        <a:xfrm>
          <a:off x="0" y="0"/>
          <a:ext cx="0" cy="0"/>
          <a:chOff x="0" y="0"/>
          <a:chExt cx="0" cy="0"/>
        </a:xfrm>
      </p:grpSpPr>
      <p:pic>
        <p:nvPicPr>
          <p:cNvPr descr="A picture containing person, black, holding, white&#10;&#10;Description automatically generated" id="779" name="Google Shape;779;p1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80" name="Google Shape;780;p117"/>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781" name="Google Shape;781;p117"/>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_1">
    <p:spTree>
      <p:nvGrpSpPr>
        <p:cNvPr id="782" name="Shape 782"/>
        <p:cNvGrpSpPr/>
        <p:nvPr/>
      </p:nvGrpSpPr>
      <p:grpSpPr>
        <a:xfrm>
          <a:off x="0" y="0"/>
          <a:ext cx="0" cy="0"/>
          <a:chOff x="0" y="0"/>
          <a:chExt cx="0" cy="0"/>
        </a:xfrm>
      </p:grpSpPr>
      <p:sp>
        <p:nvSpPr>
          <p:cNvPr id="783" name="Google Shape;783;p11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4" name="Google Shape;784;p118"/>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5" name="Google Shape;785;p118"/>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2">
  <p:cSld name="7 Content A - Basic_15">
    <p:spTree>
      <p:nvGrpSpPr>
        <p:cNvPr id="786" name="Shape 786"/>
        <p:cNvGrpSpPr/>
        <p:nvPr/>
      </p:nvGrpSpPr>
      <p:grpSpPr>
        <a:xfrm>
          <a:off x="0" y="0"/>
          <a:ext cx="0" cy="0"/>
          <a:chOff x="0" y="0"/>
          <a:chExt cx="0" cy="0"/>
        </a:xfrm>
      </p:grpSpPr>
      <p:sp>
        <p:nvSpPr>
          <p:cNvPr id="787" name="Google Shape;787;p119"/>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788" name="Google Shape;788;p119"/>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789" name="Google Shape;789;p11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i="0" sz="800" u="none" cap="none" strike="noStrike"/>
            </a:lvl1pPr>
            <a:lvl2pPr indent="0" lvl="1" marL="0" marR="0" algn="r">
              <a:lnSpc>
                <a:spcPct val="100000"/>
              </a:lnSpc>
              <a:spcBef>
                <a:spcPts val="0"/>
              </a:spcBef>
              <a:spcAft>
                <a:spcPts val="0"/>
              </a:spcAft>
              <a:buClr>
                <a:srgbClr val="000000"/>
              </a:buClr>
              <a:buSzPts val="800"/>
              <a:buFont typeface="Arial"/>
              <a:buNone/>
              <a:defRPr i="0" sz="800" u="none" cap="none" strike="noStrike"/>
            </a:lvl2pPr>
            <a:lvl3pPr indent="0" lvl="2" marL="0" marR="0" algn="r">
              <a:lnSpc>
                <a:spcPct val="100000"/>
              </a:lnSpc>
              <a:spcBef>
                <a:spcPts val="0"/>
              </a:spcBef>
              <a:spcAft>
                <a:spcPts val="0"/>
              </a:spcAft>
              <a:buClr>
                <a:srgbClr val="000000"/>
              </a:buClr>
              <a:buSzPts val="800"/>
              <a:buFont typeface="Arial"/>
              <a:buNone/>
              <a:defRPr i="0" sz="800" u="none" cap="none" strike="noStrike"/>
            </a:lvl3pPr>
            <a:lvl4pPr indent="0" lvl="3" marL="0" marR="0" algn="r">
              <a:lnSpc>
                <a:spcPct val="100000"/>
              </a:lnSpc>
              <a:spcBef>
                <a:spcPts val="0"/>
              </a:spcBef>
              <a:spcAft>
                <a:spcPts val="0"/>
              </a:spcAft>
              <a:buClr>
                <a:srgbClr val="000000"/>
              </a:buClr>
              <a:buSzPts val="800"/>
              <a:buFont typeface="Arial"/>
              <a:buNone/>
              <a:defRPr i="0" sz="800" u="none" cap="none" strike="noStrike"/>
            </a:lvl4pPr>
            <a:lvl5pPr indent="0" lvl="4" marL="0" marR="0" algn="r">
              <a:lnSpc>
                <a:spcPct val="100000"/>
              </a:lnSpc>
              <a:spcBef>
                <a:spcPts val="0"/>
              </a:spcBef>
              <a:spcAft>
                <a:spcPts val="0"/>
              </a:spcAft>
              <a:buClr>
                <a:srgbClr val="000000"/>
              </a:buClr>
              <a:buSzPts val="800"/>
              <a:buFont typeface="Arial"/>
              <a:buNone/>
              <a:defRPr i="0" sz="800" u="none" cap="none" strike="noStrike"/>
            </a:lvl5pPr>
            <a:lvl6pPr indent="0" lvl="5" marL="0" marR="0" algn="r">
              <a:lnSpc>
                <a:spcPct val="100000"/>
              </a:lnSpc>
              <a:spcBef>
                <a:spcPts val="0"/>
              </a:spcBef>
              <a:spcAft>
                <a:spcPts val="0"/>
              </a:spcAft>
              <a:buClr>
                <a:srgbClr val="000000"/>
              </a:buClr>
              <a:buSzPts val="800"/>
              <a:buFont typeface="Arial"/>
              <a:buNone/>
              <a:defRPr i="0" sz="800" u="none" cap="none" strike="noStrike"/>
            </a:lvl6pPr>
            <a:lvl7pPr indent="0" lvl="6" marL="0" marR="0" algn="r">
              <a:lnSpc>
                <a:spcPct val="100000"/>
              </a:lnSpc>
              <a:spcBef>
                <a:spcPts val="0"/>
              </a:spcBef>
              <a:spcAft>
                <a:spcPts val="0"/>
              </a:spcAft>
              <a:buClr>
                <a:srgbClr val="000000"/>
              </a:buClr>
              <a:buSzPts val="800"/>
              <a:buFont typeface="Arial"/>
              <a:buNone/>
              <a:defRPr i="0" sz="800" u="none" cap="none" strike="noStrike"/>
            </a:lvl7pPr>
            <a:lvl8pPr indent="0" lvl="7" marL="0" marR="0" algn="r">
              <a:lnSpc>
                <a:spcPct val="100000"/>
              </a:lnSpc>
              <a:spcBef>
                <a:spcPts val="0"/>
              </a:spcBef>
              <a:spcAft>
                <a:spcPts val="0"/>
              </a:spcAft>
              <a:buClr>
                <a:srgbClr val="000000"/>
              </a:buClr>
              <a:buSzPts val="800"/>
              <a:buFont typeface="Arial"/>
              <a:buNone/>
              <a:defRPr i="0" sz="800" u="none" cap="none" strike="noStrike"/>
            </a:lvl8pPr>
            <a:lvl9pPr indent="0" lvl="8" marL="0" marR="0" algn="r">
              <a:lnSpc>
                <a:spcPct val="100000"/>
              </a:lnSpc>
              <a:spcBef>
                <a:spcPts val="0"/>
              </a:spcBef>
              <a:spcAft>
                <a:spcPts val="0"/>
              </a:spcAft>
              <a:buClr>
                <a:srgbClr val="000000"/>
              </a:buClr>
              <a:buSzPts val="800"/>
              <a:buFont typeface="Arial"/>
              <a:buNone/>
              <a:defRPr i="0" sz="800" u="none" cap="none" strike="noStrike"/>
            </a:lvl9pPr>
          </a:lstStyle>
          <a:p>
            <a:pPr indent="0" lvl="0" marL="0" rtl="0" algn="r">
              <a:spcBef>
                <a:spcPts val="0"/>
              </a:spcBef>
              <a:spcAft>
                <a:spcPts val="0"/>
              </a:spcAft>
              <a:buNone/>
            </a:pPr>
            <a:fld id="{00000000-1234-1234-1234-123412341234}" type="slidenum">
              <a:rPr lang="en"/>
              <a:t>‹#›</a:t>
            </a:fld>
            <a:endParaRPr/>
          </a:p>
        </p:txBody>
      </p:sp>
      <p:sp>
        <p:nvSpPr>
          <p:cNvPr id="790" name="Google Shape;790;p119"/>
          <p:cNvSpPr txBox="1"/>
          <p:nvPr>
            <p:ph idx="2" type="subTitle"/>
          </p:nvPr>
        </p:nvSpPr>
        <p:spPr>
          <a:xfrm>
            <a:off x="231325" y="798400"/>
            <a:ext cx="8684100" cy="322500"/>
          </a:xfrm>
          <a:prstGeom prst="rect">
            <a:avLst/>
          </a:prstGeom>
        </p:spPr>
        <p:txBody>
          <a:bodyPr anchorCtr="0" anchor="t" bIns="0" lIns="0" spcFirstLastPara="1" rIns="0" wrap="square" tIns="0">
            <a:spAutoFit/>
          </a:bodyPr>
          <a:lstStyle>
            <a:lvl1pPr lvl="0">
              <a:spcBef>
                <a:spcPts val="0"/>
              </a:spcBef>
              <a:spcAft>
                <a:spcPts val="0"/>
              </a:spcAft>
              <a:buClr>
                <a:schemeClr val="accent1"/>
              </a:buClr>
              <a:buSzPts val="1100"/>
              <a:buNone/>
              <a:defRPr b="1">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14">
    <p:bg>
      <p:bgPr>
        <a:solidFill>
          <a:schemeClr val="lt1"/>
        </a:solidFill>
      </p:bgPr>
    </p:bg>
    <p:spTree>
      <p:nvGrpSpPr>
        <p:cNvPr id="791" name="Shape 791"/>
        <p:cNvGrpSpPr/>
        <p:nvPr/>
      </p:nvGrpSpPr>
      <p:grpSpPr>
        <a:xfrm>
          <a:off x="0" y="0"/>
          <a:ext cx="0" cy="0"/>
          <a:chOff x="0" y="0"/>
          <a:chExt cx="0" cy="0"/>
        </a:xfrm>
      </p:grpSpPr>
      <p:sp>
        <p:nvSpPr>
          <p:cNvPr id="792" name="Google Shape;792;p12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93" name="Google Shape;793;p120"/>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4" name="Google Shape;794;p120"/>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95" name="Google Shape;795;p120"/>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8">
    <p:spTree>
      <p:nvGrpSpPr>
        <p:cNvPr id="796" name="Shape 796"/>
        <p:cNvGrpSpPr/>
        <p:nvPr/>
      </p:nvGrpSpPr>
      <p:grpSpPr>
        <a:xfrm>
          <a:off x="0" y="0"/>
          <a:ext cx="0" cy="0"/>
          <a:chOff x="0" y="0"/>
          <a:chExt cx="0" cy="0"/>
        </a:xfrm>
      </p:grpSpPr>
      <p:sp>
        <p:nvSpPr>
          <p:cNvPr id="797" name="Google Shape;797;p12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1"/>
          <p:cNvSpPr txBox="1"/>
          <p:nvPr>
            <p:ph idx="1" type="body"/>
          </p:nvPr>
        </p:nvSpPr>
        <p:spPr>
          <a:xfrm>
            <a:off x="345734" y="1189435"/>
            <a:ext cx="8445000" cy="3443400"/>
          </a:xfrm>
          <a:prstGeom prst="rect">
            <a:avLst/>
          </a:prstGeom>
          <a:noFill/>
          <a:ln>
            <a:noFill/>
          </a:ln>
        </p:spPr>
        <p:txBody>
          <a:bodyPr anchorCtr="0" anchor="t" bIns="34275" lIns="0" spcFirstLastPara="1" rIns="0" wrap="square" tIns="34275">
            <a:noAutofit/>
          </a:bodyPr>
          <a:lstStyle>
            <a:lvl1pPr indent="-330200" lvl="0" marL="457200" algn="l">
              <a:lnSpc>
                <a:spcPct val="90000"/>
              </a:lnSpc>
              <a:spcBef>
                <a:spcPts val="800"/>
              </a:spcBef>
              <a:spcAft>
                <a:spcPts val="0"/>
              </a:spcAft>
              <a:buClr>
                <a:schemeClr val="accent2"/>
              </a:buClr>
              <a:buSzPts val="1600"/>
              <a:buFont typeface="Noto Sans Symbols"/>
              <a:buChar char="▪"/>
              <a:defRPr/>
            </a:lvl1pPr>
            <a:lvl2pPr indent="-292100" lvl="1" marL="914400" algn="l">
              <a:lnSpc>
                <a:spcPct val="90000"/>
              </a:lnSpc>
              <a:spcBef>
                <a:spcPts val="400"/>
              </a:spcBef>
              <a:spcAft>
                <a:spcPts val="0"/>
              </a:spcAft>
              <a:buSzPts val="1000"/>
              <a:buChar char="▪"/>
              <a:defRPr/>
            </a:lvl2pPr>
            <a:lvl3pPr indent="-292100" lvl="2" marL="1371600" algn="l">
              <a:lnSpc>
                <a:spcPct val="90000"/>
              </a:lnSpc>
              <a:spcBef>
                <a:spcPts val="400"/>
              </a:spcBef>
              <a:spcAft>
                <a:spcPts val="0"/>
              </a:spcAft>
              <a:buSzPts val="1000"/>
              <a:buChar char="▪"/>
              <a:defRPr/>
            </a:lvl3pPr>
            <a:lvl4pPr indent="-292100" lvl="3" marL="1828800" algn="l">
              <a:lnSpc>
                <a:spcPct val="90000"/>
              </a:lnSpc>
              <a:spcBef>
                <a:spcPts val="400"/>
              </a:spcBef>
              <a:spcAft>
                <a:spcPts val="0"/>
              </a:spcAft>
              <a:buSzPts val="1000"/>
              <a:buChar char="▪"/>
              <a:defRPr/>
            </a:lvl4pPr>
            <a:lvl5pPr indent="-292100" lvl="4" marL="2286000" algn="l">
              <a:lnSpc>
                <a:spcPct val="9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799" name="Shape 799"/>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0" name="Shape 800"/>
        <p:cNvGrpSpPr/>
        <p:nvPr/>
      </p:nvGrpSpPr>
      <p:grpSpPr>
        <a:xfrm>
          <a:off x="0" y="0"/>
          <a:ext cx="0" cy="0"/>
          <a:chOff x="0" y="0"/>
          <a:chExt cx="0" cy="0"/>
        </a:xfrm>
      </p:grpSpPr>
      <p:sp>
        <p:nvSpPr>
          <p:cNvPr id="801" name="Google Shape;801;p123"/>
          <p:cNvSpPr txBox="1"/>
          <p:nvPr>
            <p:ph type="title"/>
          </p:nvPr>
        </p:nvSpPr>
        <p:spPr>
          <a:xfrm>
            <a:off x="311700" y="445025"/>
            <a:ext cx="8520600" cy="5727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3"/>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803" name="Google Shape;803;p12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1_3 Title Slide B - Light_1">
    <p:spTree>
      <p:nvGrpSpPr>
        <p:cNvPr id="56" name="Shape 56"/>
        <p:cNvGrpSpPr/>
        <p:nvPr/>
      </p:nvGrpSpPr>
      <p:grpSpPr>
        <a:xfrm>
          <a:off x="0" y="0"/>
          <a:ext cx="0" cy="0"/>
          <a:chOff x="0" y="0"/>
          <a:chExt cx="0" cy="0"/>
        </a:xfrm>
      </p:grpSpPr>
      <p:pic>
        <p:nvPicPr>
          <p:cNvPr id="57" name="Google Shape;57;p14"/>
          <p:cNvPicPr preferRelativeResize="0"/>
          <p:nvPr/>
        </p:nvPicPr>
        <p:blipFill>
          <a:blip r:embed="rId2">
            <a:alphaModFix/>
          </a:blip>
          <a:stretch>
            <a:fillRect/>
          </a:stretch>
        </p:blipFill>
        <p:spPr>
          <a:xfrm>
            <a:off x="-1" y="0"/>
            <a:ext cx="9141714" cy="5142220"/>
          </a:xfrm>
          <a:prstGeom prst="rect">
            <a:avLst/>
          </a:prstGeom>
          <a:noFill/>
          <a:ln>
            <a:noFill/>
          </a:ln>
        </p:spPr>
      </p:pic>
      <p:sp>
        <p:nvSpPr>
          <p:cNvPr id="58" name="Google Shape;58;p14"/>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14"/>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60" name="Google Shape;60;p1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61" name="Google Shape;61;p1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14"/>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63" name="Google Shape;63;p1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4" name="Google Shape;64;p14"/>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804" name="Shape 804"/>
        <p:cNvGrpSpPr/>
        <p:nvPr/>
      </p:nvGrpSpPr>
      <p:grpSpPr>
        <a:xfrm>
          <a:off x="0" y="0"/>
          <a:ext cx="0" cy="0"/>
          <a:chOff x="0" y="0"/>
          <a:chExt cx="0" cy="0"/>
        </a:xfrm>
      </p:grpSpPr>
      <p:sp>
        <p:nvSpPr>
          <p:cNvPr id="805" name="Google Shape;805;p124"/>
          <p:cNvSpPr txBox="1"/>
          <p:nvPr>
            <p:ph type="title"/>
          </p:nvPr>
        </p:nvSpPr>
        <p:spPr>
          <a:xfrm>
            <a:off x="342900" y="171450"/>
            <a:ext cx="8435400" cy="685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000"/>
              <a:buFont typeface="Barlow"/>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4"/>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algn="l">
              <a:lnSpc>
                <a:spcPct val="90000"/>
              </a:lnSpc>
              <a:spcBef>
                <a:spcPts val="800"/>
              </a:spcBef>
              <a:spcAft>
                <a:spcPts val="0"/>
              </a:spcAft>
              <a:buClr>
                <a:schemeClr val="accent2"/>
              </a:buClr>
              <a:buSzPts val="1600"/>
              <a:buFont typeface="Noto Sans Symbols"/>
              <a:buChar char="▪"/>
              <a:defRPr/>
            </a:lvl1pPr>
            <a:lvl2pPr indent="-292100" lvl="1" marL="914400" algn="l">
              <a:lnSpc>
                <a:spcPct val="90000"/>
              </a:lnSpc>
              <a:spcBef>
                <a:spcPts val="400"/>
              </a:spcBef>
              <a:spcAft>
                <a:spcPts val="0"/>
              </a:spcAft>
              <a:buSzPts val="1000"/>
              <a:buChar char="▪"/>
              <a:defRPr/>
            </a:lvl2pPr>
            <a:lvl3pPr indent="-292100" lvl="2" marL="1371600" algn="l">
              <a:lnSpc>
                <a:spcPct val="90000"/>
              </a:lnSpc>
              <a:spcBef>
                <a:spcPts val="400"/>
              </a:spcBef>
              <a:spcAft>
                <a:spcPts val="0"/>
              </a:spcAft>
              <a:buSzPts val="1000"/>
              <a:buChar char="▪"/>
              <a:defRPr/>
            </a:lvl3pPr>
            <a:lvl4pPr indent="-292100" lvl="3" marL="1828800" algn="l">
              <a:lnSpc>
                <a:spcPct val="90000"/>
              </a:lnSpc>
              <a:spcBef>
                <a:spcPts val="400"/>
              </a:spcBef>
              <a:spcAft>
                <a:spcPts val="0"/>
              </a:spcAft>
              <a:buSzPts val="1000"/>
              <a:buChar char="▪"/>
              <a:defRPr/>
            </a:lvl4pPr>
            <a:lvl5pPr indent="-292100" lvl="4" marL="2286000" algn="l">
              <a:lnSpc>
                <a:spcPct val="9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7" name="Google Shape;807;p124"/>
          <p:cNvSpPr txBox="1"/>
          <p:nvPr>
            <p:ph idx="2" type="body"/>
          </p:nvPr>
        </p:nvSpPr>
        <p:spPr>
          <a:xfrm>
            <a:off x="345281" y="857249"/>
            <a:ext cx="8435400" cy="480000"/>
          </a:xfrm>
          <a:prstGeom prst="rect">
            <a:avLst/>
          </a:prstGeom>
          <a:noFill/>
          <a:ln>
            <a:noFill/>
          </a:ln>
        </p:spPr>
        <p:txBody>
          <a:bodyPr anchorCtr="0" anchor="t" bIns="34275" lIns="0" spcFirstLastPara="1" rIns="0" wrap="square" tIns="34275">
            <a:noAutofit/>
          </a:bodyPr>
          <a:lstStyle>
            <a:lvl1pPr indent="-228600" lvl="0" marL="45720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1_7 Content A - Basic">
    <p:bg>
      <p:bgPr>
        <a:solidFill>
          <a:schemeClr val="lt1"/>
        </a:solidFill>
      </p:bgPr>
    </p:bg>
    <p:spTree>
      <p:nvGrpSpPr>
        <p:cNvPr id="808" name="Shape 808"/>
        <p:cNvGrpSpPr/>
        <p:nvPr/>
      </p:nvGrpSpPr>
      <p:grpSpPr>
        <a:xfrm>
          <a:off x="0" y="0"/>
          <a:ext cx="0" cy="0"/>
          <a:chOff x="0" y="0"/>
          <a:chExt cx="0" cy="0"/>
        </a:xfrm>
      </p:grpSpPr>
      <p:sp>
        <p:nvSpPr>
          <p:cNvPr id="809" name="Google Shape;809;p12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10" name="Google Shape;810;p125"/>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11" name="Google Shape;811;p12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12" name="Google Shape;812;p125"/>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819" name="Shape 819"/>
        <p:cNvGrpSpPr/>
        <p:nvPr/>
      </p:nvGrpSpPr>
      <p:grpSpPr>
        <a:xfrm>
          <a:off x="0" y="0"/>
          <a:ext cx="0" cy="0"/>
          <a:chOff x="0" y="0"/>
          <a:chExt cx="0" cy="0"/>
        </a:xfrm>
      </p:grpSpPr>
      <p:sp>
        <p:nvSpPr>
          <p:cNvPr id="820" name="Google Shape;820;p127"/>
          <p:cNvSpPr txBox="1"/>
          <p:nvPr>
            <p:ph type="ctrTitle"/>
          </p:nvPr>
        </p:nvSpPr>
        <p:spPr>
          <a:xfrm>
            <a:off x="571499"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1" name="Google Shape;821;p127"/>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822" name="Google Shape;822;p127"/>
          <p:cNvPicPr preferRelativeResize="0"/>
          <p:nvPr/>
        </p:nvPicPr>
        <p:blipFill rotWithShape="1">
          <a:blip r:embed="rId2">
            <a:alphaModFix/>
          </a:blip>
          <a:srcRect b="0" l="0" r="0" t="0"/>
          <a:stretch/>
        </p:blipFill>
        <p:spPr>
          <a:xfrm>
            <a:off x="571506" y="457205"/>
            <a:ext cx="1918698" cy="305230"/>
          </a:xfrm>
          <a:prstGeom prst="rect">
            <a:avLst/>
          </a:prstGeom>
          <a:noFill/>
          <a:ln>
            <a:noFill/>
          </a:ln>
        </p:spPr>
      </p:pic>
      <p:cxnSp>
        <p:nvCxnSpPr>
          <p:cNvPr id="823" name="Google Shape;823;p12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824" name="Google Shape;824;p127"/>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25" name="Google Shape;825;p12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26" name="Google Shape;826;p127"/>
          <p:cNvPicPr preferRelativeResize="0"/>
          <p:nvPr/>
        </p:nvPicPr>
        <p:blipFill rotWithShape="1">
          <a:blip r:embed="rId3">
            <a:alphaModFix/>
          </a:blip>
          <a:srcRect b="0" l="0" r="0" t="0"/>
          <a:stretch/>
        </p:blipFill>
        <p:spPr>
          <a:xfrm>
            <a:off x="4904747" y="456104"/>
            <a:ext cx="4238246" cy="4231296"/>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827" name="Shape 827"/>
        <p:cNvGrpSpPr/>
        <p:nvPr/>
      </p:nvGrpSpPr>
      <p:grpSpPr>
        <a:xfrm>
          <a:off x="0" y="0"/>
          <a:ext cx="0" cy="0"/>
          <a:chOff x="0" y="0"/>
          <a:chExt cx="0" cy="0"/>
        </a:xfrm>
      </p:grpSpPr>
      <p:sp>
        <p:nvSpPr>
          <p:cNvPr id="828" name="Google Shape;828;p12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29" name="Google Shape;829;p12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30" name="Google Shape;830;p128"/>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31" name="Google Shape;831;p12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832" name="Shape 832"/>
        <p:cNvGrpSpPr/>
        <p:nvPr/>
      </p:nvGrpSpPr>
      <p:grpSpPr>
        <a:xfrm>
          <a:off x="0" y="0"/>
          <a:ext cx="0" cy="0"/>
          <a:chOff x="0" y="0"/>
          <a:chExt cx="0" cy="0"/>
        </a:xfrm>
      </p:grpSpPr>
      <p:sp>
        <p:nvSpPr>
          <p:cNvPr id="833" name="Google Shape;833;p129"/>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34" name="Google Shape;834;p129"/>
          <p:cNvSpPr/>
          <p:nvPr/>
        </p:nvSpPr>
        <p:spPr>
          <a:xfrm>
            <a:off x="8421287"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5" name="Google Shape;835;p12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36" name="Google Shape;836;p129"/>
          <p:cNvSpPr/>
          <p:nvPr/>
        </p:nvSpPr>
        <p:spPr>
          <a:xfrm>
            <a:off x="7655903"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7" name="Google Shape;837;p129"/>
          <p:cNvSpPr/>
          <p:nvPr/>
        </p:nvSpPr>
        <p:spPr>
          <a:xfrm rot="10800000">
            <a:off x="7655919"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8" name="Google Shape;838;p129"/>
          <p:cNvSpPr/>
          <p:nvPr/>
        </p:nvSpPr>
        <p:spPr>
          <a:xfrm>
            <a:off x="8421287"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9" name="Google Shape;839;p129"/>
          <p:cNvSpPr/>
          <p:nvPr/>
        </p:nvSpPr>
        <p:spPr>
          <a:xfrm rot="-5400000">
            <a:off x="8414911"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840" name="Google Shape;840;p129"/>
          <p:cNvSpPr/>
          <p:nvPr/>
        </p:nvSpPr>
        <p:spPr>
          <a:xfrm>
            <a:off x="6181488"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1" name="Google Shape;841;p129"/>
          <p:cNvSpPr/>
          <p:nvPr/>
        </p:nvSpPr>
        <p:spPr>
          <a:xfrm>
            <a:off x="6653393"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2" name="Google Shape;842;p129"/>
          <p:cNvSpPr/>
          <p:nvPr/>
        </p:nvSpPr>
        <p:spPr>
          <a:xfrm>
            <a:off x="7478502"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843" name="Shape 843"/>
        <p:cNvGrpSpPr/>
        <p:nvPr/>
      </p:nvGrpSpPr>
      <p:grpSpPr>
        <a:xfrm>
          <a:off x="0" y="0"/>
          <a:ext cx="0" cy="0"/>
          <a:chOff x="0" y="0"/>
          <a:chExt cx="0" cy="0"/>
        </a:xfrm>
      </p:grpSpPr>
      <p:sp>
        <p:nvSpPr>
          <p:cNvPr id="844" name="Google Shape;844;p130"/>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5" name="Google Shape;845;p130"/>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6" name="Google Shape;846;p130"/>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7" name="Google Shape;847;p13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48" name="Google Shape;848;p130"/>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49" name="Google Shape;849;p130"/>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50" name="Google Shape;850;p130"/>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51" name="Google Shape;851;p130"/>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52" name="Google Shape;852;p130"/>
          <p:cNvSpPr txBox="1"/>
          <p:nvPr>
            <p:ph idx="5"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53" name="Google Shape;853;p130"/>
          <p:cNvSpPr txBox="1"/>
          <p:nvPr>
            <p:ph idx="6"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54" name="Google Shape;854;p130"/>
          <p:cNvSpPr txBox="1"/>
          <p:nvPr>
            <p:ph idx="7"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55" name="Google Shape;855;p13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856" name="Shape 856"/>
        <p:cNvGrpSpPr/>
        <p:nvPr/>
      </p:nvGrpSpPr>
      <p:grpSpPr>
        <a:xfrm>
          <a:off x="0" y="0"/>
          <a:ext cx="0" cy="0"/>
          <a:chOff x="0" y="0"/>
          <a:chExt cx="0" cy="0"/>
        </a:xfrm>
      </p:grpSpPr>
      <p:sp>
        <p:nvSpPr>
          <p:cNvPr id="857" name="Google Shape;857;p131"/>
          <p:cNvSpPr/>
          <p:nvPr/>
        </p:nvSpPr>
        <p:spPr>
          <a:xfrm rot="10800000">
            <a:off x="7772087"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31"/>
          <p:cNvSpPr/>
          <p:nvPr/>
        </p:nvSpPr>
        <p:spPr>
          <a:xfrm rot="10800000">
            <a:off x="7883687"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31"/>
          <p:cNvSpPr/>
          <p:nvPr/>
        </p:nvSpPr>
        <p:spPr>
          <a:xfrm rot="10800000">
            <a:off x="7991812"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0" name="Google Shape;860;p131"/>
          <p:cNvCxnSpPr>
            <a:stCxn id="859" idx="2"/>
          </p:cNvCxnSpPr>
          <p:nvPr/>
        </p:nvCxnSpPr>
        <p:spPr>
          <a:xfrm rot="10800000">
            <a:off x="7991812" y="1486000"/>
            <a:ext cx="0" cy="220800"/>
          </a:xfrm>
          <a:prstGeom prst="straightConnector1">
            <a:avLst/>
          </a:prstGeom>
          <a:noFill/>
          <a:ln cap="flat" cmpd="sng" w="9525">
            <a:solidFill>
              <a:schemeClr val="dk2"/>
            </a:solidFill>
            <a:prstDash val="solid"/>
            <a:round/>
            <a:headEnd len="sm" w="sm" type="none"/>
            <a:tailEnd len="sm" w="sm" type="none"/>
          </a:ln>
        </p:spPr>
      </p:cxnSp>
      <p:cxnSp>
        <p:nvCxnSpPr>
          <p:cNvPr id="861" name="Google Shape;861;p131"/>
          <p:cNvCxnSpPr>
            <a:stCxn id="857" idx="2"/>
          </p:cNvCxnSpPr>
          <p:nvPr/>
        </p:nvCxnSpPr>
        <p:spPr>
          <a:xfrm rot="10800000">
            <a:off x="7772087" y="1487750"/>
            <a:ext cx="0" cy="329100"/>
          </a:xfrm>
          <a:prstGeom prst="straightConnector1">
            <a:avLst/>
          </a:prstGeom>
          <a:noFill/>
          <a:ln cap="flat" cmpd="sng" w="9525">
            <a:solidFill>
              <a:schemeClr val="dk2"/>
            </a:solidFill>
            <a:prstDash val="solid"/>
            <a:round/>
            <a:headEnd len="sm" w="sm" type="none"/>
            <a:tailEnd len="sm" w="sm" type="none"/>
          </a:ln>
        </p:spPr>
      </p:cxnSp>
      <p:cxnSp>
        <p:nvCxnSpPr>
          <p:cNvPr id="862" name="Google Shape;862;p131"/>
          <p:cNvCxnSpPr>
            <a:stCxn id="858" idx="2"/>
          </p:cNvCxnSpPr>
          <p:nvPr/>
        </p:nvCxnSpPr>
        <p:spPr>
          <a:xfrm rot="10800000">
            <a:off x="7883687" y="1487625"/>
            <a:ext cx="0" cy="273300"/>
          </a:xfrm>
          <a:prstGeom prst="straightConnector1">
            <a:avLst/>
          </a:prstGeom>
          <a:noFill/>
          <a:ln cap="flat" cmpd="sng" w="9525">
            <a:solidFill>
              <a:schemeClr val="dk2"/>
            </a:solidFill>
            <a:prstDash val="solid"/>
            <a:round/>
            <a:headEnd len="sm" w="sm" type="none"/>
            <a:tailEnd len="sm" w="sm" type="none"/>
          </a:ln>
        </p:spPr>
      </p:cxnSp>
      <p:cxnSp>
        <p:nvCxnSpPr>
          <p:cNvPr id="863" name="Google Shape;863;p131"/>
          <p:cNvCxnSpPr>
            <a:stCxn id="859" idx="0"/>
          </p:cNvCxnSpPr>
          <p:nvPr/>
        </p:nvCxnSpPr>
        <p:spPr>
          <a:xfrm>
            <a:off x="8206312" y="1921300"/>
            <a:ext cx="244500" cy="0"/>
          </a:xfrm>
          <a:prstGeom prst="straightConnector1">
            <a:avLst/>
          </a:prstGeom>
          <a:noFill/>
          <a:ln cap="flat" cmpd="sng" w="9525">
            <a:solidFill>
              <a:schemeClr val="dk2"/>
            </a:solidFill>
            <a:prstDash val="solid"/>
            <a:round/>
            <a:headEnd len="sm" w="sm" type="none"/>
            <a:tailEnd len="sm" w="sm" type="none"/>
          </a:ln>
        </p:spPr>
      </p:cxnSp>
      <p:cxnSp>
        <p:nvCxnSpPr>
          <p:cNvPr id="864" name="Google Shape;864;p131"/>
          <p:cNvCxnSpPr>
            <a:stCxn id="858" idx="0"/>
          </p:cNvCxnSpPr>
          <p:nvPr/>
        </p:nvCxnSpPr>
        <p:spPr>
          <a:xfrm>
            <a:off x="8152487" y="2029725"/>
            <a:ext cx="356700" cy="0"/>
          </a:xfrm>
          <a:prstGeom prst="straightConnector1">
            <a:avLst/>
          </a:prstGeom>
          <a:noFill/>
          <a:ln cap="flat" cmpd="sng" w="9525">
            <a:solidFill>
              <a:schemeClr val="dk2"/>
            </a:solidFill>
            <a:prstDash val="solid"/>
            <a:round/>
            <a:headEnd len="sm" w="sm" type="none"/>
            <a:tailEnd len="sm" w="sm" type="none"/>
          </a:ln>
        </p:spPr>
      </p:cxnSp>
      <p:cxnSp>
        <p:nvCxnSpPr>
          <p:cNvPr id="865" name="Google Shape;865;p131"/>
          <p:cNvCxnSpPr>
            <a:stCxn id="857" idx="0"/>
          </p:cNvCxnSpPr>
          <p:nvPr/>
        </p:nvCxnSpPr>
        <p:spPr>
          <a:xfrm>
            <a:off x="8096687" y="2141450"/>
            <a:ext cx="342600" cy="0"/>
          </a:xfrm>
          <a:prstGeom prst="straightConnector1">
            <a:avLst/>
          </a:prstGeom>
          <a:noFill/>
          <a:ln cap="flat" cmpd="sng" w="9525">
            <a:solidFill>
              <a:schemeClr val="dk2"/>
            </a:solidFill>
            <a:prstDash val="solid"/>
            <a:round/>
            <a:headEnd len="sm" w="sm" type="none"/>
            <a:tailEnd len="sm" w="sm" type="none"/>
          </a:ln>
        </p:spPr>
      </p:cxnSp>
      <p:sp>
        <p:nvSpPr>
          <p:cNvPr id="866" name="Google Shape;866;p131"/>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67" name="Google Shape;867;p131"/>
          <p:cNvSpPr/>
          <p:nvPr/>
        </p:nvSpPr>
        <p:spPr>
          <a:xfrm>
            <a:off x="7689579"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8" name="Google Shape;868;p13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69" name="Google Shape;869;p131"/>
          <p:cNvSpPr/>
          <p:nvPr/>
        </p:nvSpPr>
        <p:spPr>
          <a:xfrm>
            <a:off x="7655903"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0" name="Google Shape;870;p131"/>
          <p:cNvSpPr/>
          <p:nvPr/>
        </p:nvSpPr>
        <p:spPr>
          <a:xfrm rot="-5400000">
            <a:off x="7655903"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1" name="Google Shape;871;p131"/>
          <p:cNvSpPr/>
          <p:nvPr/>
        </p:nvSpPr>
        <p:spPr>
          <a:xfrm>
            <a:off x="8421287"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2" name="Google Shape;872;p131"/>
          <p:cNvSpPr/>
          <p:nvPr/>
        </p:nvSpPr>
        <p:spPr>
          <a:xfrm rot="-5400000">
            <a:off x="8414911"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3" name="Google Shape;873;p131"/>
          <p:cNvSpPr/>
          <p:nvPr/>
        </p:nvSpPr>
        <p:spPr>
          <a:xfrm>
            <a:off x="7294999"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4" name="Google Shape;874;p131"/>
          <p:cNvSpPr/>
          <p:nvPr/>
        </p:nvSpPr>
        <p:spPr>
          <a:xfrm>
            <a:off x="6653393"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5" name="Google Shape;875;p131"/>
          <p:cNvSpPr/>
          <p:nvPr/>
        </p:nvSpPr>
        <p:spPr>
          <a:xfrm>
            <a:off x="7651879"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876" name="Shape 876"/>
        <p:cNvGrpSpPr/>
        <p:nvPr/>
      </p:nvGrpSpPr>
      <p:grpSpPr>
        <a:xfrm>
          <a:off x="0" y="0"/>
          <a:ext cx="0" cy="0"/>
          <a:chOff x="0" y="0"/>
          <a:chExt cx="0" cy="0"/>
        </a:xfrm>
      </p:grpSpPr>
      <p:sp>
        <p:nvSpPr>
          <p:cNvPr id="877" name="Google Shape;877;p132"/>
          <p:cNvSpPr/>
          <p:nvPr/>
        </p:nvSpPr>
        <p:spPr>
          <a:xfrm rot="10800000">
            <a:off x="7772087"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8" name="Google Shape;878;p132"/>
          <p:cNvSpPr/>
          <p:nvPr/>
        </p:nvSpPr>
        <p:spPr>
          <a:xfrm rot="10800000">
            <a:off x="7883687"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32"/>
          <p:cNvSpPr/>
          <p:nvPr/>
        </p:nvSpPr>
        <p:spPr>
          <a:xfrm rot="10800000">
            <a:off x="7991812"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0" name="Google Shape;880;p132"/>
          <p:cNvCxnSpPr>
            <a:stCxn id="879" idx="2"/>
          </p:cNvCxnSpPr>
          <p:nvPr/>
        </p:nvCxnSpPr>
        <p:spPr>
          <a:xfrm rot="10800000">
            <a:off x="7991812" y="1486000"/>
            <a:ext cx="0" cy="220800"/>
          </a:xfrm>
          <a:prstGeom prst="straightConnector1">
            <a:avLst/>
          </a:prstGeom>
          <a:noFill/>
          <a:ln cap="flat" cmpd="sng" w="9525">
            <a:solidFill>
              <a:schemeClr val="lt2"/>
            </a:solidFill>
            <a:prstDash val="solid"/>
            <a:round/>
            <a:headEnd len="sm" w="sm" type="none"/>
            <a:tailEnd len="sm" w="sm" type="none"/>
          </a:ln>
        </p:spPr>
      </p:cxnSp>
      <p:cxnSp>
        <p:nvCxnSpPr>
          <p:cNvPr id="881" name="Google Shape;881;p132"/>
          <p:cNvCxnSpPr>
            <a:stCxn id="877" idx="2"/>
          </p:cNvCxnSpPr>
          <p:nvPr/>
        </p:nvCxnSpPr>
        <p:spPr>
          <a:xfrm rot="10800000">
            <a:off x="7772087" y="1487750"/>
            <a:ext cx="0" cy="329100"/>
          </a:xfrm>
          <a:prstGeom prst="straightConnector1">
            <a:avLst/>
          </a:prstGeom>
          <a:noFill/>
          <a:ln cap="flat" cmpd="sng" w="9525">
            <a:solidFill>
              <a:schemeClr val="lt2"/>
            </a:solidFill>
            <a:prstDash val="solid"/>
            <a:round/>
            <a:headEnd len="sm" w="sm" type="none"/>
            <a:tailEnd len="sm" w="sm" type="none"/>
          </a:ln>
        </p:spPr>
      </p:cxnSp>
      <p:cxnSp>
        <p:nvCxnSpPr>
          <p:cNvPr id="882" name="Google Shape;882;p132"/>
          <p:cNvCxnSpPr>
            <a:stCxn id="878" idx="2"/>
          </p:cNvCxnSpPr>
          <p:nvPr/>
        </p:nvCxnSpPr>
        <p:spPr>
          <a:xfrm rot="10800000">
            <a:off x="7883687" y="1487625"/>
            <a:ext cx="0" cy="273300"/>
          </a:xfrm>
          <a:prstGeom prst="straightConnector1">
            <a:avLst/>
          </a:prstGeom>
          <a:noFill/>
          <a:ln cap="flat" cmpd="sng" w="9525">
            <a:solidFill>
              <a:schemeClr val="lt2"/>
            </a:solidFill>
            <a:prstDash val="solid"/>
            <a:round/>
            <a:headEnd len="sm" w="sm" type="none"/>
            <a:tailEnd len="sm" w="sm" type="none"/>
          </a:ln>
        </p:spPr>
      </p:cxnSp>
      <p:cxnSp>
        <p:nvCxnSpPr>
          <p:cNvPr id="883" name="Google Shape;883;p132"/>
          <p:cNvCxnSpPr>
            <a:stCxn id="879" idx="0"/>
          </p:cNvCxnSpPr>
          <p:nvPr/>
        </p:nvCxnSpPr>
        <p:spPr>
          <a:xfrm>
            <a:off x="8206312" y="1921300"/>
            <a:ext cx="244500" cy="0"/>
          </a:xfrm>
          <a:prstGeom prst="straightConnector1">
            <a:avLst/>
          </a:prstGeom>
          <a:noFill/>
          <a:ln cap="flat" cmpd="sng" w="9525">
            <a:solidFill>
              <a:schemeClr val="lt2"/>
            </a:solidFill>
            <a:prstDash val="solid"/>
            <a:round/>
            <a:headEnd len="sm" w="sm" type="none"/>
            <a:tailEnd len="sm" w="sm" type="none"/>
          </a:ln>
        </p:spPr>
      </p:cxnSp>
      <p:cxnSp>
        <p:nvCxnSpPr>
          <p:cNvPr id="884" name="Google Shape;884;p132"/>
          <p:cNvCxnSpPr>
            <a:stCxn id="878" idx="0"/>
          </p:cNvCxnSpPr>
          <p:nvPr/>
        </p:nvCxnSpPr>
        <p:spPr>
          <a:xfrm>
            <a:off x="8152487" y="2029725"/>
            <a:ext cx="356700" cy="0"/>
          </a:xfrm>
          <a:prstGeom prst="straightConnector1">
            <a:avLst/>
          </a:prstGeom>
          <a:noFill/>
          <a:ln cap="flat" cmpd="sng" w="9525">
            <a:solidFill>
              <a:schemeClr val="lt2"/>
            </a:solidFill>
            <a:prstDash val="solid"/>
            <a:round/>
            <a:headEnd len="sm" w="sm" type="none"/>
            <a:tailEnd len="sm" w="sm" type="none"/>
          </a:ln>
        </p:spPr>
      </p:cxnSp>
      <p:cxnSp>
        <p:nvCxnSpPr>
          <p:cNvPr id="885" name="Google Shape;885;p132"/>
          <p:cNvCxnSpPr>
            <a:stCxn id="877" idx="0"/>
          </p:cNvCxnSpPr>
          <p:nvPr/>
        </p:nvCxnSpPr>
        <p:spPr>
          <a:xfrm>
            <a:off x="8096687" y="2141450"/>
            <a:ext cx="342600" cy="0"/>
          </a:xfrm>
          <a:prstGeom prst="straightConnector1">
            <a:avLst/>
          </a:prstGeom>
          <a:noFill/>
          <a:ln cap="flat" cmpd="sng" w="9525">
            <a:solidFill>
              <a:schemeClr val="lt2"/>
            </a:solidFill>
            <a:prstDash val="solid"/>
            <a:round/>
            <a:headEnd len="sm" w="sm" type="none"/>
            <a:tailEnd len="sm" w="sm" type="none"/>
          </a:ln>
        </p:spPr>
      </p:cxnSp>
      <p:sp>
        <p:nvSpPr>
          <p:cNvPr id="886" name="Google Shape;886;p132"/>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87" name="Google Shape;887;p132"/>
          <p:cNvSpPr/>
          <p:nvPr/>
        </p:nvSpPr>
        <p:spPr>
          <a:xfrm>
            <a:off x="7689579"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8" name="Google Shape;888;p13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89" name="Google Shape;889;p132"/>
          <p:cNvSpPr/>
          <p:nvPr/>
        </p:nvSpPr>
        <p:spPr>
          <a:xfrm>
            <a:off x="7655903"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0" name="Google Shape;890;p132"/>
          <p:cNvSpPr/>
          <p:nvPr/>
        </p:nvSpPr>
        <p:spPr>
          <a:xfrm rot="-5400000">
            <a:off x="7655903"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1" name="Google Shape;891;p132"/>
          <p:cNvSpPr/>
          <p:nvPr/>
        </p:nvSpPr>
        <p:spPr>
          <a:xfrm>
            <a:off x="8421287"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2" name="Google Shape;892;p132"/>
          <p:cNvSpPr/>
          <p:nvPr/>
        </p:nvSpPr>
        <p:spPr>
          <a:xfrm rot="-5400000">
            <a:off x="8414911"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3" name="Google Shape;893;p132"/>
          <p:cNvSpPr/>
          <p:nvPr/>
        </p:nvSpPr>
        <p:spPr>
          <a:xfrm>
            <a:off x="7294999"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4" name="Google Shape;894;p132"/>
          <p:cNvSpPr/>
          <p:nvPr/>
        </p:nvSpPr>
        <p:spPr>
          <a:xfrm>
            <a:off x="6653393"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5" name="Google Shape;895;p132"/>
          <p:cNvSpPr/>
          <p:nvPr/>
        </p:nvSpPr>
        <p:spPr>
          <a:xfrm>
            <a:off x="7651879"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896" name="Shape 896"/>
        <p:cNvGrpSpPr/>
        <p:nvPr/>
      </p:nvGrpSpPr>
      <p:grpSpPr>
        <a:xfrm>
          <a:off x="0" y="0"/>
          <a:ext cx="0" cy="0"/>
          <a:chOff x="0" y="0"/>
          <a:chExt cx="0" cy="0"/>
        </a:xfrm>
      </p:grpSpPr>
      <p:sp>
        <p:nvSpPr>
          <p:cNvPr id="897" name="Google Shape;897;p133"/>
          <p:cNvSpPr txBox="1"/>
          <p:nvPr>
            <p:ph type="ctrTitle"/>
          </p:nvPr>
        </p:nvSpPr>
        <p:spPr>
          <a:xfrm>
            <a:off x="571499"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8" name="Google Shape;898;p133"/>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899" name="Google Shape;899;p133"/>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900" name="Google Shape;900;p13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901" name="Google Shape;901;p133"/>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02" name="Google Shape;902;p13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03" name="Google Shape;903;p133"/>
          <p:cNvPicPr preferRelativeResize="0"/>
          <p:nvPr/>
        </p:nvPicPr>
        <p:blipFill rotWithShape="1">
          <a:blip r:embed="rId3">
            <a:alphaModFix/>
          </a:blip>
          <a:srcRect b="0" l="0" r="0" t="0"/>
          <a:stretch/>
        </p:blipFill>
        <p:spPr>
          <a:xfrm>
            <a:off x="4904746" y="456094"/>
            <a:ext cx="4238246" cy="4231296"/>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904" name="Shape 904"/>
        <p:cNvGrpSpPr/>
        <p:nvPr/>
      </p:nvGrpSpPr>
      <p:grpSpPr>
        <a:xfrm>
          <a:off x="0" y="0"/>
          <a:ext cx="0" cy="0"/>
          <a:chOff x="0" y="0"/>
          <a:chExt cx="0" cy="0"/>
        </a:xfrm>
      </p:grpSpPr>
      <p:sp>
        <p:nvSpPr>
          <p:cNvPr id="905" name="Google Shape;905;p134"/>
          <p:cNvSpPr txBox="1"/>
          <p:nvPr>
            <p:ph type="ctrTitle"/>
          </p:nvPr>
        </p:nvSpPr>
        <p:spPr>
          <a:xfrm>
            <a:off x="571499"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6" name="Google Shape;906;p134"/>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907" name="Google Shape;907;p134"/>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908" name="Google Shape;908;p13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909" name="Google Shape;909;p134"/>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10" name="Google Shape;910;p13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1_3 Title Slide B - Light_1_3">
    <p:spTree>
      <p:nvGrpSpPr>
        <p:cNvPr id="65" name="Shape 65"/>
        <p:cNvGrpSpPr/>
        <p:nvPr/>
      </p:nvGrpSpPr>
      <p:grpSpPr>
        <a:xfrm>
          <a:off x="0" y="0"/>
          <a:ext cx="0" cy="0"/>
          <a:chOff x="0" y="0"/>
          <a:chExt cx="0" cy="0"/>
        </a:xfrm>
      </p:grpSpPr>
      <p:pic>
        <p:nvPicPr>
          <p:cNvPr id="66" name="Google Shape;66;p15"/>
          <p:cNvPicPr preferRelativeResize="0"/>
          <p:nvPr/>
        </p:nvPicPr>
        <p:blipFill>
          <a:blip r:embed="rId2">
            <a:alphaModFix/>
          </a:blip>
          <a:stretch>
            <a:fillRect/>
          </a:stretch>
        </p:blipFill>
        <p:spPr>
          <a:xfrm>
            <a:off x="0" y="0"/>
            <a:ext cx="9141714" cy="5142214"/>
          </a:xfrm>
          <a:prstGeom prst="rect">
            <a:avLst/>
          </a:prstGeom>
          <a:noFill/>
          <a:ln>
            <a:noFill/>
          </a:ln>
        </p:spPr>
      </p:pic>
      <p:sp>
        <p:nvSpPr>
          <p:cNvPr id="67" name="Google Shape;67;p15"/>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68" name="Google Shape;68;p1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69" name="Google Shape;69;p1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5"/>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71" name="Google Shape;71;p1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72" name="Google Shape;72;p15"/>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911" name="Shape 911"/>
        <p:cNvGrpSpPr/>
        <p:nvPr/>
      </p:nvGrpSpPr>
      <p:grpSpPr>
        <a:xfrm>
          <a:off x="0" y="0"/>
          <a:ext cx="0" cy="0"/>
          <a:chOff x="0" y="0"/>
          <a:chExt cx="0" cy="0"/>
        </a:xfrm>
      </p:grpSpPr>
      <p:sp>
        <p:nvSpPr>
          <p:cNvPr id="912" name="Google Shape;912;p135"/>
          <p:cNvSpPr txBox="1"/>
          <p:nvPr>
            <p:ph type="ctrTitle"/>
          </p:nvPr>
        </p:nvSpPr>
        <p:spPr>
          <a:xfrm>
            <a:off x="571499"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3" name="Google Shape;913;p13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914" name="Google Shape;914;p135"/>
          <p:cNvPicPr preferRelativeResize="0"/>
          <p:nvPr/>
        </p:nvPicPr>
        <p:blipFill rotWithShape="1">
          <a:blip r:embed="rId2">
            <a:alphaModFix/>
          </a:blip>
          <a:srcRect b="0" l="0" r="0" t="0"/>
          <a:stretch/>
        </p:blipFill>
        <p:spPr>
          <a:xfrm>
            <a:off x="571506" y="457205"/>
            <a:ext cx="1918698" cy="305230"/>
          </a:xfrm>
          <a:prstGeom prst="rect">
            <a:avLst/>
          </a:prstGeom>
          <a:noFill/>
          <a:ln>
            <a:noFill/>
          </a:ln>
        </p:spPr>
      </p:pic>
      <p:cxnSp>
        <p:nvCxnSpPr>
          <p:cNvPr id="915" name="Google Shape;915;p13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916" name="Google Shape;916;p135"/>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17" name="Google Shape;917;p13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918" name="Shape 918"/>
        <p:cNvGrpSpPr/>
        <p:nvPr/>
      </p:nvGrpSpPr>
      <p:grpSpPr>
        <a:xfrm>
          <a:off x="0" y="0"/>
          <a:ext cx="0" cy="0"/>
          <a:chOff x="0" y="0"/>
          <a:chExt cx="0" cy="0"/>
        </a:xfrm>
      </p:grpSpPr>
      <p:sp>
        <p:nvSpPr>
          <p:cNvPr id="919" name="Google Shape;919;p136"/>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20" name="Google Shape;920;p136"/>
          <p:cNvSpPr/>
          <p:nvPr/>
        </p:nvSpPr>
        <p:spPr>
          <a:xfrm>
            <a:off x="8421287"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1" name="Google Shape;921;p13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22" name="Google Shape;922;p136"/>
          <p:cNvSpPr/>
          <p:nvPr/>
        </p:nvSpPr>
        <p:spPr>
          <a:xfrm>
            <a:off x="7655903"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3" name="Google Shape;923;p136"/>
          <p:cNvSpPr/>
          <p:nvPr/>
        </p:nvSpPr>
        <p:spPr>
          <a:xfrm rot="10800000">
            <a:off x="7655919"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4" name="Google Shape;924;p136"/>
          <p:cNvSpPr/>
          <p:nvPr/>
        </p:nvSpPr>
        <p:spPr>
          <a:xfrm>
            <a:off x="8421287"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5" name="Google Shape;925;p136"/>
          <p:cNvSpPr/>
          <p:nvPr/>
        </p:nvSpPr>
        <p:spPr>
          <a:xfrm rot="-5400000">
            <a:off x="8414911"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6" name="Google Shape;926;p136"/>
          <p:cNvSpPr/>
          <p:nvPr/>
        </p:nvSpPr>
        <p:spPr>
          <a:xfrm>
            <a:off x="6181488"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7" name="Google Shape;927;p136"/>
          <p:cNvSpPr/>
          <p:nvPr/>
        </p:nvSpPr>
        <p:spPr>
          <a:xfrm>
            <a:off x="6653393"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8" name="Google Shape;928;p136"/>
          <p:cNvSpPr/>
          <p:nvPr/>
        </p:nvSpPr>
        <p:spPr>
          <a:xfrm>
            <a:off x="7478502"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929" name="Shape 929"/>
        <p:cNvGrpSpPr/>
        <p:nvPr/>
      </p:nvGrpSpPr>
      <p:grpSpPr>
        <a:xfrm>
          <a:off x="0" y="0"/>
          <a:ext cx="0" cy="0"/>
          <a:chOff x="0" y="0"/>
          <a:chExt cx="0" cy="0"/>
        </a:xfrm>
      </p:grpSpPr>
      <p:sp>
        <p:nvSpPr>
          <p:cNvPr id="930" name="Google Shape;930;p13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31" name="Google Shape;931;p13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32" name="Google Shape;932;p137"/>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33" name="Google Shape;933;p13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934" name="Shape 934"/>
        <p:cNvGrpSpPr/>
        <p:nvPr/>
      </p:nvGrpSpPr>
      <p:grpSpPr>
        <a:xfrm>
          <a:off x="0" y="0"/>
          <a:ext cx="0" cy="0"/>
          <a:chOff x="0" y="0"/>
          <a:chExt cx="0" cy="0"/>
        </a:xfrm>
      </p:grpSpPr>
      <p:sp>
        <p:nvSpPr>
          <p:cNvPr id="935" name="Google Shape;935;p13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36" name="Google Shape;936;p13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937" name="Google Shape;937;p138"/>
          <p:cNvCxnSpPr/>
          <p:nvPr/>
        </p:nvCxnSpPr>
        <p:spPr>
          <a:xfrm>
            <a:off x="4575110"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938" name="Google Shape;938;p138"/>
          <p:cNvSpPr txBox="1"/>
          <p:nvPr>
            <p:ph idx="2"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39" name="Google Shape;939;p138"/>
          <p:cNvSpPr txBox="1"/>
          <p:nvPr>
            <p:ph idx="3"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40" name="Google Shape;940;p138"/>
          <p:cNvSpPr txBox="1"/>
          <p:nvPr>
            <p:ph idx="4"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41" name="Google Shape;941;p138"/>
          <p:cNvSpPr txBox="1"/>
          <p:nvPr>
            <p:ph idx="5"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42" name="Google Shape;942;p13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943" name="Shape 943"/>
        <p:cNvGrpSpPr/>
        <p:nvPr/>
      </p:nvGrpSpPr>
      <p:grpSpPr>
        <a:xfrm>
          <a:off x="0" y="0"/>
          <a:ext cx="0" cy="0"/>
          <a:chOff x="0" y="0"/>
          <a:chExt cx="0" cy="0"/>
        </a:xfrm>
      </p:grpSpPr>
      <p:sp>
        <p:nvSpPr>
          <p:cNvPr id="944" name="Google Shape;944;p13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45" name="Google Shape;945;p139"/>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46" name="Google Shape;946;p139"/>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47" name="Google Shape;947;p139"/>
          <p:cNvSpPr txBox="1"/>
          <p:nvPr>
            <p:ph idx="3"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48" name="Google Shape;948;p139"/>
          <p:cNvSpPr txBox="1"/>
          <p:nvPr>
            <p:ph idx="4"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949" name="Google Shape;949;p139"/>
          <p:cNvSpPr txBox="1"/>
          <p:nvPr>
            <p:ph idx="5"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cxnSp>
        <p:nvCxnSpPr>
          <p:cNvPr id="950" name="Google Shape;950;p139"/>
          <p:cNvCxnSpPr/>
          <p:nvPr/>
        </p:nvCxnSpPr>
        <p:spPr>
          <a:xfrm>
            <a:off x="4575135"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951" name="Google Shape;951;p13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952" name="Shape 952"/>
        <p:cNvGrpSpPr/>
        <p:nvPr/>
      </p:nvGrpSpPr>
      <p:grpSpPr>
        <a:xfrm>
          <a:off x="0" y="0"/>
          <a:ext cx="0" cy="0"/>
          <a:chOff x="0" y="0"/>
          <a:chExt cx="0" cy="0"/>
        </a:xfrm>
      </p:grpSpPr>
      <p:sp>
        <p:nvSpPr>
          <p:cNvPr id="953" name="Google Shape;953;p14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54" name="Google Shape;954;p140"/>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955" name="Google Shape;955;p140"/>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956" name="Google Shape;956;p140"/>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957" name="Google Shape;957;p140"/>
          <p:cNvSpPr txBox="1"/>
          <p:nvPr>
            <p:ph idx="2"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58" name="Google Shape;958;p140"/>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59" name="Google Shape;959;p140"/>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60" name="Google Shape;960;p140"/>
          <p:cNvSpPr txBox="1"/>
          <p:nvPr>
            <p:ph idx="5"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961" name="Google Shape;961;p140"/>
          <p:cNvSpPr txBox="1"/>
          <p:nvPr>
            <p:ph idx="6"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962" name="Google Shape;962;p140"/>
          <p:cNvSpPr txBox="1"/>
          <p:nvPr>
            <p:ph idx="7"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963" name="Google Shape;963;p14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964" name="Shape 964"/>
        <p:cNvGrpSpPr/>
        <p:nvPr/>
      </p:nvGrpSpPr>
      <p:grpSpPr>
        <a:xfrm>
          <a:off x="0" y="0"/>
          <a:ext cx="0" cy="0"/>
          <a:chOff x="0" y="0"/>
          <a:chExt cx="0" cy="0"/>
        </a:xfrm>
      </p:grpSpPr>
      <p:sp>
        <p:nvSpPr>
          <p:cNvPr id="965" name="Google Shape;965;p14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66" name="Google Shape;966;p141"/>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67" name="Google Shape;967;p141"/>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68" name="Google Shape;968;p141"/>
          <p:cNvSpPr txBox="1"/>
          <p:nvPr>
            <p:ph idx="3"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69" name="Google Shape;969;p141"/>
          <p:cNvSpPr txBox="1"/>
          <p:nvPr>
            <p:ph idx="4"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970" name="Google Shape;970;p141"/>
          <p:cNvSpPr txBox="1"/>
          <p:nvPr>
            <p:ph idx="5"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971" name="Google Shape;971;p141"/>
          <p:cNvSpPr txBox="1"/>
          <p:nvPr>
            <p:ph idx="6"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72" name="Google Shape;972;p141"/>
          <p:cNvSpPr txBox="1"/>
          <p:nvPr>
            <p:ph idx="7"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cxnSp>
        <p:nvCxnSpPr>
          <p:cNvPr id="973" name="Google Shape;973;p141"/>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974" name="Google Shape;974;p141"/>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975" name="Google Shape;975;p14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976" name="Shape 976"/>
        <p:cNvGrpSpPr/>
        <p:nvPr/>
      </p:nvGrpSpPr>
      <p:grpSpPr>
        <a:xfrm>
          <a:off x="0" y="0"/>
          <a:ext cx="0" cy="0"/>
          <a:chOff x="0" y="0"/>
          <a:chExt cx="0" cy="0"/>
        </a:xfrm>
      </p:grpSpPr>
      <p:sp>
        <p:nvSpPr>
          <p:cNvPr id="977" name="Google Shape;977;p142"/>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78" name="Google Shape;978;p14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979" name="Shape 979"/>
        <p:cNvGrpSpPr/>
        <p:nvPr/>
      </p:nvGrpSpPr>
      <p:grpSpPr>
        <a:xfrm>
          <a:off x="0" y="0"/>
          <a:ext cx="0" cy="0"/>
          <a:chOff x="0" y="0"/>
          <a:chExt cx="0" cy="0"/>
        </a:xfrm>
      </p:grpSpPr>
      <p:sp>
        <p:nvSpPr>
          <p:cNvPr id="980" name="Google Shape;980;p143"/>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81" name="Google Shape;981;p14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982" name="Shape 982"/>
        <p:cNvGrpSpPr/>
        <p:nvPr/>
      </p:nvGrpSpPr>
      <p:grpSpPr>
        <a:xfrm>
          <a:off x="0" y="0"/>
          <a:ext cx="0" cy="0"/>
          <a:chOff x="0" y="0"/>
          <a:chExt cx="0" cy="0"/>
        </a:xfrm>
      </p:grpSpPr>
      <p:sp>
        <p:nvSpPr>
          <p:cNvPr id="983" name="Google Shape;983;p144"/>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984" name="Google Shape;984;p14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1_3 Title Slide B - Light_1_3_1">
    <p:spTree>
      <p:nvGrpSpPr>
        <p:cNvPr id="73" name="Shape 73"/>
        <p:cNvGrpSpPr/>
        <p:nvPr/>
      </p:nvGrpSpPr>
      <p:grpSpPr>
        <a:xfrm>
          <a:off x="0" y="0"/>
          <a:ext cx="0" cy="0"/>
          <a:chOff x="0" y="0"/>
          <a:chExt cx="0" cy="0"/>
        </a:xfrm>
      </p:grpSpPr>
      <p:pic>
        <p:nvPicPr>
          <p:cNvPr id="74" name="Google Shape;74;p16"/>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75" name="Google Shape;75;p16"/>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76" name="Google Shape;76;p1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77" name="Google Shape;77;p16"/>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78" name="Google Shape;78;p16"/>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79" name="Google Shape;79;p16"/>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16"/>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985" name="Shape 985"/>
        <p:cNvGrpSpPr/>
        <p:nvPr/>
      </p:nvGrpSpPr>
      <p:grpSpPr>
        <a:xfrm>
          <a:off x="0" y="0"/>
          <a:ext cx="0" cy="0"/>
          <a:chOff x="0" y="0"/>
          <a:chExt cx="0" cy="0"/>
        </a:xfrm>
      </p:grpSpPr>
      <p:sp>
        <p:nvSpPr>
          <p:cNvPr id="986" name="Google Shape;986;p145"/>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87" name="Google Shape;987;p14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88" name="Google Shape;988;p145"/>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989" name="Shape 989"/>
        <p:cNvGrpSpPr/>
        <p:nvPr/>
      </p:nvGrpSpPr>
      <p:grpSpPr>
        <a:xfrm>
          <a:off x="0" y="0"/>
          <a:ext cx="0" cy="0"/>
          <a:chOff x="0" y="0"/>
          <a:chExt cx="0" cy="0"/>
        </a:xfrm>
      </p:grpSpPr>
      <p:sp>
        <p:nvSpPr>
          <p:cNvPr id="990" name="Google Shape;990;p14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91" name="Google Shape;991;p146"/>
          <p:cNvSpPr/>
          <p:nvPr/>
        </p:nvSpPr>
        <p:spPr>
          <a:xfrm>
            <a:off x="4519346"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2" name="Google Shape;992;p146"/>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93" name="Google Shape;993;p146"/>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94" name="Google Shape;994;p146"/>
          <p:cNvSpPr txBox="1"/>
          <p:nvPr>
            <p:ph idx="3"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800"/>
              <a:buNone/>
              <a:defRPr sz="1800"/>
            </a:lvl2pPr>
            <a:lvl3pPr lvl="2" algn="l">
              <a:lnSpc>
                <a:spcPct val="90000"/>
              </a:lnSpc>
              <a:spcBef>
                <a:spcPts val="400"/>
              </a:spcBef>
              <a:spcAft>
                <a:spcPts val="0"/>
              </a:spcAft>
              <a:buSzPts val="1800"/>
              <a:buNone/>
              <a:defRPr sz="1800"/>
            </a:lvl3pPr>
            <a:lvl4pPr lvl="3" algn="l">
              <a:lnSpc>
                <a:spcPct val="90000"/>
              </a:lnSpc>
              <a:spcBef>
                <a:spcPts val="400"/>
              </a:spcBef>
              <a:spcAft>
                <a:spcPts val="0"/>
              </a:spcAft>
              <a:buSzPts val="1800"/>
              <a:buNone/>
              <a:defRPr sz="1800"/>
            </a:lvl4pPr>
            <a:lvl5pPr lvl="4" algn="l">
              <a:lnSpc>
                <a:spcPct val="90000"/>
              </a:lnSpc>
              <a:spcBef>
                <a:spcPts val="400"/>
              </a:spcBef>
              <a:spcAft>
                <a:spcPts val="0"/>
              </a:spcAft>
              <a:buSzPts val="1800"/>
              <a:buNone/>
              <a:defRPr sz="1800"/>
            </a:lvl5pPr>
            <a:lvl6pPr lvl="5" algn="l">
              <a:lnSpc>
                <a:spcPct val="90000"/>
              </a:lnSpc>
              <a:spcBef>
                <a:spcPts val="400"/>
              </a:spcBef>
              <a:spcAft>
                <a:spcPts val="0"/>
              </a:spcAft>
              <a:buSzPts val="1800"/>
              <a:buNone/>
              <a:defRPr sz="1800"/>
            </a:lvl6pPr>
            <a:lvl7pPr lvl="6" algn="l">
              <a:lnSpc>
                <a:spcPct val="90000"/>
              </a:lnSpc>
              <a:spcBef>
                <a:spcPts val="400"/>
              </a:spcBef>
              <a:spcAft>
                <a:spcPts val="0"/>
              </a:spcAft>
              <a:buSzPts val="1800"/>
              <a:buNone/>
              <a:defRPr sz="1800"/>
            </a:lvl7pPr>
            <a:lvl8pPr lvl="7" algn="l">
              <a:lnSpc>
                <a:spcPct val="90000"/>
              </a:lnSpc>
              <a:spcBef>
                <a:spcPts val="400"/>
              </a:spcBef>
              <a:spcAft>
                <a:spcPts val="0"/>
              </a:spcAft>
              <a:buSzPts val="1800"/>
              <a:buNone/>
              <a:defRPr sz="1800"/>
            </a:lvl8pPr>
            <a:lvl9pPr lvl="8" algn="l">
              <a:lnSpc>
                <a:spcPct val="90000"/>
              </a:lnSpc>
              <a:spcBef>
                <a:spcPts val="400"/>
              </a:spcBef>
              <a:spcAft>
                <a:spcPts val="0"/>
              </a:spcAft>
              <a:buSzPts val="1800"/>
              <a:buNone/>
              <a:defRPr sz="1800"/>
            </a:lvl9pPr>
          </a:lstStyle>
          <a:p/>
        </p:txBody>
      </p:sp>
      <p:sp>
        <p:nvSpPr>
          <p:cNvPr id="995" name="Google Shape;995;p14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996" name="Shape 996"/>
        <p:cNvGrpSpPr/>
        <p:nvPr/>
      </p:nvGrpSpPr>
      <p:grpSpPr>
        <a:xfrm>
          <a:off x="0" y="0"/>
          <a:ext cx="0" cy="0"/>
          <a:chOff x="0" y="0"/>
          <a:chExt cx="0" cy="0"/>
        </a:xfrm>
      </p:grpSpPr>
      <p:sp>
        <p:nvSpPr>
          <p:cNvPr id="997" name="Google Shape;997;p14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98" name="Google Shape;998;p147"/>
          <p:cNvSpPr/>
          <p:nvPr/>
        </p:nvSpPr>
        <p:spPr>
          <a:xfrm>
            <a:off x="457204"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9" name="Google Shape;999;p147"/>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00" name="Google Shape;1000;p147"/>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01" name="Google Shape;1001;p147"/>
          <p:cNvSpPr txBox="1"/>
          <p:nvPr>
            <p:ph idx="3"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002" name="Google Shape;1002;p14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003" name="Shape 1003"/>
        <p:cNvGrpSpPr/>
        <p:nvPr/>
      </p:nvGrpSpPr>
      <p:grpSpPr>
        <a:xfrm>
          <a:off x="0" y="0"/>
          <a:ext cx="0" cy="0"/>
          <a:chOff x="0" y="0"/>
          <a:chExt cx="0" cy="0"/>
        </a:xfrm>
      </p:grpSpPr>
      <p:sp>
        <p:nvSpPr>
          <p:cNvPr id="1004" name="Google Shape;1004;p148"/>
          <p:cNvSpPr/>
          <p:nvPr/>
        </p:nvSpPr>
        <p:spPr>
          <a:xfrm>
            <a:off x="457204" y="1369225"/>
            <a:ext cx="8229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5" name="Google Shape;1005;p14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06" name="Google Shape;1006;p14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07" name="Google Shape;1007;p148"/>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008" name="Google Shape;1008;p14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009" name="Shape 1009"/>
        <p:cNvGrpSpPr/>
        <p:nvPr/>
      </p:nvGrpSpPr>
      <p:grpSpPr>
        <a:xfrm>
          <a:off x="0" y="0"/>
          <a:ext cx="0" cy="0"/>
          <a:chOff x="0" y="0"/>
          <a:chExt cx="0" cy="0"/>
        </a:xfrm>
      </p:grpSpPr>
      <p:sp>
        <p:nvSpPr>
          <p:cNvPr id="1010" name="Google Shape;1010;p149"/>
          <p:cNvSpPr/>
          <p:nvPr/>
        </p:nvSpPr>
        <p:spPr>
          <a:xfrm>
            <a:off x="4622372" y="3110699"/>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1" name="Google Shape;1011;p149"/>
          <p:cNvSpPr/>
          <p:nvPr/>
        </p:nvSpPr>
        <p:spPr>
          <a:xfrm>
            <a:off x="457204" y="3110699"/>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2" name="Google Shape;1012;p149"/>
          <p:cNvSpPr/>
          <p:nvPr/>
        </p:nvSpPr>
        <p:spPr>
          <a:xfrm>
            <a:off x="4622372" y="1369225"/>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3" name="Google Shape;1013;p149"/>
          <p:cNvSpPr/>
          <p:nvPr/>
        </p:nvSpPr>
        <p:spPr>
          <a:xfrm>
            <a:off x="457204" y="1369225"/>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4" name="Google Shape;1014;p14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15" name="Google Shape;1015;p149"/>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016" name="Google Shape;1016;p149"/>
          <p:cNvSpPr txBox="1"/>
          <p:nvPr>
            <p:ph idx="2" type="subTitle"/>
          </p:nvPr>
        </p:nvSpPr>
        <p:spPr>
          <a:xfrm>
            <a:off x="573681"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017" name="Google Shape;1017;p149"/>
          <p:cNvSpPr txBox="1"/>
          <p:nvPr>
            <p:ph idx="3" type="subTitle"/>
          </p:nvPr>
        </p:nvSpPr>
        <p:spPr>
          <a:xfrm>
            <a:off x="4736373"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018" name="Google Shape;1018;p149"/>
          <p:cNvSpPr txBox="1"/>
          <p:nvPr>
            <p:ph idx="4" type="subTitle"/>
          </p:nvPr>
        </p:nvSpPr>
        <p:spPr>
          <a:xfrm>
            <a:off x="573681"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019" name="Google Shape;1019;p149"/>
          <p:cNvSpPr txBox="1"/>
          <p:nvPr>
            <p:ph idx="5" type="subTitle"/>
          </p:nvPr>
        </p:nvSpPr>
        <p:spPr>
          <a:xfrm>
            <a:off x="4736373"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020" name="Google Shape;1020;p14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021" name="Shape 1021"/>
        <p:cNvGrpSpPr/>
        <p:nvPr/>
      </p:nvGrpSpPr>
      <p:grpSpPr>
        <a:xfrm>
          <a:off x="0" y="0"/>
          <a:ext cx="0" cy="0"/>
          <a:chOff x="0" y="0"/>
          <a:chExt cx="0" cy="0"/>
        </a:xfrm>
      </p:grpSpPr>
      <p:sp>
        <p:nvSpPr>
          <p:cNvPr id="1022" name="Google Shape;1022;p150"/>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23" name="Google Shape;1023;p150"/>
          <p:cNvSpPr/>
          <p:nvPr/>
        </p:nvSpPr>
        <p:spPr>
          <a:xfrm>
            <a:off x="7667204"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4" name="Google Shape;1024;p150"/>
          <p:cNvSpPr/>
          <p:nvPr/>
        </p:nvSpPr>
        <p:spPr>
          <a:xfrm>
            <a:off x="8412386"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5" name="Google Shape;1025;p15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26" name="Google Shape;1026;p150"/>
          <p:cNvSpPr/>
          <p:nvPr/>
        </p:nvSpPr>
        <p:spPr>
          <a:xfrm rot="10800000">
            <a:off x="7653907"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7" name="Google Shape;1027;p150"/>
          <p:cNvSpPr/>
          <p:nvPr/>
        </p:nvSpPr>
        <p:spPr>
          <a:xfrm rot="-5400000">
            <a:off x="7655903"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8" name="Google Shape;1028;p150"/>
          <p:cNvSpPr/>
          <p:nvPr/>
        </p:nvSpPr>
        <p:spPr>
          <a:xfrm rot="-5400000">
            <a:off x="6217293"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29" name="Google Shape;1029;p150"/>
          <p:cNvSpPr/>
          <p:nvPr/>
        </p:nvSpPr>
        <p:spPr>
          <a:xfrm>
            <a:off x="878319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0" name="Google Shape;1030;p150"/>
          <p:cNvSpPr/>
          <p:nvPr/>
        </p:nvSpPr>
        <p:spPr>
          <a:xfrm>
            <a:off x="7294999"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1" name="Google Shape;1031;p150"/>
          <p:cNvSpPr/>
          <p:nvPr/>
        </p:nvSpPr>
        <p:spPr>
          <a:xfrm rot="10800000">
            <a:off x="7653907"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2" name="Google Shape;1032;p150"/>
          <p:cNvSpPr/>
          <p:nvPr/>
        </p:nvSpPr>
        <p:spPr>
          <a:xfrm rot="-5400000">
            <a:off x="7653891"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1033" name="Google Shape;1033;p150"/>
          <p:cNvCxnSpPr/>
          <p:nvPr/>
        </p:nvCxnSpPr>
        <p:spPr>
          <a:xfrm>
            <a:off x="8531288"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034" name="Google Shape;1034;p150"/>
          <p:cNvCxnSpPr/>
          <p:nvPr/>
        </p:nvCxnSpPr>
        <p:spPr>
          <a:xfrm>
            <a:off x="8655739"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035" name="Google Shape;1035;p150"/>
          <p:cNvCxnSpPr/>
          <p:nvPr/>
        </p:nvCxnSpPr>
        <p:spPr>
          <a:xfrm>
            <a:off x="8780190"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036" name="Google Shape;1036;p150"/>
          <p:cNvCxnSpPr/>
          <p:nvPr/>
        </p:nvCxnSpPr>
        <p:spPr>
          <a:xfrm>
            <a:off x="8904641"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037" name="Google Shape;1037;p150"/>
          <p:cNvCxnSpPr/>
          <p:nvPr/>
        </p:nvCxnSpPr>
        <p:spPr>
          <a:xfrm>
            <a:off x="9029093" y="1489725"/>
            <a:ext cx="0" cy="731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038" name="Shape 1038"/>
        <p:cNvGrpSpPr/>
        <p:nvPr/>
      </p:nvGrpSpPr>
      <p:grpSpPr>
        <a:xfrm>
          <a:off x="0" y="0"/>
          <a:ext cx="0" cy="0"/>
          <a:chOff x="0" y="0"/>
          <a:chExt cx="0" cy="0"/>
        </a:xfrm>
      </p:grpSpPr>
      <p:sp>
        <p:nvSpPr>
          <p:cNvPr id="1039" name="Google Shape;1039;p15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40" name="Google Shape;1040;p151"/>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041" name="Shape 1041"/>
        <p:cNvGrpSpPr/>
        <p:nvPr/>
      </p:nvGrpSpPr>
      <p:grpSpPr>
        <a:xfrm>
          <a:off x="0" y="0"/>
          <a:ext cx="0" cy="0"/>
          <a:chOff x="0" y="0"/>
          <a:chExt cx="0" cy="0"/>
        </a:xfrm>
      </p:grpSpPr>
      <p:sp>
        <p:nvSpPr>
          <p:cNvPr id="1042" name="Google Shape;1042;p152"/>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43" name="Google Shape;1043;p152"/>
          <p:cNvSpPr/>
          <p:nvPr/>
        </p:nvSpPr>
        <p:spPr>
          <a:xfrm>
            <a:off x="7667204"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4" name="Google Shape;1044;p152"/>
          <p:cNvSpPr/>
          <p:nvPr/>
        </p:nvSpPr>
        <p:spPr>
          <a:xfrm>
            <a:off x="8412386"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5" name="Google Shape;1045;p15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46" name="Google Shape;1046;p152"/>
          <p:cNvSpPr/>
          <p:nvPr/>
        </p:nvSpPr>
        <p:spPr>
          <a:xfrm rot="10800000">
            <a:off x="7653907"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7" name="Google Shape;1047;p152"/>
          <p:cNvSpPr/>
          <p:nvPr/>
        </p:nvSpPr>
        <p:spPr>
          <a:xfrm rot="-5400000">
            <a:off x="7655903"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8" name="Google Shape;1048;p152"/>
          <p:cNvSpPr/>
          <p:nvPr/>
        </p:nvSpPr>
        <p:spPr>
          <a:xfrm rot="-5400000">
            <a:off x="6217293"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49" name="Google Shape;1049;p152"/>
          <p:cNvSpPr/>
          <p:nvPr/>
        </p:nvSpPr>
        <p:spPr>
          <a:xfrm>
            <a:off x="878319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0" name="Google Shape;1050;p152"/>
          <p:cNvSpPr/>
          <p:nvPr/>
        </p:nvSpPr>
        <p:spPr>
          <a:xfrm>
            <a:off x="7294999"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1" name="Google Shape;1051;p152"/>
          <p:cNvSpPr/>
          <p:nvPr/>
        </p:nvSpPr>
        <p:spPr>
          <a:xfrm rot="10800000">
            <a:off x="7653907"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2" name="Google Shape;1052;p152"/>
          <p:cNvSpPr/>
          <p:nvPr/>
        </p:nvSpPr>
        <p:spPr>
          <a:xfrm rot="-5400000">
            <a:off x="7653891"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1053" name="Google Shape;1053;p152"/>
          <p:cNvCxnSpPr/>
          <p:nvPr/>
        </p:nvCxnSpPr>
        <p:spPr>
          <a:xfrm>
            <a:off x="8531288"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1054" name="Google Shape;1054;p152"/>
          <p:cNvCxnSpPr/>
          <p:nvPr/>
        </p:nvCxnSpPr>
        <p:spPr>
          <a:xfrm>
            <a:off x="8655739"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1055" name="Google Shape;1055;p152"/>
          <p:cNvCxnSpPr/>
          <p:nvPr/>
        </p:nvCxnSpPr>
        <p:spPr>
          <a:xfrm>
            <a:off x="878019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1056" name="Google Shape;1056;p152"/>
          <p:cNvCxnSpPr/>
          <p:nvPr/>
        </p:nvCxnSpPr>
        <p:spPr>
          <a:xfrm>
            <a:off x="8904641"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1057" name="Google Shape;1057;p152"/>
          <p:cNvCxnSpPr/>
          <p:nvPr/>
        </p:nvCxnSpPr>
        <p:spPr>
          <a:xfrm>
            <a:off x="9029093" y="1489725"/>
            <a:ext cx="0" cy="7317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058" name="Shape 1058"/>
        <p:cNvGrpSpPr/>
        <p:nvPr/>
      </p:nvGrpSpPr>
      <p:grpSpPr>
        <a:xfrm>
          <a:off x="0" y="0"/>
          <a:ext cx="0" cy="0"/>
          <a:chOff x="0" y="0"/>
          <a:chExt cx="0" cy="0"/>
        </a:xfrm>
      </p:grpSpPr>
      <p:pic>
        <p:nvPicPr>
          <p:cNvPr id="1059" name="Google Shape;1059;p153"/>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
        <p:nvSpPr>
          <p:cNvPr id="1060" name="Google Shape;1060;p15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061" name="Shape 1061"/>
        <p:cNvGrpSpPr/>
        <p:nvPr/>
      </p:nvGrpSpPr>
      <p:grpSpPr>
        <a:xfrm>
          <a:off x="0" y="0"/>
          <a:ext cx="0" cy="0"/>
          <a:chOff x="0" y="0"/>
          <a:chExt cx="0" cy="0"/>
        </a:xfrm>
      </p:grpSpPr>
      <p:pic>
        <p:nvPicPr>
          <p:cNvPr id="1062" name="Google Shape;1062;p154"/>
          <p:cNvPicPr preferRelativeResize="0"/>
          <p:nvPr/>
        </p:nvPicPr>
        <p:blipFill rotWithShape="1">
          <a:blip r:embed="rId2">
            <a:alphaModFix/>
          </a:blip>
          <a:srcRect b="0" l="0" r="0" t="0"/>
          <a:stretch/>
        </p:blipFill>
        <p:spPr>
          <a:xfrm>
            <a:off x="2266486" y="2114811"/>
            <a:ext cx="4609924" cy="733342"/>
          </a:xfrm>
          <a:prstGeom prst="rect">
            <a:avLst/>
          </a:prstGeom>
          <a:noFill/>
          <a:ln>
            <a:noFill/>
          </a:ln>
        </p:spPr>
      </p:pic>
      <p:sp>
        <p:nvSpPr>
          <p:cNvPr id="1063" name="Google Shape;1063;p15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p:cSld name="1_3 Title Slide B - Light_1_3_1_2">
    <p:spTree>
      <p:nvGrpSpPr>
        <p:cNvPr id="81" name="Shape 81"/>
        <p:cNvGrpSpPr/>
        <p:nvPr/>
      </p:nvGrpSpPr>
      <p:grpSpPr>
        <a:xfrm>
          <a:off x="0" y="0"/>
          <a:ext cx="0" cy="0"/>
          <a:chOff x="0" y="0"/>
          <a:chExt cx="0" cy="0"/>
        </a:xfrm>
      </p:grpSpPr>
      <p:pic>
        <p:nvPicPr>
          <p:cNvPr id="82" name="Google Shape;82;p17"/>
          <p:cNvPicPr preferRelativeResize="0"/>
          <p:nvPr/>
        </p:nvPicPr>
        <p:blipFill>
          <a:blip r:embed="rId2">
            <a:alphaModFix/>
          </a:blip>
          <a:stretch>
            <a:fillRect/>
          </a:stretch>
        </p:blipFill>
        <p:spPr>
          <a:xfrm>
            <a:off x="-2279" y="0"/>
            <a:ext cx="9143987" cy="5143501"/>
          </a:xfrm>
          <a:prstGeom prst="rect">
            <a:avLst/>
          </a:prstGeom>
          <a:noFill/>
          <a:ln>
            <a:noFill/>
          </a:ln>
        </p:spPr>
      </p:pic>
      <p:cxnSp>
        <p:nvCxnSpPr>
          <p:cNvPr id="83" name="Google Shape;83;p1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84" name="Google Shape;84;p1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17"/>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86" name="Google Shape;86;p17"/>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87" name="Google Shape;87;p17"/>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7"/>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1064" name="Shape 1064"/>
        <p:cNvGrpSpPr/>
        <p:nvPr/>
      </p:nvGrpSpPr>
      <p:grpSpPr>
        <a:xfrm>
          <a:off x="0" y="0"/>
          <a:ext cx="0" cy="0"/>
          <a:chOff x="0" y="0"/>
          <a:chExt cx="0" cy="0"/>
        </a:xfrm>
      </p:grpSpPr>
      <p:sp>
        <p:nvSpPr>
          <p:cNvPr id="1065" name="Google Shape;1065;p15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23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800"/>
              <a:buNone/>
              <a:defRPr sz="1400"/>
            </a:lvl2pPr>
            <a:lvl3pPr lvl="2" algn="l">
              <a:lnSpc>
                <a:spcPct val="100000"/>
              </a:lnSpc>
              <a:spcBef>
                <a:spcPts val="0"/>
              </a:spcBef>
              <a:spcAft>
                <a:spcPts val="0"/>
              </a:spcAft>
              <a:buSzPts val="800"/>
              <a:buNone/>
              <a:defRPr sz="1400"/>
            </a:lvl3pPr>
            <a:lvl4pPr lvl="3" algn="l">
              <a:lnSpc>
                <a:spcPct val="100000"/>
              </a:lnSpc>
              <a:spcBef>
                <a:spcPts val="0"/>
              </a:spcBef>
              <a:spcAft>
                <a:spcPts val="0"/>
              </a:spcAft>
              <a:buSzPts val="800"/>
              <a:buNone/>
              <a:defRPr sz="1400"/>
            </a:lvl4pPr>
            <a:lvl5pPr lvl="4" algn="l">
              <a:lnSpc>
                <a:spcPct val="100000"/>
              </a:lnSpc>
              <a:spcBef>
                <a:spcPts val="0"/>
              </a:spcBef>
              <a:spcAft>
                <a:spcPts val="0"/>
              </a:spcAft>
              <a:buSzPts val="800"/>
              <a:buNone/>
              <a:defRPr sz="1400"/>
            </a:lvl5pPr>
            <a:lvl6pPr lvl="5" algn="l">
              <a:lnSpc>
                <a:spcPct val="100000"/>
              </a:lnSpc>
              <a:spcBef>
                <a:spcPts val="0"/>
              </a:spcBef>
              <a:spcAft>
                <a:spcPts val="0"/>
              </a:spcAft>
              <a:buSzPts val="800"/>
              <a:buNone/>
              <a:defRPr sz="1400"/>
            </a:lvl6pPr>
            <a:lvl7pPr lvl="6" algn="l">
              <a:lnSpc>
                <a:spcPct val="100000"/>
              </a:lnSpc>
              <a:spcBef>
                <a:spcPts val="0"/>
              </a:spcBef>
              <a:spcAft>
                <a:spcPts val="0"/>
              </a:spcAft>
              <a:buSzPts val="800"/>
              <a:buNone/>
              <a:defRPr sz="1400"/>
            </a:lvl7pPr>
            <a:lvl8pPr lvl="7" algn="l">
              <a:lnSpc>
                <a:spcPct val="100000"/>
              </a:lnSpc>
              <a:spcBef>
                <a:spcPts val="0"/>
              </a:spcBef>
              <a:spcAft>
                <a:spcPts val="0"/>
              </a:spcAft>
              <a:buSzPts val="800"/>
              <a:buNone/>
              <a:defRPr sz="1400"/>
            </a:lvl8pPr>
            <a:lvl9pPr lvl="8" algn="l">
              <a:lnSpc>
                <a:spcPct val="100000"/>
              </a:lnSpc>
              <a:spcBef>
                <a:spcPts val="0"/>
              </a:spcBef>
              <a:spcAft>
                <a:spcPts val="0"/>
              </a:spcAft>
              <a:buSzPts val="800"/>
              <a:buNone/>
              <a:defRPr sz="1400"/>
            </a:lvl9pPr>
          </a:lstStyle>
          <a:p/>
        </p:txBody>
      </p:sp>
      <p:sp>
        <p:nvSpPr>
          <p:cNvPr id="1066" name="Google Shape;1066;p155"/>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4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100"/>
              <a:buNone/>
              <a:defRPr/>
            </a:lvl2pPr>
            <a:lvl3pPr lvl="2" algn="l">
              <a:lnSpc>
                <a:spcPct val="90000"/>
              </a:lnSpc>
              <a:spcBef>
                <a:spcPts val="400"/>
              </a:spcBef>
              <a:spcAft>
                <a:spcPts val="0"/>
              </a:spcAft>
              <a:buSzPts val="900"/>
              <a:buNone/>
              <a:defRPr/>
            </a:lvl3pPr>
            <a:lvl4pPr lvl="3" algn="l">
              <a:lnSpc>
                <a:spcPct val="90000"/>
              </a:lnSpc>
              <a:spcBef>
                <a:spcPts val="400"/>
              </a:spcBef>
              <a:spcAft>
                <a:spcPts val="0"/>
              </a:spcAft>
              <a:buSzPts val="900"/>
              <a:buNone/>
              <a:defRPr/>
            </a:lvl4pPr>
            <a:lvl5pPr lvl="4" algn="l">
              <a:lnSpc>
                <a:spcPct val="90000"/>
              </a:lnSpc>
              <a:spcBef>
                <a:spcPts val="400"/>
              </a:spcBef>
              <a:spcAft>
                <a:spcPts val="0"/>
              </a:spcAft>
              <a:buSzPts val="900"/>
              <a:buNone/>
              <a:defRPr/>
            </a:lvl5pPr>
            <a:lvl6pPr lvl="5" algn="l">
              <a:lnSpc>
                <a:spcPct val="90000"/>
              </a:lnSpc>
              <a:spcBef>
                <a:spcPts val="400"/>
              </a:spcBef>
              <a:spcAft>
                <a:spcPts val="0"/>
              </a:spcAft>
              <a:buSzPts val="900"/>
              <a:buNone/>
              <a:defRPr/>
            </a:lvl6pPr>
            <a:lvl7pPr lvl="6" algn="l">
              <a:lnSpc>
                <a:spcPct val="90000"/>
              </a:lnSpc>
              <a:spcBef>
                <a:spcPts val="400"/>
              </a:spcBef>
              <a:spcAft>
                <a:spcPts val="0"/>
              </a:spcAft>
              <a:buSzPts val="900"/>
              <a:buNone/>
              <a:defRPr/>
            </a:lvl7pPr>
            <a:lvl8pPr lvl="7" algn="l">
              <a:lnSpc>
                <a:spcPct val="90000"/>
              </a:lnSpc>
              <a:spcBef>
                <a:spcPts val="400"/>
              </a:spcBef>
              <a:spcAft>
                <a:spcPts val="0"/>
              </a:spcAft>
              <a:buSzPts val="900"/>
              <a:buNone/>
              <a:defRPr/>
            </a:lvl8pPr>
            <a:lvl9pPr lvl="8" algn="l">
              <a:lnSpc>
                <a:spcPct val="90000"/>
              </a:lnSpc>
              <a:spcBef>
                <a:spcPts val="400"/>
              </a:spcBef>
              <a:spcAft>
                <a:spcPts val="0"/>
              </a:spcAft>
              <a:buSzPts val="900"/>
              <a:buNone/>
              <a:defRPr/>
            </a:lvl9pPr>
          </a:lstStyle>
          <a:p/>
        </p:txBody>
      </p:sp>
      <p:sp>
        <p:nvSpPr>
          <p:cNvPr id="1067" name="Google Shape;1067;p15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17500" lvl="0" marL="457200" marR="0" algn="l">
              <a:lnSpc>
                <a:spcPct val="115000"/>
              </a:lnSpc>
              <a:spcBef>
                <a:spcPts val="800"/>
              </a:spcBef>
              <a:spcAft>
                <a:spcPts val="0"/>
              </a:spcAft>
              <a:buClr>
                <a:schemeClr val="accent1"/>
              </a:buClr>
              <a:buSzPts val="1400"/>
              <a:buFont typeface="DM Sans"/>
              <a:buChar char="•"/>
              <a:defRPr i="0" sz="1800" u="none" cap="none" strike="noStrike">
                <a:solidFill>
                  <a:schemeClr val="dk1"/>
                </a:solidFill>
                <a:latin typeface="DM Sans"/>
                <a:ea typeface="DM Sans"/>
                <a:cs typeface="DM Sans"/>
                <a:sym typeface="DM Sans"/>
              </a:defRPr>
            </a:lvl1pPr>
            <a:lvl2pPr indent="-298450" lvl="1" marL="914400" marR="0" algn="l">
              <a:lnSpc>
                <a:spcPct val="115000"/>
              </a:lnSpc>
              <a:spcBef>
                <a:spcPts val="400"/>
              </a:spcBef>
              <a:spcAft>
                <a:spcPts val="0"/>
              </a:spcAft>
              <a:buClr>
                <a:schemeClr val="accent4"/>
              </a:buClr>
              <a:buSzPts val="1100"/>
              <a:buFont typeface="DM Sans"/>
              <a:buChar char="•"/>
              <a:defRPr i="0" sz="15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1068" name="Google Shape;1068;p155"/>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7 Content A - Basic_DARK">
    <p:bg>
      <p:bgPr>
        <a:solidFill>
          <a:srgbClr val="000000"/>
        </a:solidFill>
      </p:bgPr>
    </p:bg>
    <p:spTree>
      <p:nvGrpSpPr>
        <p:cNvPr id="1069" name="Shape 1069"/>
        <p:cNvGrpSpPr/>
        <p:nvPr/>
      </p:nvGrpSpPr>
      <p:grpSpPr>
        <a:xfrm>
          <a:off x="0" y="0"/>
          <a:ext cx="0" cy="0"/>
          <a:chOff x="0" y="0"/>
          <a:chExt cx="0" cy="0"/>
        </a:xfrm>
      </p:grpSpPr>
      <p:sp>
        <p:nvSpPr>
          <p:cNvPr id="1070" name="Google Shape;1070;p156"/>
          <p:cNvSpPr txBox="1"/>
          <p:nvPr>
            <p:ph idx="1" type="subTitle"/>
          </p:nvPr>
        </p:nvSpPr>
        <p:spPr>
          <a:xfrm>
            <a:off x="571196" y="881027"/>
            <a:ext cx="7944000" cy="437700"/>
          </a:xfrm>
          <a:prstGeom prst="rect">
            <a:avLst/>
          </a:prstGeom>
          <a:noFill/>
          <a:ln>
            <a:noFill/>
          </a:ln>
        </p:spPr>
        <p:txBody>
          <a:bodyPr anchorCtr="0" anchor="t" bIns="0" lIns="0" spcFirstLastPara="1" rIns="0" wrap="square" tIns="0">
            <a:noAutofit/>
          </a:bodyPr>
          <a:lstStyle>
            <a:lvl1pPr lvl="0" algn="l">
              <a:lnSpc>
                <a:spcPct val="90000"/>
              </a:lnSpc>
              <a:spcBef>
                <a:spcPts val="600"/>
              </a:spcBef>
              <a:spcAft>
                <a:spcPts val="0"/>
              </a:spcAft>
              <a:buSzPts val="800"/>
              <a:buFont typeface="DM Sans Medium"/>
              <a:buNone/>
              <a:defRPr sz="1400">
                <a:solidFill>
                  <a:schemeClr val="accent2"/>
                </a:solidFill>
                <a:latin typeface="DM Sans Medium"/>
                <a:ea typeface="DM Sans Medium"/>
                <a:cs typeface="DM Sans Medium"/>
                <a:sym typeface="DM Sans Medium"/>
              </a:defRPr>
            </a:lvl1pPr>
            <a:lvl2pPr lvl="1" algn="l">
              <a:lnSpc>
                <a:spcPct val="90000"/>
              </a:lnSpc>
              <a:spcBef>
                <a:spcPts val="300"/>
              </a:spcBef>
              <a:spcAft>
                <a:spcPts val="0"/>
              </a:spcAft>
              <a:buSzPts val="700"/>
              <a:buNone/>
              <a:defRPr/>
            </a:lvl2pPr>
            <a:lvl3pPr lvl="2" algn="l">
              <a:lnSpc>
                <a:spcPct val="90000"/>
              </a:lnSpc>
              <a:spcBef>
                <a:spcPts val="300"/>
              </a:spcBef>
              <a:spcAft>
                <a:spcPts val="0"/>
              </a:spcAft>
              <a:buSzPts val="500"/>
              <a:buNone/>
              <a:defRPr/>
            </a:lvl3pPr>
            <a:lvl4pPr lvl="3" algn="l">
              <a:lnSpc>
                <a:spcPct val="90000"/>
              </a:lnSpc>
              <a:spcBef>
                <a:spcPts val="300"/>
              </a:spcBef>
              <a:spcAft>
                <a:spcPts val="0"/>
              </a:spcAft>
              <a:buSzPts val="500"/>
              <a:buNone/>
              <a:defRPr/>
            </a:lvl4pPr>
            <a:lvl5pPr lvl="4" algn="l">
              <a:lnSpc>
                <a:spcPct val="90000"/>
              </a:lnSpc>
              <a:spcBef>
                <a:spcPts val="300"/>
              </a:spcBef>
              <a:spcAft>
                <a:spcPts val="0"/>
              </a:spcAft>
              <a:buSzPts val="500"/>
              <a:buNone/>
              <a:defRPr/>
            </a:lvl5pPr>
            <a:lvl6pPr lvl="5" algn="l">
              <a:lnSpc>
                <a:spcPct val="90000"/>
              </a:lnSpc>
              <a:spcBef>
                <a:spcPts val="300"/>
              </a:spcBef>
              <a:spcAft>
                <a:spcPts val="0"/>
              </a:spcAft>
              <a:buSzPts val="500"/>
              <a:buNone/>
              <a:defRPr/>
            </a:lvl6pPr>
            <a:lvl7pPr lvl="6" algn="l">
              <a:lnSpc>
                <a:spcPct val="90000"/>
              </a:lnSpc>
              <a:spcBef>
                <a:spcPts val="300"/>
              </a:spcBef>
              <a:spcAft>
                <a:spcPts val="0"/>
              </a:spcAft>
              <a:buSzPts val="500"/>
              <a:buNone/>
              <a:defRPr/>
            </a:lvl7pPr>
            <a:lvl8pPr lvl="7" algn="l">
              <a:lnSpc>
                <a:spcPct val="90000"/>
              </a:lnSpc>
              <a:spcBef>
                <a:spcPts val="300"/>
              </a:spcBef>
              <a:spcAft>
                <a:spcPts val="0"/>
              </a:spcAft>
              <a:buSzPts val="500"/>
              <a:buNone/>
              <a:defRPr/>
            </a:lvl8pPr>
            <a:lvl9pPr lvl="8" algn="l">
              <a:lnSpc>
                <a:spcPct val="90000"/>
              </a:lnSpc>
              <a:spcBef>
                <a:spcPts val="300"/>
              </a:spcBef>
              <a:spcAft>
                <a:spcPts val="0"/>
              </a:spcAft>
              <a:buSzPts val="500"/>
              <a:buNone/>
              <a:defRPr/>
            </a:lvl9pPr>
          </a:lstStyle>
          <a:p/>
        </p:txBody>
      </p:sp>
      <p:sp>
        <p:nvSpPr>
          <p:cNvPr id="1071" name="Google Shape;1071;p156"/>
          <p:cNvSpPr txBox="1"/>
          <p:nvPr>
            <p:ph idx="2" type="body"/>
          </p:nvPr>
        </p:nvSpPr>
        <p:spPr>
          <a:xfrm>
            <a:off x="571196" y="1491626"/>
            <a:ext cx="7944000" cy="3112500"/>
          </a:xfrm>
          <a:prstGeom prst="rect">
            <a:avLst/>
          </a:prstGeom>
          <a:noFill/>
          <a:ln>
            <a:noFill/>
          </a:ln>
        </p:spPr>
        <p:txBody>
          <a:bodyPr anchorCtr="0" anchor="t" bIns="0" lIns="0" spcFirstLastPara="1" rIns="0" wrap="square" tIns="0">
            <a:noAutofit/>
          </a:bodyPr>
          <a:lstStyle>
            <a:lvl1pPr indent="-279400" lvl="0" marL="457200" marR="0" algn="l">
              <a:lnSpc>
                <a:spcPct val="115000"/>
              </a:lnSpc>
              <a:spcBef>
                <a:spcPts val="600"/>
              </a:spcBef>
              <a:spcAft>
                <a:spcPts val="0"/>
              </a:spcAft>
              <a:buClr>
                <a:schemeClr val="accent2"/>
              </a:buClr>
              <a:buSzPts val="800"/>
              <a:buFont typeface="DM Sans"/>
              <a:buChar char="•"/>
              <a:defRPr i="0" sz="1300" u="none" cap="none" strike="noStrike">
                <a:solidFill>
                  <a:schemeClr val="lt1"/>
                </a:solidFill>
                <a:latin typeface="DM Sans"/>
                <a:ea typeface="DM Sans"/>
                <a:cs typeface="DM Sans"/>
                <a:sym typeface="DM Sans"/>
              </a:defRPr>
            </a:lvl1pPr>
            <a:lvl2pPr indent="-273050" lvl="1" marL="914400" marR="0" algn="l">
              <a:lnSpc>
                <a:spcPct val="115000"/>
              </a:lnSpc>
              <a:spcBef>
                <a:spcPts val="300"/>
              </a:spcBef>
              <a:spcAft>
                <a:spcPts val="0"/>
              </a:spcAft>
              <a:buClr>
                <a:schemeClr val="accent4"/>
              </a:buClr>
              <a:buSzPts val="700"/>
              <a:buFont typeface="DM Sans"/>
              <a:buChar char="•"/>
              <a:defRPr i="0" sz="1100" u="none" cap="none" strike="noStrike">
                <a:solidFill>
                  <a:schemeClr val="dk1"/>
                </a:solidFill>
                <a:latin typeface="DM Sans"/>
                <a:ea typeface="DM Sans"/>
                <a:cs typeface="DM Sans"/>
                <a:sym typeface="DM Sans"/>
              </a:defRPr>
            </a:lvl2pPr>
            <a:lvl3pPr indent="-260350" lvl="2" marL="13716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3pPr>
            <a:lvl4pPr indent="-260350" lvl="3" marL="18288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4pPr>
            <a:lvl5pPr indent="-260350" lvl="4" marL="22860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5pPr>
            <a:lvl6pPr indent="-260350" lvl="5" marL="27432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6pPr>
            <a:lvl7pPr indent="-260350" lvl="6" marL="32004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7pPr>
            <a:lvl8pPr indent="-260350" lvl="7" marL="36576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8pPr>
            <a:lvl9pPr indent="-260350" lvl="8" marL="41148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9pPr>
          </a:lstStyle>
          <a:p/>
        </p:txBody>
      </p:sp>
      <p:sp>
        <p:nvSpPr>
          <p:cNvPr id="1072" name="Google Shape;1072;p156"/>
          <p:cNvSpPr txBox="1"/>
          <p:nvPr>
            <p:ph type="title"/>
          </p:nvPr>
        </p:nvSpPr>
        <p:spPr>
          <a:xfrm>
            <a:off x="571071" y="274162"/>
            <a:ext cx="7944000" cy="43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1073" name="Shape 1073"/>
        <p:cNvGrpSpPr/>
        <p:nvPr/>
      </p:nvGrpSpPr>
      <p:grpSpPr>
        <a:xfrm>
          <a:off x="0" y="0"/>
          <a:ext cx="0" cy="0"/>
          <a:chOff x="0" y="0"/>
          <a:chExt cx="0" cy="0"/>
        </a:xfrm>
      </p:grpSpPr>
      <p:sp>
        <p:nvSpPr>
          <p:cNvPr id="1074" name="Google Shape;1074;p15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p:cSld name="OBJECT_1_2_1_3">
    <p:bg>
      <p:bgPr>
        <a:solidFill>
          <a:schemeClr val="lt1"/>
        </a:solidFill>
      </p:bgPr>
    </p:bg>
    <p:spTree>
      <p:nvGrpSpPr>
        <p:cNvPr id="1075" name="Shape 1075"/>
        <p:cNvGrpSpPr/>
        <p:nvPr/>
      </p:nvGrpSpPr>
      <p:grpSpPr>
        <a:xfrm>
          <a:off x="0" y="0"/>
          <a:ext cx="0" cy="0"/>
          <a:chOff x="0" y="0"/>
          <a:chExt cx="0" cy="0"/>
        </a:xfrm>
      </p:grpSpPr>
      <p:sp>
        <p:nvSpPr>
          <p:cNvPr id="1076" name="Google Shape;1076;p15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1_4">
    <p:bg>
      <p:bgPr>
        <a:solidFill>
          <a:schemeClr val="lt1"/>
        </a:solidFill>
      </p:bgPr>
    </p:bg>
    <p:spTree>
      <p:nvGrpSpPr>
        <p:cNvPr id="1077" name="Shape 1077"/>
        <p:cNvGrpSpPr/>
        <p:nvPr/>
      </p:nvGrpSpPr>
      <p:grpSpPr>
        <a:xfrm>
          <a:off x="0" y="0"/>
          <a:ext cx="0" cy="0"/>
          <a:chOff x="0" y="0"/>
          <a:chExt cx="0" cy="0"/>
        </a:xfrm>
      </p:grpSpPr>
      <p:sp>
        <p:nvSpPr>
          <p:cNvPr id="1078" name="Google Shape;1078;p15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
    <p:bg>
      <p:bgPr>
        <a:solidFill>
          <a:schemeClr val="lt1"/>
        </a:solidFill>
      </p:bgPr>
    </p:bg>
    <p:spTree>
      <p:nvGrpSpPr>
        <p:cNvPr id="1079" name="Shape 1079"/>
        <p:cNvGrpSpPr/>
        <p:nvPr/>
      </p:nvGrpSpPr>
      <p:grpSpPr>
        <a:xfrm>
          <a:off x="0" y="0"/>
          <a:ext cx="0" cy="0"/>
          <a:chOff x="0" y="0"/>
          <a:chExt cx="0" cy="0"/>
        </a:xfrm>
      </p:grpSpPr>
      <p:sp>
        <p:nvSpPr>
          <p:cNvPr id="1080" name="Google Shape;1080;p16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81" name="Google Shape;1081;p160"/>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1082" name="Google Shape;1082;p160"/>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OBJECT_2_1_1_1_2_2">
    <p:spTree>
      <p:nvGrpSpPr>
        <p:cNvPr id="1083" name="Shape 1083"/>
        <p:cNvGrpSpPr/>
        <p:nvPr/>
      </p:nvGrpSpPr>
      <p:grpSpPr>
        <a:xfrm>
          <a:off x="0" y="0"/>
          <a:ext cx="0" cy="0"/>
          <a:chOff x="0" y="0"/>
          <a:chExt cx="0" cy="0"/>
        </a:xfrm>
      </p:grpSpPr>
      <p:sp>
        <p:nvSpPr>
          <p:cNvPr id="1084" name="Google Shape;1084;p16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85" name="Google Shape;1085;p161"/>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1086" name="Google Shape;1086;p161"/>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087" name="Google Shape;1087;p161"/>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088" name="Google Shape;1088;p161"/>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089" name="Google Shape;1089;p161"/>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090" name="Google Shape;1090;p161"/>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091" name="Google Shape;1091;p161"/>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092" name="Google Shape;1092;p161"/>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093" name="Google Shape;1093;p161"/>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094" name="Google Shape;1094;p16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10 - Basic Content">
    <p:bg>
      <p:bgPr>
        <a:solidFill>
          <a:schemeClr val="lt1"/>
        </a:solidFill>
      </p:bgPr>
    </p:bg>
    <p:spTree>
      <p:nvGrpSpPr>
        <p:cNvPr id="1095" name="Shape 1095"/>
        <p:cNvGrpSpPr/>
        <p:nvPr/>
      </p:nvGrpSpPr>
      <p:grpSpPr>
        <a:xfrm>
          <a:off x="0" y="0"/>
          <a:ext cx="0" cy="0"/>
          <a:chOff x="0" y="0"/>
          <a:chExt cx="0" cy="0"/>
        </a:xfrm>
      </p:grpSpPr>
      <p:sp>
        <p:nvSpPr>
          <p:cNvPr id="1096" name="Google Shape;1096;p16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97" name="Google Shape;1097;p162"/>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Mono Medium"/>
              <a:buNone/>
              <a:defRPr sz="1800">
                <a:solidFill>
                  <a:schemeClr val="accent1"/>
                </a:solidFill>
                <a:latin typeface="DM Mono Medium"/>
                <a:ea typeface="DM Mono Medium"/>
                <a:cs typeface="DM Mono Medium"/>
                <a:sym typeface="DM Mono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098" name="Google Shape;1098;p162"/>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1099" name="Shape 1099"/>
        <p:cNvGrpSpPr/>
        <p:nvPr/>
      </p:nvGrpSpPr>
      <p:grpSpPr>
        <a:xfrm>
          <a:off x="0" y="0"/>
          <a:ext cx="0" cy="0"/>
          <a:chOff x="0" y="0"/>
          <a:chExt cx="0" cy="0"/>
        </a:xfrm>
      </p:grpSpPr>
      <p:sp>
        <p:nvSpPr>
          <p:cNvPr id="1100" name="Google Shape;1100;p16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106" name="Shape 1106"/>
        <p:cNvGrpSpPr/>
        <p:nvPr/>
      </p:nvGrpSpPr>
      <p:grpSpPr>
        <a:xfrm>
          <a:off x="0" y="0"/>
          <a:ext cx="0" cy="0"/>
          <a:chOff x="0" y="0"/>
          <a:chExt cx="0" cy="0"/>
        </a:xfrm>
      </p:grpSpPr>
      <p:sp>
        <p:nvSpPr>
          <p:cNvPr id="1107" name="Google Shape;1107;p165"/>
          <p:cNvSpPr txBox="1"/>
          <p:nvPr>
            <p:ph type="ctrTitle"/>
          </p:nvPr>
        </p:nvSpPr>
        <p:spPr>
          <a:xfrm>
            <a:off x="571499" y="890231"/>
            <a:ext cx="4000800" cy="1790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8" name="Google Shape;1108;p16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1109" name="Google Shape;1109;p165"/>
          <p:cNvCxnSpPr/>
          <p:nvPr/>
        </p:nvCxnSpPr>
        <p:spPr>
          <a:xfrm>
            <a:off x="571505"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110" name="Google Shape;1110;p165"/>
          <p:cNvSpPr txBox="1"/>
          <p:nvPr>
            <p:ph idx="2" type="subTitle"/>
          </p:nvPr>
        </p:nvSpPr>
        <p:spPr>
          <a:xfrm>
            <a:off x="571505" y="4317000"/>
            <a:ext cx="3948000" cy="369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pic>
        <p:nvPicPr>
          <p:cNvPr id="1111" name="Google Shape;1111;p165"/>
          <p:cNvPicPr preferRelativeResize="0"/>
          <p:nvPr/>
        </p:nvPicPr>
        <p:blipFill rotWithShape="1">
          <a:blip r:embed="rId2">
            <a:alphaModFix/>
          </a:blip>
          <a:srcRect b="0" l="0" r="0" t="0"/>
          <a:stretch/>
        </p:blipFill>
        <p:spPr>
          <a:xfrm>
            <a:off x="571357" y="457205"/>
            <a:ext cx="1918216" cy="305154"/>
          </a:xfrm>
          <a:prstGeom prst="rect">
            <a:avLst/>
          </a:prstGeom>
          <a:noFill/>
          <a:ln>
            <a:noFill/>
          </a:ln>
        </p:spPr>
      </p:pic>
      <p:pic>
        <p:nvPicPr>
          <p:cNvPr id="1112" name="Google Shape;1112;p165"/>
          <p:cNvPicPr preferRelativeResize="0"/>
          <p:nvPr/>
        </p:nvPicPr>
        <p:blipFill rotWithShape="1">
          <a:blip r:embed="rId3">
            <a:alphaModFix/>
          </a:blip>
          <a:srcRect b="0" l="0" r="0" t="0"/>
          <a:stretch/>
        </p:blipFill>
        <p:spPr>
          <a:xfrm>
            <a:off x="4903469" y="456104"/>
            <a:ext cx="4237185" cy="4230237"/>
          </a:xfrm>
          <a:prstGeom prst="rect">
            <a:avLst/>
          </a:prstGeom>
          <a:noFill/>
          <a:ln>
            <a:noFill/>
          </a:ln>
        </p:spPr>
      </p:pic>
      <p:sp>
        <p:nvSpPr>
          <p:cNvPr id="1113" name="Google Shape;1113;p165"/>
          <p:cNvSpPr/>
          <p:nvPr/>
        </p:nvSpPr>
        <p:spPr>
          <a:xfrm>
            <a:off x="8362875" y="4833188"/>
            <a:ext cx="175800" cy="166200"/>
          </a:xfrm>
          <a:prstGeom prst="rect">
            <a:avLst/>
          </a:prstGeom>
          <a:solidFill>
            <a:schemeClr val="dk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1">
  <p:cSld name="1_3 Title Slide B - Light_1_3_1_2_1">
    <p:spTree>
      <p:nvGrpSpPr>
        <p:cNvPr id="89" name="Shape 89"/>
        <p:cNvGrpSpPr/>
        <p:nvPr/>
      </p:nvGrpSpPr>
      <p:grpSpPr>
        <a:xfrm>
          <a:off x="0" y="0"/>
          <a:ext cx="0" cy="0"/>
          <a:chOff x="0" y="0"/>
          <a:chExt cx="0" cy="0"/>
        </a:xfrm>
      </p:grpSpPr>
      <p:pic>
        <p:nvPicPr>
          <p:cNvPr id="90" name="Google Shape;90;p18"/>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91" name="Google Shape;91;p18"/>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92" name="Google Shape;92;p1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3" name="Google Shape;93;p18"/>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94" name="Google Shape;94;p18"/>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95" name="Google Shape;95;p18"/>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18"/>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Title, No Image - Dark">
    <p:spTree>
      <p:nvGrpSpPr>
        <p:cNvPr id="1114" name="Shape 1114"/>
        <p:cNvGrpSpPr/>
        <p:nvPr/>
      </p:nvGrpSpPr>
      <p:grpSpPr>
        <a:xfrm>
          <a:off x="0" y="0"/>
          <a:ext cx="0" cy="0"/>
          <a:chOff x="0" y="0"/>
          <a:chExt cx="0" cy="0"/>
        </a:xfrm>
      </p:grpSpPr>
      <p:sp>
        <p:nvSpPr>
          <p:cNvPr id="1115" name="Google Shape;1115;p166"/>
          <p:cNvSpPr txBox="1"/>
          <p:nvPr>
            <p:ph type="ctrTitle"/>
          </p:nvPr>
        </p:nvSpPr>
        <p:spPr>
          <a:xfrm>
            <a:off x="571499" y="890231"/>
            <a:ext cx="4000800" cy="1790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6" name="Google Shape;1116;p166"/>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1117" name="Google Shape;1117;p166"/>
          <p:cNvCxnSpPr/>
          <p:nvPr/>
        </p:nvCxnSpPr>
        <p:spPr>
          <a:xfrm>
            <a:off x="571505"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118" name="Google Shape;1118;p166"/>
          <p:cNvSpPr txBox="1"/>
          <p:nvPr>
            <p:ph idx="2" type="subTitle"/>
          </p:nvPr>
        </p:nvSpPr>
        <p:spPr>
          <a:xfrm>
            <a:off x="571505" y="4317000"/>
            <a:ext cx="3948000" cy="369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pic>
        <p:nvPicPr>
          <p:cNvPr id="1119" name="Google Shape;1119;p166"/>
          <p:cNvPicPr preferRelativeResize="0"/>
          <p:nvPr/>
        </p:nvPicPr>
        <p:blipFill rotWithShape="1">
          <a:blip r:embed="rId2">
            <a:alphaModFix/>
          </a:blip>
          <a:srcRect b="0" l="0" r="0" t="0"/>
          <a:stretch/>
        </p:blipFill>
        <p:spPr>
          <a:xfrm>
            <a:off x="571357" y="457205"/>
            <a:ext cx="1918216" cy="305154"/>
          </a:xfrm>
          <a:prstGeom prst="rect">
            <a:avLst/>
          </a:prstGeom>
          <a:noFill/>
          <a:ln>
            <a:noFill/>
          </a:ln>
        </p:spPr>
      </p:pic>
      <p:sp>
        <p:nvSpPr>
          <p:cNvPr id="1120" name="Google Shape;1120;p166"/>
          <p:cNvSpPr/>
          <p:nvPr/>
        </p:nvSpPr>
        <p:spPr>
          <a:xfrm>
            <a:off x="8362875" y="4833188"/>
            <a:ext cx="175800" cy="166200"/>
          </a:xfrm>
          <a:prstGeom prst="rect">
            <a:avLst/>
          </a:prstGeom>
          <a:solidFill>
            <a:schemeClr val="dk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Dark">
  <p:cSld name="Subtitle - Dark">
    <p:spTree>
      <p:nvGrpSpPr>
        <p:cNvPr id="1121" name="Shape 1121"/>
        <p:cNvGrpSpPr/>
        <p:nvPr/>
      </p:nvGrpSpPr>
      <p:grpSpPr>
        <a:xfrm>
          <a:off x="0" y="0"/>
          <a:ext cx="0" cy="0"/>
          <a:chOff x="0" y="0"/>
          <a:chExt cx="0" cy="0"/>
        </a:xfrm>
      </p:grpSpPr>
      <p:sp>
        <p:nvSpPr>
          <p:cNvPr id="1122" name="Google Shape;1122;p167"/>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3" name="Google Shape;1123;p167"/>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24" name="Google Shape;1124;p167"/>
          <p:cNvSpPr txBox="1"/>
          <p:nvPr>
            <p:ph idx="2" type="body"/>
          </p:nvPr>
        </p:nvSpPr>
        <p:spPr>
          <a:xfrm>
            <a:off x="548640" y="1495044"/>
            <a:ext cx="8044500" cy="31377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25" name="Google Shape;1125;p167"/>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936">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ack">
  <p:cSld name="Subtitle - Black">
    <p:bg>
      <p:bgPr>
        <a:solidFill>
          <a:srgbClr val="000000"/>
        </a:solidFill>
      </p:bgPr>
    </p:bg>
    <p:spTree>
      <p:nvGrpSpPr>
        <p:cNvPr id="1126" name="Shape 1126"/>
        <p:cNvGrpSpPr/>
        <p:nvPr/>
      </p:nvGrpSpPr>
      <p:grpSpPr>
        <a:xfrm>
          <a:off x="0" y="0"/>
          <a:ext cx="0" cy="0"/>
          <a:chOff x="0" y="0"/>
          <a:chExt cx="0" cy="0"/>
        </a:xfrm>
      </p:grpSpPr>
      <p:sp>
        <p:nvSpPr>
          <p:cNvPr id="1127" name="Google Shape;1127;p168"/>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8" name="Google Shape;1128;p168"/>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29" name="Google Shape;1129;p168"/>
          <p:cNvSpPr txBox="1"/>
          <p:nvPr>
            <p:ph idx="2" type="body"/>
          </p:nvPr>
        </p:nvSpPr>
        <p:spPr>
          <a:xfrm>
            <a:off x="548640" y="1495044"/>
            <a:ext cx="8044500" cy="31377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30" name="Google Shape;1130;p168"/>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Dark">
  <p:cSld name="No Subtitle - Dark">
    <p:spTree>
      <p:nvGrpSpPr>
        <p:cNvPr id="1131" name="Shape 1131"/>
        <p:cNvGrpSpPr/>
        <p:nvPr/>
      </p:nvGrpSpPr>
      <p:grpSpPr>
        <a:xfrm>
          <a:off x="0" y="0"/>
          <a:ext cx="0" cy="0"/>
          <a:chOff x="0" y="0"/>
          <a:chExt cx="0" cy="0"/>
        </a:xfrm>
      </p:grpSpPr>
      <p:sp>
        <p:nvSpPr>
          <p:cNvPr id="1132" name="Google Shape;1132;p169"/>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3" name="Google Shape;1133;p169"/>
          <p:cNvSpPr txBox="1"/>
          <p:nvPr>
            <p:ph idx="1" type="body"/>
          </p:nvPr>
        </p:nvSpPr>
        <p:spPr>
          <a:xfrm>
            <a:off x="548640" y="1019555"/>
            <a:ext cx="8044500" cy="36132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34" name="Google Shape;1134;p169"/>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spTree>
      <p:nvGrpSpPr>
        <p:cNvPr id="1135" name="Shape 1135"/>
        <p:cNvGrpSpPr/>
        <p:nvPr/>
      </p:nvGrpSpPr>
      <p:grpSpPr>
        <a:xfrm>
          <a:off x="0" y="0"/>
          <a:ext cx="0" cy="0"/>
          <a:chOff x="0" y="0"/>
          <a:chExt cx="0" cy="0"/>
        </a:xfrm>
      </p:grpSpPr>
      <p:sp>
        <p:nvSpPr>
          <p:cNvPr id="1136" name="Google Shape;1136;p170"/>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7" name="Google Shape;1137;p170"/>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1138" name="Google Shape;1138;p170"/>
          <p:cNvCxnSpPr/>
          <p:nvPr/>
        </p:nvCxnSpPr>
        <p:spPr>
          <a:xfrm>
            <a:off x="4573919"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39" name="Google Shape;1139;p170"/>
          <p:cNvSpPr txBox="1"/>
          <p:nvPr>
            <p:ph idx="2" type="subTitle"/>
          </p:nvPr>
        </p:nvSpPr>
        <p:spPr>
          <a:xfrm>
            <a:off x="548639" y="1567201"/>
            <a:ext cx="3411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1140" name="Google Shape;1140;p170"/>
          <p:cNvSpPr txBox="1"/>
          <p:nvPr>
            <p:ph idx="3" type="body"/>
          </p:nvPr>
        </p:nvSpPr>
        <p:spPr>
          <a:xfrm>
            <a:off x="548637" y="2029766"/>
            <a:ext cx="3411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41" name="Google Shape;1141;p170"/>
          <p:cNvSpPr txBox="1"/>
          <p:nvPr>
            <p:ph idx="4" type="body"/>
          </p:nvPr>
        </p:nvSpPr>
        <p:spPr>
          <a:xfrm>
            <a:off x="5177151" y="2029766"/>
            <a:ext cx="3411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42" name="Google Shape;1142;p170"/>
          <p:cNvSpPr txBox="1"/>
          <p:nvPr>
            <p:ph idx="5" type="body"/>
          </p:nvPr>
        </p:nvSpPr>
        <p:spPr>
          <a:xfrm>
            <a:off x="5177151" y="1567201"/>
            <a:ext cx="34182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43" name="Google Shape;1143;p170"/>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Dark">
  <p:cSld name="Two Column w/ Space - Dark">
    <p:spTree>
      <p:nvGrpSpPr>
        <p:cNvPr id="1144" name="Shape 1144"/>
        <p:cNvGrpSpPr/>
        <p:nvPr/>
      </p:nvGrpSpPr>
      <p:grpSpPr>
        <a:xfrm>
          <a:off x="0" y="0"/>
          <a:ext cx="0" cy="0"/>
          <a:chOff x="0" y="0"/>
          <a:chExt cx="0" cy="0"/>
        </a:xfrm>
      </p:grpSpPr>
      <p:sp>
        <p:nvSpPr>
          <p:cNvPr id="1145" name="Google Shape;1145;p171"/>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6" name="Google Shape;1146;p171"/>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1147" name="Google Shape;1147;p171"/>
          <p:cNvCxnSpPr/>
          <p:nvPr/>
        </p:nvCxnSpPr>
        <p:spPr>
          <a:xfrm>
            <a:off x="4573919"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48" name="Google Shape;1148;p171"/>
          <p:cNvSpPr txBox="1"/>
          <p:nvPr>
            <p:ph idx="2" type="subTitle"/>
          </p:nvPr>
        </p:nvSpPr>
        <p:spPr>
          <a:xfrm>
            <a:off x="548639" y="2861285"/>
            <a:ext cx="3411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1149" name="Google Shape;1149;p171"/>
          <p:cNvSpPr txBox="1"/>
          <p:nvPr>
            <p:ph idx="3" type="body"/>
          </p:nvPr>
        </p:nvSpPr>
        <p:spPr>
          <a:xfrm>
            <a:off x="548637" y="3299792"/>
            <a:ext cx="3411300" cy="12069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0" name="Google Shape;1150;p171"/>
          <p:cNvSpPr txBox="1"/>
          <p:nvPr>
            <p:ph idx="4" type="body"/>
          </p:nvPr>
        </p:nvSpPr>
        <p:spPr>
          <a:xfrm>
            <a:off x="5177151" y="3299792"/>
            <a:ext cx="3411300" cy="12069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1" name="Google Shape;1151;p171"/>
          <p:cNvSpPr txBox="1"/>
          <p:nvPr>
            <p:ph idx="5" type="body"/>
          </p:nvPr>
        </p:nvSpPr>
        <p:spPr>
          <a:xfrm>
            <a:off x="5177151" y="2861285"/>
            <a:ext cx="34182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2" name="Google Shape;1152;p171"/>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spTree>
      <p:nvGrpSpPr>
        <p:cNvPr id="1153" name="Shape 1153"/>
        <p:cNvGrpSpPr/>
        <p:nvPr/>
      </p:nvGrpSpPr>
      <p:grpSpPr>
        <a:xfrm>
          <a:off x="0" y="0"/>
          <a:ext cx="0" cy="0"/>
          <a:chOff x="0" y="0"/>
          <a:chExt cx="0" cy="0"/>
        </a:xfrm>
      </p:grpSpPr>
      <p:sp>
        <p:nvSpPr>
          <p:cNvPr id="1154" name="Google Shape;1154;p172"/>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5" name="Google Shape;1155;p172"/>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6" name="Google Shape;1156;p172"/>
          <p:cNvSpPr txBox="1"/>
          <p:nvPr>
            <p:ph idx="2" type="subTitle"/>
          </p:nvPr>
        </p:nvSpPr>
        <p:spPr>
          <a:xfrm>
            <a:off x="548639" y="1567201"/>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1157" name="Google Shape;1157;p172"/>
          <p:cNvSpPr txBox="1"/>
          <p:nvPr>
            <p:ph idx="3" type="body"/>
          </p:nvPr>
        </p:nvSpPr>
        <p:spPr>
          <a:xfrm>
            <a:off x="548637"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8" name="Google Shape;1158;p172"/>
          <p:cNvSpPr txBox="1"/>
          <p:nvPr>
            <p:ph idx="4" type="body"/>
          </p:nvPr>
        </p:nvSpPr>
        <p:spPr>
          <a:xfrm>
            <a:off x="3370704"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9" name="Google Shape;1159;p172"/>
          <p:cNvSpPr txBox="1"/>
          <p:nvPr>
            <p:ph idx="5" type="body"/>
          </p:nvPr>
        </p:nvSpPr>
        <p:spPr>
          <a:xfrm>
            <a:off x="3371850"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1160" name="Google Shape;1160;p172"/>
          <p:cNvCxnSpPr/>
          <p:nvPr/>
        </p:nvCxnSpPr>
        <p:spPr>
          <a:xfrm>
            <a:off x="5981888"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161" name="Google Shape;1161;p172"/>
          <p:cNvCxnSpPr/>
          <p:nvPr/>
        </p:nvCxnSpPr>
        <p:spPr>
          <a:xfrm>
            <a:off x="3159821"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62" name="Google Shape;1162;p172"/>
          <p:cNvSpPr txBox="1"/>
          <p:nvPr>
            <p:ph idx="6" type="body"/>
          </p:nvPr>
        </p:nvSpPr>
        <p:spPr>
          <a:xfrm>
            <a:off x="6192772"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63" name="Google Shape;1163;p172"/>
          <p:cNvSpPr txBox="1"/>
          <p:nvPr>
            <p:ph idx="7" type="body"/>
          </p:nvPr>
        </p:nvSpPr>
        <p:spPr>
          <a:xfrm>
            <a:off x="6192772"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64" name="Google Shape;1164;p172"/>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Dark">
  <p:cSld name="Three Column w/ Space - Dark">
    <p:spTree>
      <p:nvGrpSpPr>
        <p:cNvPr id="1165" name="Shape 1165"/>
        <p:cNvGrpSpPr/>
        <p:nvPr/>
      </p:nvGrpSpPr>
      <p:grpSpPr>
        <a:xfrm>
          <a:off x="0" y="0"/>
          <a:ext cx="0" cy="0"/>
          <a:chOff x="0" y="0"/>
          <a:chExt cx="0" cy="0"/>
        </a:xfrm>
      </p:grpSpPr>
      <p:sp>
        <p:nvSpPr>
          <p:cNvPr id="1166" name="Google Shape;1166;p173"/>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7" name="Google Shape;1167;p173"/>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68" name="Google Shape;1168;p173"/>
          <p:cNvSpPr txBox="1"/>
          <p:nvPr>
            <p:ph idx="2" type="subTitle"/>
          </p:nvPr>
        </p:nvSpPr>
        <p:spPr>
          <a:xfrm>
            <a:off x="548639" y="2859786"/>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1169" name="Google Shape;1169;p173"/>
          <p:cNvSpPr txBox="1"/>
          <p:nvPr>
            <p:ph idx="3" type="body"/>
          </p:nvPr>
        </p:nvSpPr>
        <p:spPr>
          <a:xfrm>
            <a:off x="547492"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70" name="Google Shape;1170;p173"/>
          <p:cNvSpPr txBox="1"/>
          <p:nvPr>
            <p:ph idx="4" type="body"/>
          </p:nvPr>
        </p:nvSpPr>
        <p:spPr>
          <a:xfrm>
            <a:off x="3370704"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71" name="Google Shape;1171;p173"/>
          <p:cNvSpPr txBox="1"/>
          <p:nvPr>
            <p:ph idx="5" type="body"/>
          </p:nvPr>
        </p:nvSpPr>
        <p:spPr>
          <a:xfrm>
            <a:off x="3371850" y="2859786"/>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1172" name="Google Shape;1172;p173"/>
          <p:cNvCxnSpPr/>
          <p:nvPr/>
        </p:nvCxnSpPr>
        <p:spPr>
          <a:xfrm>
            <a:off x="5981888"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173" name="Google Shape;1173;p173"/>
          <p:cNvCxnSpPr/>
          <p:nvPr/>
        </p:nvCxnSpPr>
        <p:spPr>
          <a:xfrm>
            <a:off x="3159821"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74" name="Google Shape;1174;p173"/>
          <p:cNvSpPr txBox="1"/>
          <p:nvPr>
            <p:ph idx="6" type="body"/>
          </p:nvPr>
        </p:nvSpPr>
        <p:spPr>
          <a:xfrm>
            <a:off x="6192772" y="2859786"/>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75" name="Google Shape;1175;p173"/>
          <p:cNvSpPr txBox="1"/>
          <p:nvPr>
            <p:ph idx="7" type="body"/>
          </p:nvPr>
        </p:nvSpPr>
        <p:spPr>
          <a:xfrm>
            <a:off x="6192772"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76" name="Google Shape;1176;p173"/>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Dark">
  <p:cSld name="Three Column Alt - Dark">
    <p:spTree>
      <p:nvGrpSpPr>
        <p:cNvPr id="1177" name="Shape 1177"/>
        <p:cNvGrpSpPr/>
        <p:nvPr/>
      </p:nvGrpSpPr>
      <p:grpSpPr>
        <a:xfrm>
          <a:off x="0" y="0"/>
          <a:ext cx="0" cy="0"/>
          <a:chOff x="0" y="0"/>
          <a:chExt cx="0" cy="0"/>
        </a:xfrm>
      </p:grpSpPr>
      <p:sp>
        <p:nvSpPr>
          <p:cNvPr id="1178" name="Google Shape;1178;p174"/>
          <p:cNvSpPr/>
          <p:nvPr/>
        </p:nvSpPr>
        <p:spPr>
          <a:xfrm>
            <a:off x="3219828" y="1424972"/>
            <a:ext cx="2702100" cy="32589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1179" name="Google Shape;1179;p174"/>
          <p:cNvSpPr/>
          <p:nvPr/>
        </p:nvSpPr>
        <p:spPr>
          <a:xfrm>
            <a:off x="6044187" y="1424972"/>
            <a:ext cx="2702100" cy="32589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1180" name="Google Shape;1180;p174"/>
          <p:cNvSpPr/>
          <p:nvPr/>
        </p:nvSpPr>
        <p:spPr>
          <a:xfrm>
            <a:off x="397761" y="1427457"/>
            <a:ext cx="2702100" cy="32589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181" name="Google Shape;1181;p174"/>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2" name="Google Shape;1182;p174"/>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83" name="Google Shape;1183;p174"/>
          <p:cNvSpPr txBox="1"/>
          <p:nvPr>
            <p:ph idx="2" type="subTitle"/>
          </p:nvPr>
        </p:nvSpPr>
        <p:spPr>
          <a:xfrm>
            <a:off x="548639" y="1567201"/>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1184" name="Google Shape;1184;p174"/>
          <p:cNvSpPr txBox="1"/>
          <p:nvPr>
            <p:ph idx="3" type="body"/>
          </p:nvPr>
        </p:nvSpPr>
        <p:spPr>
          <a:xfrm>
            <a:off x="548637"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Clr>
                <a:schemeClr val="dk2"/>
              </a:buClr>
              <a:buSzPts val="1400"/>
              <a:buChar char="•"/>
              <a:defRPr sz="1400"/>
            </a:lvl2pPr>
            <a:lvl3pPr indent="-304800" lvl="2" marL="1371600" algn="l">
              <a:lnSpc>
                <a:spcPct val="90000"/>
              </a:lnSpc>
              <a:spcBef>
                <a:spcPts val="400"/>
              </a:spcBef>
              <a:spcAft>
                <a:spcPts val="0"/>
              </a:spcAft>
              <a:buClr>
                <a:schemeClr val="dk2"/>
              </a:buClr>
              <a:buSzPts val="1200"/>
              <a:buChar char="•"/>
              <a:defRPr sz="1200"/>
            </a:lvl3pPr>
            <a:lvl4pPr indent="-298450" lvl="3" marL="1828800" algn="l">
              <a:lnSpc>
                <a:spcPct val="90000"/>
              </a:lnSpc>
              <a:spcBef>
                <a:spcPts val="400"/>
              </a:spcBef>
              <a:spcAft>
                <a:spcPts val="0"/>
              </a:spcAft>
              <a:buClr>
                <a:schemeClr val="dk2"/>
              </a:buClr>
              <a:buSzPts val="1100"/>
              <a:buChar char="•"/>
              <a:defRPr sz="1100"/>
            </a:lvl4pPr>
            <a:lvl5pPr indent="-285750" lvl="4" marL="2286000" algn="l">
              <a:lnSpc>
                <a:spcPct val="90000"/>
              </a:lnSpc>
              <a:spcBef>
                <a:spcPts val="400"/>
              </a:spcBef>
              <a:spcAft>
                <a:spcPts val="0"/>
              </a:spcAft>
              <a:buClr>
                <a:schemeClr val="dk2"/>
              </a:buClr>
              <a:buSzPts val="900"/>
              <a:buChar char="•"/>
              <a:defRPr sz="900"/>
            </a:lvl5pPr>
            <a:lvl6pPr indent="-285750" lvl="5" marL="2743200" algn="l">
              <a:lnSpc>
                <a:spcPct val="90000"/>
              </a:lnSpc>
              <a:spcBef>
                <a:spcPts val="400"/>
              </a:spcBef>
              <a:spcAft>
                <a:spcPts val="0"/>
              </a:spcAft>
              <a:buClr>
                <a:schemeClr val="dk2"/>
              </a:buClr>
              <a:buSzPts val="900"/>
              <a:buChar char="•"/>
              <a:defRPr sz="900"/>
            </a:lvl6pPr>
            <a:lvl7pPr indent="-285750" lvl="6" marL="3200400" algn="l">
              <a:lnSpc>
                <a:spcPct val="90000"/>
              </a:lnSpc>
              <a:spcBef>
                <a:spcPts val="400"/>
              </a:spcBef>
              <a:spcAft>
                <a:spcPts val="0"/>
              </a:spcAft>
              <a:buClr>
                <a:schemeClr val="dk2"/>
              </a:buClr>
              <a:buSzPts val="900"/>
              <a:buChar char="•"/>
              <a:defRPr sz="900"/>
            </a:lvl7pPr>
            <a:lvl8pPr indent="-285750" lvl="7" marL="3657600" algn="l">
              <a:lnSpc>
                <a:spcPct val="90000"/>
              </a:lnSpc>
              <a:spcBef>
                <a:spcPts val="400"/>
              </a:spcBef>
              <a:spcAft>
                <a:spcPts val="0"/>
              </a:spcAft>
              <a:buClr>
                <a:schemeClr val="dk2"/>
              </a:buClr>
              <a:buSzPts val="900"/>
              <a:buChar char="•"/>
              <a:defRPr sz="900"/>
            </a:lvl8pPr>
            <a:lvl9pPr indent="-285750" lvl="8" marL="4114800" algn="l">
              <a:lnSpc>
                <a:spcPct val="90000"/>
              </a:lnSpc>
              <a:spcBef>
                <a:spcPts val="400"/>
              </a:spcBef>
              <a:spcAft>
                <a:spcPts val="0"/>
              </a:spcAft>
              <a:buClr>
                <a:schemeClr val="dk2"/>
              </a:buClr>
              <a:buSzPts val="900"/>
              <a:buChar char="•"/>
              <a:defRPr sz="900"/>
            </a:lvl9pPr>
          </a:lstStyle>
          <a:p/>
        </p:txBody>
      </p:sp>
      <p:sp>
        <p:nvSpPr>
          <p:cNvPr id="1185" name="Google Shape;1185;p174"/>
          <p:cNvSpPr txBox="1"/>
          <p:nvPr>
            <p:ph idx="4" type="body"/>
          </p:nvPr>
        </p:nvSpPr>
        <p:spPr>
          <a:xfrm>
            <a:off x="3371850"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86" name="Google Shape;1186;p174"/>
          <p:cNvSpPr txBox="1"/>
          <p:nvPr>
            <p:ph idx="5" type="body"/>
          </p:nvPr>
        </p:nvSpPr>
        <p:spPr>
          <a:xfrm>
            <a:off x="6192772"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87" name="Google Shape;1187;p174"/>
          <p:cNvSpPr txBox="1"/>
          <p:nvPr>
            <p:ph idx="6" type="body"/>
          </p:nvPr>
        </p:nvSpPr>
        <p:spPr>
          <a:xfrm>
            <a:off x="6192772"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Clr>
                <a:schemeClr val="dk2"/>
              </a:buClr>
              <a:buSzPts val="1400"/>
              <a:buChar char="•"/>
              <a:defRPr sz="1400"/>
            </a:lvl2pPr>
            <a:lvl3pPr indent="-304800" lvl="2" marL="1371600" algn="l">
              <a:lnSpc>
                <a:spcPct val="90000"/>
              </a:lnSpc>
              <a:spcBef>
                <a:spcPts val="400"/>
              </a:spcBef>
              <a:spcAft>
                <a:spcPts val="0"/>
              </a:spcAft>
              <a:buClr>
                <a:schemeClr val="dk2"/>
              </a:buClr>
              <a:buSzPts val="1200"/>
              <a:buChar char="•"/>
              <a:defRPr sz="1200"/>
            </a:lvl3pPr>
            <a:lvl4pPr indent="-298450" lvl="3" marL="1828800" algn="l">
              <a:lnSpc>
                <a:spcPct val="90000"/>
              </a:lnSpc>
              <a:spcBef>
                <a:spcPts val="400"/>
              </a:spcBef>
              <a:spcAft>
                <a:spcPts val="0"/>
              </a:spcAft>
              <a:buClr>
                <a:schemeClr val="dk2"/>
              </a:buClr>
              <a:buSzPts val="1100"/>
              <a:buChar char="•"/>
              <a:defRPr sz="1100"/>
            </a:lvl4pPr>
            <a:lvl5pPr indent="-285750" lvl="4" marL="2286000" algn="l">
              <a:lnSpc>
                <a:spcPct val="90000"/>
              </a:lnSpc>
              <a:spcBef>
                <a:spcPts val="400"/>
              </a:spcBef>
              <a:spcAft>
                <a:spcPts val="0"/>
              </a:spcAft>
              <a:buClr>
                <a:schemeClr val="dk2"/>
              </a:buClr>
              <a:buSzPts val="900"/>
              <a:buChar char="•"/>
              <a:defRPr sz="900"/>
            </a:lvl5pPr>
            <a:lvl6pPr indent="-285750" lvl="5" marL="2743200" algn="l">
              <a:lnSpc>
                <a:spcPct val="90000"/>
              </a:lnSpc>
              <a:spcBef>
                <a:spcPts val="400"/>
              </a:spcBef>
              <a:spcAft>
                <a:spcPts val="0"/>
              </a:spcAft>
              <a:buClr>
                <a:schemeClr val="dk2"/>
              </a:buClr>
              <a:buSzPts val="900"/>
              <a:buChar char="•"/>
              <a:defRPr sz="900"/>
            </a:lvl6pPr>
            <a:lvl7pPr indent="-285750" lvl="6" marL="3200400" algn="l">
              <a:lnSpc>
                <a:spcPct val="90000"/>
              </a:lnSpc>
              <a:spcBef>
                <a:spcPts val="400"/>
              </a:spcBef>
              <a:spcAft>
                <a:spcPts val="0"/>
              </a:spcAft>
              <a:buClr>
                <a:schemeClr val="dk2"/>
              </a:buClr>
              <a:buSzPts val="900"/>
              <a:buChar char="•"/>
              <a:defRPr sz="900"/>
            </a:lvl7pPr>
            <a:lvl8pPr indent="-285750" lvl="7" marL="3657600" algn="l">
              <a:lnSpc>
                <a:spcPct val="90000"/>
              </a:lnSpc>
              <a:spcBef>
                <a:spcPts val="400"/>
              </a:spcBef>
              <a:spcAft>
                <a:spcPts val="0"/>
              </a:spcAft>
              <a:buClr>
                <a:schemeClr val="dk2"/>
              </a:buClr>
              <a:buSzPts val="900"/>
              <a:buChar char="•"/>
              <a:defRPr sz="900"/>
            </a:lvl8pPr>
            <a:lvl9pPr indent="-285750" lvl="8" marL="4114800" algn="l">
              <a:lnSpc>
                <a:spcPct val="90000"/>
              </a:lnSpc>
              <a:spcBef>
                <a:spcPts val="400"/>
              </a:spcBef>
              <a:spcAft>
                <a:spcPts val="0"/>
              </a:spcAft>
              <a:buClr>
                <a:schemeClr val="dk2"/>
              </a:buClr>
              <a:buSzPts val="900"/>
              <a:buChar char="•"/>
              <a:defRPr sz="900"/>
            </a:lvl9pPr>
          </a:lstStyle>
          <a:p/>
        </p:txBody>
      </p:sp>
      <p:sp>
        <p:nvSpPr>
          <p:cNvPr id="1188" name="Google Shape;1188;p174"/>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
        <p:nvSpPr>
          <p:cNvPr id="1189" name="Google Shape;1189;p174"/>
          <p:cNvSpPr txBox="1"/>
          <p:nvPr>
            <p:ph idx="7" type="body"/>
          </p:nvPr>
        </p:nvSpPr>
        <p:spPr>
          <a:xfrm>
            <a:off x="3371850" y="2029725"/>
            <a:ext cx="2416500" cy="2522400"/>
          </a:xfrm>
          <a:prstGeom prst="rect">
            <a:avLst/>
          </a:prstGeom>
        </p:spPr>
        <p:txBody>
          <a:bodyPr anchorCtr="0" anchor="t" bIns="0" lIns="0" spcFirstLastPara="1" rIns="0" wrap="square" tIns="0">
            <a:normAutofit/>
          </a:bodyPr>
          <a:lstStyle>
            <a:lvl1pPr indent="-323850" lvl="0" marL="457200">
              <a:spcBef>
                <a:spcPts val="800"/>
              </a:spcBef>
              <a:spcAft>
                <a:spcPts val="0"/>
              </a:spcAft>
              <a:buSzPts val="1500"/>
              <a:buChar char="•"/>
              <a:defRPr sz="1500"/>
            </a:lvl1pPr>
            <a:lvl2pPr indent="-317500" lvl="1" marL="914400">
              <a:spcBef>
                <a:spcPts val="400"/>
              </a:spcBef>
              <a:spcAft>
                <a:spcPts val="0"/>
              </a:spcAft>
              <a:buClr>
                <a:schemeClr val="dk2"/>
              </a:buClr>
              <a:buSzPts val="1400"/>
              <a:buChar char="•"/>
              <a:defRPr sz="1400"/>
            </a:lvl2pPr>
            <a:lvl3pPr indent="-304800" lvl="2" marL="1371600">
              <a:spcBef>
                <a:spcPts val="400"/>
              </a:spcBef>
              <a:spcAft>
                <a:spcPts val="0"/>
              </a:spcAft>
              <a:buClr>
                <a:schemeClr val="dk2"/>
              </a:buClr>
              <a:buSzPts val="1200"/>
              <a:buChar char="•"/>
              <a:defRPr sz="1200"/>
            </a:lvl3pPr>
            <a:lvl4pPr indent="-298450" lvl="3" marL="1828800">
              <a:spcBef>
                <a:spcPts val="400"/>
              </a:spcBef>
              <a:spcAft>
                <a:spcPts val="0"/>
              </a:spcAft>
              <a:buClr>
                <a:schemeClr val="dk2"/>
              </a:buClr>
              <a:buSzPts val="1100"/>
              <a:buChar char="•"/>
              <a:defRPr sz="1100"/>
            </a:lvl4pPr>
            <a:lvl5pPr indent="-285750" lvl="4" marL="2286000">
              <a:spcBef>
                <a:spcPts val="400"/>
              </a:spcBef>
              <a:spcAft>
                <a:spcPts val="0"/>
              </a:spcAft>
              <a:buClr>
                <a:schemeClr val="dk2"/>
              </a:buClr>
              <a:buSzPts val="900"/>
              <a:buChar char="•"/>
              <a:defRPr sz="900"/>
            </a:lvl5pPr>
            <a:lvl6pPr indent="-285750" lvl="5" marL="2743200">
              <a:spcBef>
                <a:spcPts val="400"/>
              </a:spcBef>
              <a:spcAft>
                <a:spcPts val="0"/>
              </a:spcAft>
              <a:buClr>
                <a:schemeClr val="dk2"/>
              </a:buClr>
              <a:buSzPts val="900"/>
              <a:buChar char="•"/>
              <a:defRPr sz="900"/>
            </a:lvl6pPr>
            <a:lvl7pPr indent="-285750" lvl="6" marL="3200400">
              <a:spcBef>
                <a:spcPts val="400"/>
              </a:spcBef>
              <a:spcAft>
                <a:spcPts val="0"/>
              </a:spcAft>
              <a:buClr>
                <a:schemeClr val="dk2"/>
              </a:buClr>
              <a:buSzPts val="900"/>
              <a:buChar char="•"/>
              <a:defRPr sz="900"/>
            </a:lvl7pPr>
            <a:lvl8pPr indent="-285750" lvl="7" marL="3657600">
              <a:spcBef>
                <a:spcPts val="400"/>
              </a:spcBef>
              <a:spcAft>
                <a:spcPts val="0"/>
              </a:spcAft>
              <a:buClr>
                <a:schemeClr val="dk2"/>
              </a:buClr>
              <a:buSzPts val="900"/>
              <a:buChar char="•"/>
              <a:defRPr sz="900"/>
            </a:lvl8pPr>
            <a:lvl9pPr indent="-285750" lvl="8" marL="4114800">
              <a:spcBef>
                <a:spcPts val="400"/>
              </a:spcBef>
              <a:spcAft>
                <a:spcPts val="0"/>
              </a:spcAft>
              <a:buClr>
                <a:schemeClr val="dk2"/>
              </a:buClr>
              <a:buSzPts val="900"/>
              <a:buChar char="•"/>
              <a:defRPr sz="900"/>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Dark">
  <p:cSld name="Right Callout - Dark">
    <p:spTree>
      <p:nvGrpSpPr>
        <p:cNvPr id="1190" name="Shape 1190"/>
        <p:cNvGrpSpPr/>
        <p:nvPr/>
      </p:nvGrpSpPr>
      <p:grpSpPr>
        <a:xfrm>
          <a:off x="0" y="0"/>
          <a:ext cx="0" cy="0"/>
          <a:chOff x="0" y="0"/>
          <a:chExt cx="0" cy="0"/>
        </a:xfrm>
      </p:grpSpPr>
      <p:sp>
        <p:nvSpPr>
          <p:cNvPr id="1191" name="Google Shape;1191;p175"/>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2" name="Google Shape;1192;p175"/>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93" name="Google Shape;1193;p175"/>
          <p:cNvSpPr/>
          <p:nvPr/>
        </p:nvSpPr>
        <p:spPr>
          <a:xfrm>
            <a:off x="4518169" y="1369225"/>
            <a:ext cx="4208400" cy="33171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194" name="Google Shape;1194;p175"/>
          <p:cNvSpPr txBox="1"/>
          <p:nvPr>
            <p:ph idx="2" type="body"/>
          </p:nvPr>
        </p:nvSpPr>
        <p:spPr>
          <a:xfrm>
            <a:off x="548639" y="1495044"/>
            <a:ext cx="33771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95" name="Google Shape;1195;p175"/>
          <p:cNvSpPr txBox="1"/>
          <p:nvPr>
            <p:ph idx="3" type="body"/>
          </p:nvPr>
        </p:nvSpPr>
        <p:spPr>
          <a:xfrm>
            <a:off x="4642091" y="1495044"/>
            <a:ext cx="39510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96" name="Google Shape;1196;p175"/>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1_3 Title Slide B - Light_1_3_1_1">
    <p:spTree>
      <p:nvGrpSpPr>
        <p:cNvPr id="97" name="Shape 97"/>
        <p:cNvGrpSpPr/>
        <p:nvPr/>
      </p:nvGrpSpPr>
      <p:grpSpPr>
        <a:xfrm>
          <a:off x="0" y="0"/>
          <a:ext cx="0" cy="0"/>
          <a:chOff x="0" y="0"/>
          <a:chExt cx="0" cy="0"/>
        </a:xfrm>
      </p:grpSpPr>
      <p:pic>
        <p:nvPicPr>
          <p:cNvPr id="98" name="Google Shape;98;p19"/>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99" name="Google Shape;99;p1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00" name="Google Shape;100;p1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01" name="Google Shape;101;p19"/>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102" name="Google Shape;102;p19"/>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103" name="Google Shape;103;p19"/>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19"/>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Dark">
  <p:cSld name="Left Callout - Dark">
    <p:spTree>
      <p:nvGrpSpPr>
        <p:cNvPr id="1197" name="Shape 1197"/>
        <p:cNvGrpSpPr/>
        <p:nvPr/>
      </p:nvGrpSpPr>
      <p:grpSpPr>
        <a:xfrm>
          <a:off x="0" y="0"/>
          <a:ext cx="0" cy="0"/>
          <a:chOff x="0" y="0"/>
          <a:chExt cx="0" cy="0"/>
        </a:xfrm>
      </p:grpSpPr>
      <p:sp>
        <p:nvSpPr>
          <p:cNvPr id="1198" name="Google Shape;1198;p176"/>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9" name="Google Shape;1199;p176"/>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00" name="Google Shape;1200;p176"/>
          <p:cNvSpPr/>
          <p:nvPr/>
        </p:nvSpPr>
        <p:spPr>
          <a:xfrm>
            <a:off x="424716" y="1369225"/>
            <a:ext cx="4208400" cy="33171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01" name="Google Shape;1201;p176"/>
          <p:cNvSpPr txBox="1"/>
          <p:nvPr>
            <p:ph idx="2" type="body"/>
          </p:nvPr>
        </p:nvSpPr>
        <p:spPr>
          <a:xfrm>
            <a:off x="548639" y="1495044"/>
            <a:ext cx="39510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02" name="Google Shape;1202;p176"/>
          <p:cNvSpPr txBox="1"/>
          <p:nvPr>
            <p:ph idx="3" type="body"/>
          </p:nvPr>
        </p:nvSpPr>
        <p:spPr>
          <a:xfrm>
            <a:off x="5215754" y="1495044"/>
            <a:ext cx="33771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03" name="Google Shape;1203;p176"/>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Dark">
  <p:cSld name="Subtitle Alt - Dark">
    <p:spTree>
      <p:nvGrpSpPr>
        <p:cNvPr id="1204" name="Shape 1204"/>
        <p:cNvGrpSpPr/>
        <p:nvPr/>
      </p:nvGrpSpPr>
      <p:grpSpPr>
        <a:xfrm>
          <a:off x="0" y="0"/>
          <a:ext cx="0" cy="0"/>
          <a:chOff x="0" y="0"/>
          <a:chExt cx="0" cy="0"/>
        </a:xfrm>
      </p:grpSpPr>
      <p:sp>
        <p:nvSpPr>
          <p:cNvPr id="1205" name="Google Shape;1205;p177"/>
          <p:cNvSpPr/>
          <p:nvPr/>
        </p:nvSpPr>
        <p:spPr>
          <a:xfrm>
            <a:off x="424716" y="1369225"/>
            <a:ext cx="8301900" cy="33171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06" name="Google Shape;1206;p177"/>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7" name="Google Shape;1207;p177"/>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08" name="Google Shape;1208;p177"/>
          <p:cNvSpPr txBox="1"/>
          <p:nvPr>
            <p:ph idx="2" type="body"/>
          </p:nvPr>
        </p:nvSpPr>
        <p:spPr>
          <a:xfrm>
            <a:off x="548640" y="1495044"/>
            <a:ext cx="8044500" cy="31377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09" name="Google Shape;1209;p177"/>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952">
          <p15:clr>
            <a:srgbClr val="FBAE40"/>
          </p15:clr>
        </p15:guide>
        <p15:guide id="2" pos="2880">
          <p15:clr>
            <a:srgbClr val="FBAE40"/>
          </p15:clr>
        </p15:guide>
        <p15:guide id="3" pos="2952">
          <p15:clr>
            <a:srgbClr val="FBAE40"/>
          </p15:clr>
        </p15:guide>
        <p15:guide id="4" pos="2808">
          <p15:clr>
            <a:srgbClr val="FBAE40"/>
          </p15:clr>
        </p15:guide>
        <p15:guide id="5" orient="horz" pos="864">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Dark">
  <p:cSld name="Four Box - Dark">
    <p:spTree>
      <p:nvGrpSpPr>
        <p:cNvPr id="1210" name="Shape 1210"/>
        <p:cNvGrpSpPr/>
        <p:nvPr/>
      </p:nvGrpSpPr>
      <p:grpSpPr>
        <a:xfrm>
          <a:off x="0" y="0"/>
          <a:ext cx="0" cy="0"/>
          <a:chOff x="0" y="0"/>
          <a:chExt cx="0" cy="0"/>
        </a:xfrm>
      </p:grpSpPr>
      <p:sp>
        <p:nvSpPr>
          <p:cNvPr id="1211" name="Google Shape;1211;p178"/>
          <p:cNvSpPr/>
          <p:nvPr/>
        </p:nvSpPr>
        <p:spPr>
          <a:xfrm rot="5400000">
            <a:off x="1669649" y="12675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12" name="Google Shape;1212;p178"/>
          <p:cNvSpPr/>
          <p:nvPr/>
        </p:nvSpPr>
        <p:spPr>
          <a:xfrm rot="5400000">
            <a:off x="1669648" y="189840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13" name="Google Shape;1213;p178"/>
          <p:cNvSpPr/>
          <p:nvPr/>
        </p:nvSpPr>
        <p:spPr>
          <a:xfrm rot="5400000">
            <a:off x="5931237" y="12675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14" name="Google Shape;1214;p178"/>
          <p:cNvSpPr/>
          <p:nvPr/>
        </p:nvSpPr>
        <p:spPr>
          <a:xfrm rot="5400000">
            <a:off x="5931237" y="189840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15" name="Google Shape;1215;p178"/>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6" name="Google Shape;1216;p178"/>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17" name="Google Shape;1217;p178"/>
          <p:cNvSpPr txBox="1"/>
          <p:nvPr>
            <p:ph idx="2" type="body"/>
          </p:nvPr>
        </p:nvSpPr>
        <p:spPr>
          <a:xfrm>
            <a:off x="548640" y="149504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18" name="Google Shape;1218;p178"/>
          <p:cNvSpPr txBox="1"/>
          <p:nvPr>
            <p:ph idx="3" type="body"/>
          </p:nvPr>
        </p:nvSpPr>
        <p:spPr>
          <a:xfrm>
            <a:off x="548640" y="325839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19" name="Google Shape;1219;p178"/>
          <p:cNvSpPr txBox="1"/>
          <p:nvPr>
            <p:ph idx="4" type="body"/>
          </p:nvPr>
        </p:nvSpPr>
        <p:spPr>
          <a:xfrm>
            <a:off x="4812869" y="1490919"/>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20" name="Google Shape;1220;p178"/>
          <p:cNvSpPr txBox="1"/>
          <p:nvPr>
            <p:ph idx="5" type="body"/>
          </p:nvPr>
        </p:nvSpPr>
        <p:spPr>
          <a:xfrm>
            <a:off x="4812869" y="325839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21" name="Google Shape;1221;p178"/>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952">
          <p15:clr>
            <a:srgbClr val="FBAE40"/>
          </p15:clr>
        </p15:guide>
        <p15:guide id="2" pos="2880">
          <p15:clr>
            <a:srgbClr val="FBAE40"/>
          </p15:clr>
        </p15:guide>
        <p15:guide id="3" pos="2952">
          <p15:clr>
            <a:srgbClr val="FBAE40"/>
          </p15:clr>
        </p15:guide>
        <p15:guide id="4" pos="2808">
          <p15:clr>
            <a:srgbClr val="FBAE40"/>
          </p15:clr>
        </p15:guide>
        <p15:guide id="5" orient="horz" pos="864">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1222" name="Shape 1222"/>
        <p:cNvGrpSpPr/>
        <p:nvPr/>
      </p:nvGrpSpPr>
      <p:grpSpPr>
        <a:xfrm>
          <a:off x="0" y="0"/>
          <a:ext cx="0" cy="0"/>
          <a:chOff x="0" y="0"/>
          <a:chExt cx="0" cy="0"/>
        </a:xfrm>
      </p:grpSpPr>
      <p:sp>
        <p:nvSpPr>
          <p:cNvPr id="1223" name="Google Shape;1223;p179"/>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4" name="Google Shape;1224;p179"/>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1225" name="Shape 1225"/>
        <p:cNvGrpSpPr/>
        <p:nvPr/>
      </p:nvGrpSpPr>
      <p:grpSpPr>
        <a:xfrm>
          <a:off x="0" y="0"/>
          <a:ext cx="0" cy="0"/>
          <a:chOff x="0" y="0"/>
          <a:chExt cx="0" cy="0"/>
        </a:xfrm>
      </p:grpSpPr>
      <p:sp>
        <p:nvSpPr>
          <p:cNvPr id="1226" name="Google Shape;1226;p180"/>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7" name="Google Shape;1227;p180"/>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28" name="Google Shape;1228;p180"/>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1">
  <p:cSld name="Impact 1">
    <p:spTree>
      <p:nvGrpSpPr>
        <p:cNvPr id="1229" name="Shape 1229"/>
        <p:cNvGrpSpPr/>
        <p:nvPr/>
      </p:nvGrpSpPr>
      <p:grpSpPr>
        <a:xfrm>
          <a:off x="0" y="0"/>
          <a:ext cx="0" cy="0"/>
          <a:chOff x="0" y="0"/>
          <a:chExt cx="0" cy="0"/>
        </a:xfrm>
      </p:grpSpPr>
      <p:sp>
        <p:nvSpPr>
          <p:cNvPr id="1230" name="Google Shape;1230;p181"/>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1" name="Google Shape;1231;p181"/>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2">
  <p:cSld name="Impact 2">
    <p:bg>
      <p:bgPr>
        <a:solidFill>
          <a:schemeClr val="lt1"/>
        </a:solidFill>
      </p:bgPr>
    </p:bg>
    <p:spTree>
      <p:nvGrpSpPr>
        <p:cNvPr id="1232" name="Shape 1232"/>
        <p:cNvGrpSpPr/>
        <p:nvPr/>
      </p:nvGrpSpPr>
      <p:grpSpPr>
        <a:xfrm>
          <a:off x="0" y="0"/>
          <a:ext cx="0" cy="0"/>
          <a:chOff x="0" y="0"/>
          <a:chExt cx="0" cy="0"/>
        </a:xfrm>
      </p:grpSpPr>
      <p:sp>
        <p:nvSpPr>
          <p:cNvPr id="1233" name="Google Shape;1233;p182"/>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DM Sans Medium"/>
              <a:buNone/>
              <a:defRPr sz="36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4" name="Google Shape;1234;p182"/>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3">
  <p:cSld name="Impact 3">
    <p:bg>
      <p:bgPr>
        <a:solidFill>
          <a:schemeClr val="accent4"/>
        </a:solidFill>
      </p:bgPr>
    </p:bg>
    <p:spTree>
      <p:nvGrpSpPr>
        <p:cNvPr id="1235" name="Shape 1235"/>
        <p:cNvGrpSpPr/>
        <p:nvPr/>
      </p:nvGrpSpPr>
      <p:grpSpPr>
        <a:xfrm>
          <a:off x="0" y="0"/>
          <a:ext cx="0" cy="0"/>
          <a:chOff x="0" y="0"/>
          <a:chExt cx="0" cy="0"/>
        </a:xfrm>
      </p:grpSpPr>
      <p:sp>
        <p:nvSpPr>
          <p:cNvPr id="1236" name="Google Shape;1236;p183"/>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DM Sans Medium"/>
              <a:buNone/>
              <a:defRPr sz="36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7" name="Google Shape;1237;p183"/>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4">
  <p:cSld name="Impact 4">
    <p:bg>
      <p:bgPr>
        <a:solidFill>
          <a:schemeClr val="dk2"/>
        </a:solidFill>
      </p:bgPr>
    </p:bg>
    <p:spTree>
      <p:nvGrpSpPr>
        <p:cNvPr id="1238" name="Shape 1238"/>
        <p:cNvGrpSpPr/>
        <p:nvPr/>
      </p:nvGrpSpPr>
      <p:grpSpPr>
        <a:xfrm>
          <a:off x="0" y="0"/>
          <a:ext cx="0" cy="0"/>
          <a:chOff x="0" y="0"/>
          <a:chExt cx="0" cy="0"/>
        </a:xfrm>
      </p:grpSpPr>
      <p:sp>
        <p:nvSpPr>
          <p:cNvPr id="1239" name="Google Shape;1239;p184"/>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0" name="Google Shape;1240;p184"/>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ark">
  <p:cSld name="Chapter - Dark">
    <p:spTree>
      <p:nvGrpSpPr>
        <p:cNvPr id="1241" name="Shape 1241"/>
        <p:cNvGrpSpPr/>
        <p:nvPr/>
      </p:nvGrpSpPr>
      <p:grpSpPr>
        <a:xfrm>
          <a:off x="0" y="0"/>
          <a:ext cx="0" cy="0"/>
          <a:chOff x="0" y="0"/>
          <a:chExt cx="0" cy="0"/>
        </a:xfrm>
      </p:grpSpPr>
      <p:sp>
        <p:nvSpPr>
          <p:cNvPr id="1242" name="Google Shape;1242;p185"/>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3" name="Google Shape;1243;p185"/>
          <p:cNvSpPr/>
          <p:nvPr/>
        </p:nvSpPr>
        <p:spPr>
          <a:xfrm>
            <a:off x="8419094" y="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44" name="Google Shape;1244;p185"/>
          <p:cNvSpPr/>
          <p:nvPr/>
        </p:nvSpPr>
        <p:spPr>
          <a:xfrm>
            <a:off x="7653910" y="0"/>
            <a:ext cx="14916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45" name="Google Shape;1245;p185"/>
          <p:cNvSpPr/>
          <p:nvPr/>
        </p:nvSpPr>
        <p:spPr>
          <a:xfrm rot="10800000">
            <a:off x="7654136" y="3194100"/>
            <a:ext cx="14916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46" name="Google Shape;1246;p185"/>
          <p:cNvSpPr/>
          <p:nvPr/>
        </p:nvSpPr>
        <p:spPr>
          <a:xfrm>
            <a:off x="8419094" y="2462400"/>
            <a:ext cx="7314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47" name="Google Shape;1247;p185"/>
          <p:cNvSpPr/>
          <p:nvPr/>
        </p:nvSpPr>
        <p:spPr>
          <a:xfrm rot="-5400000">
            <a:off x="8412570" y="2462450"/>
            <a:ext cx="733200" cy="7329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2"/>
              </a:solidFill>
              <a:latin typeface="DM Sans"/>
              <a:ea typeface="DM Sans"/>
              <a:cs typeface="DM Sans"/>
              <a:sym typeface="DM Sans"/>
            </a:endParaRPr>
          </a:p>
        </p:txBody>
      </p:sp>
      <p:sp>
        <p:nvSpPr>
          <p:cNvPr id="1248" name="Google Shape;1248;p185"/>
          <p:cNvSpPr/>
          <p:nvPr/>
        </p:nvSpPr>
        <p:spPr>
          <a:xfrm>
            <a:off x="6179879"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49" name="Google Shape;1249;p185"/>
          <p:cNvSpPr/>
          <p:nvPr/>
        </p:nvSpPr>
        <p:spPr>
          <a:xfrm>
            <a:off x="6651661"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50" name="Google Shape;1250;p185"/>
          <p:cNvSpPr/>
          <p:nvPr/>
        </p:nvSpPr>
        <p:spPr>
          <a:xfrm>
            <a:off x="7476554"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51" name="Google Shape;1251;p185"/>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1_3 Title Slide B - Light_1_3_1_1_1">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2">
            <a:alphaModFix/>
          </a:blip>
          <a:stretch>
            <a:fillRect/>
          </a:stretch>
        </p:blipFill>
        <p:spPr>
          <a:xfrm>
            <a:off x="0" y="0"/>
            <a:ext cx="9139333" cy="5140872"/>
          </a:xfrm>
          <a:prstGeom prst="rect">
            <a:avLst/>
          </a:prstGeom>
          <a:noFill/>
          <a:ln>
            <a:noFill/>
          </a:ln>
        </p:spPr>
      </p:pic>
      <p:cxnSp>
        <p:nvCxnSpPr>
          <p:cNvPr id="107" name="Google Shape;107;p20"/>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08" name="Google Shape;108;p2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09" name="Google Shape;109;p20"/>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110" name="Google Shape;110;p20"/>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111" name="Google Shape;111;p20"/>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0"/>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Dark">
  <p:cSld name="Chapter Alt 1 - Dark">
    <p:spTree>
      <p:nvGrpSpPr>
        <p:cNvPr id="1252" name="Shape 1252"/>
        <p:cNvGrpSpPr/>
        <p:nvPr/>
      </p:nvGrpSpPr>
      <p:grpSpPr>
        <a:xfrm>
          <a:off x="0" y="0"/>
          <a:ext cx="0" cy="0"/>
          <a:chOff x="0" y="0"/>
          <a:chExt cx="0" cy="0"/>
        </a:xfrm>
      </p:grpSpPr>
      <p:sp>
        <p:nvSpPr>
          <p:cNvPr id="1253" name="Google Shape;1253;p186"/>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4" name="Google Shape;1254;p186"/>
          <p:cNvSpPr/>
          <p:nvPr/>
        </p:nvSpPr>
        <p:spPr>
          <a:xfrm rot="10800000">
            <a:off x="7769894"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55" name="Google Shape;1255;p186"/>
          <p:cNvSpPr/>
          <p:nvPr/>
        </p:nvSpPr>
        <p:spPr>
          <a:xfrm rot="10800000">
            <a:off x="7881794" y="1492125"/>
            <a:ext cx="5373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56" name="Google Shape;1256;p186"/>
          <p:cNvSpPr/>
          <p:nvPr/>
        </p:nvSpPr>
        <p:spPr>
          <a:xfrm rot="10800000">
            <a:off x="7989619"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cxnSp>
        <p:nvCxnSpPr>
          <p:cNvPr id="1257" name="Google Shape;1257;p186"/>
          <p:cNvCxnSpPr>
            <a:stCxn id="1256" idx="2"/>
          </p:cNvCxnSpPr>
          <p:nvPr/>
        </p:nvCxnSpPr>
        <p:spPr>
          <a:xfrm rot="10800000">
            <a:off x="7989619" y="1486000"/>
            <a:ext cx="0" cy="220800"/>
          </a:xfrm>
          <a:prstGeom prst="straightConnector1">
            <a:avLst/>
          </a:prstGeom>
          <a:noFill/>
          <a:ln cap="flat" cmpd="sng" w="9525">
            <a:solidFill>
              <a:schemeClr val="dk2"/>
            </a:solidFill>
            <a:prstDash val="solid"/>
            <a:round/>
            <a:headEnd len="sm" w="sm" type="none"/>
            <a:tailEnd len="sm" w="sm" type="none"/>
          </a:ln>
        </p:spPr>
      </p:cxnSp>
      <p:cxnSp>
        <p:nvCxnSpPr>
          <p:cNvPr id="1258" name="Google Shape;1258;p186"/>
          <p:cNvCxnSpPr>
            <a:stCxn id="1254" idx="2"/>
          </p:cNvCxnSpPr>
          <p:nvPr/>
        </p:nvCxnSpPr>
        <p:spPr>
          <a:xfrm rot="10800000">
            <a:off x="7769894" y="1487750"/>
            <a:ext cx="0" cy="329100"/>
          </a:xfrm>
          <a:prstGeom prst="straightConnector1">
            <a:avLst/>
          </a:prstGeom>
          <a:noFill/>
          <a:ln cap="flat" cmpd="sng" w="9525">
            <a:solidFill>
              <a:schemeClr val="dk2"/>
            </a:solidFill>
            <a:prstDash val="solid"/>
            <a:round/>
            <a:headEnd len="sm" w="sm" type="none"/>
            <a:tailEnd len="sm" w="sm" type="none"/>
          </a:ln>
        </p:spPr>
      </p:cxnSp>
      <p:cxnSp>
        <p:nvCxnSpPr>
          <p:cNvPr id="1259" name="Google Shape;1259;p186"/>
          <p:cNvCxnSpPr>
            <a:stCxn id="1255" idx="2"/>
          </p:cNvCxnSpPr>
          <p:nvPr/>
        </p:nvCxnSpPr>
        <p:spPr>
          <a:xfrm rot="10800000">
            <a:off x="7881794" y="1487625"/>
            <a:ext cx="0" cy="273300"/>
          </a:xfrm>
          <a:prstGeom prst="straightConnector1">
            <a:avLst/>
          </a:prstGeom>
          <a:noFill/>
          <a:ln cap="flat" cmpd="sng" w="9525">
            <a:solidFill>
              <a:schemeClr val="dk2"/>
            </a:solidFill>
            <a:prstDash val="solid"/>
            <a:round/>
            <a:headEnd len="sm" w="sm" type="none"/>
            <a:tailEnd len="sm" w="sm" type="none"/>
          </a:ln>
        </p:spPr>
      </p:cxnSp>
      <p:cxnSp>
        <p:nvCxnSpPr>
          <p:cNvPr id="1260" name="Google Shape;1260;p186"/>
          <p:cNvCxnSpPr>
            <a:stCxn id="1256" idx="0"/>
          </p:cNvCxnSpPr>
          <p:nvPr/>
        </p:nvCxnSpPr>
        <p:spPr>
          <a:xfrm>
            <a:off x="8204119" y="1921300"/>
            <a:ext cx="244500" cy="0"/>
          </a:xfrm>
          <a:prstGeom prst="straightConnector1">
            <a:avLst/>
          </a:prstGeom>
          <a:noFill/>
          <a:ln cap="flat" cmpd="sng" w="9525">
            <a:solidFill>
              <a:schemeClr val="dk2"/>
            </a:solidFill>
            <a:prstDash val="solid"/>
            <a:round/>
            <a:headEnd len="sm" w="sm" type="none"/>
            <a:tailEnd len="sm" w="sm" type="none"/>
          </a:ln>
        </p:spPr>
      </p:cxnSp>
      <p:cxnSp>
        <p:nvCxnSpPr>
          <p:cNvPr id="1261" name="Google Shape;1261;p186"/>
          <p:cNvCxnSpPr>
            <a:stCxn id="1255" idx="0"/>
          </p:cNvCxnSpPr>
          <p:nvPr/>
        </p:nvCxnSpPr>
        <p:spPr>
          <a:xfrm>
            <a:off x="8150444" y="2029725"/>
            <a:ext cx="356700" cy="0"/>
          </a:xfrm>
          <a:prstGeom prst="straightConnector1">
            <a:avLst/>
          </a:prstGeom>
          <a:noFill/>
          <a:ln cap="flat" cmpd="sng" w="9525">
            <a:solidFill>
              <a:schemeClr val="dk2"/>
            </a:solidFill>
            <a:prstDash val="solid"/>
            <a:round/>
            <a:headEnd len="sm" w="sm" type="none"/>
            <a:tailEnd len="sm" w="sm" type="none"/>
          </a:ln>
        </p:spPr>
      </p:cxnSp>
      <p:cxnSp>
        <p:nvCxnSpPr>
          <p:cNvPr id="1262" name="Google Shape;1262;p186"/>
          <p:cNvCxnSpPr>
            <a:stCxn id="1254" idx="0"/>
          </p:cNvCxnSpPr>
          <p:nvPr/>
        </p:nvCxnSpPr>
        <p:spPr>
          <a:xfrm>
            <a:off x="8094494" y="2141450"/>
            <a:ext cx="342600" cy="0"/>
          </a:xfrm>
          <a:prstGeom prst="straightConnector1">
            <a:avLst/>
          </a:prstGeom>
          <a:noFill/>
          <a:ln cap="flat" cmpd="sng" w="9525">
            <a:solidFill>
              <a:schemeClr val="dk2"/>
            </a:solidFill>
            <a:prstDash val="solid"/>
            <a:round/>
            <a:headEnd len="sm" w="sm" type="none"/>
            <a:tailEnd len="sm" w="sm" type="none"/>
          </a:ln>
        </p:spPr>
      </p:cxnSp>
      <p:sp>
        <p:nvSpPr>
          <p:cNvPr id="1263" name="Google Shape;1263;p186"/>
          <p:cNvSpPr/>
          <p:nvPr/>
        </p:nvSpPr>
        <p:spPr>
          <a:xfrm>
            <a:off x="7687577" y="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4" name="Google Shape;1264;p186"/>
          <p:cNvSpPr/>
          <p:nvPr/>
        </p:nvSpPr>
        <p:spPr>
          <a:xfrm>
            <a:off x="7653910" y="3194100"/>
            <a:ext cx="14916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5" name="Google Shape;1265;p186"/>
          <p:cNvSpPr/>
          <p:nvPr/>
        </p:nvSpPr>
        <p:spPr>
          <a:xfrm rot="-5400000">
            <a:off x="7653610" y="300"/>
            <a:ext cx="1492200" cy="14916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6" name="Google Shape;1266;p186"/>
          <p:cNvSpPr/>
          <p:nvPr/>
        </p:nvSpPr>
        <p:spPr>
          <a:xfrm>
            <a:off x="8419094" y="149230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7" name="Google Shape;1267;p186"/>
          <p:cNvSpPr/>
          <p:nvPr/>
        </p:nvSpPr>
        <p:spPr>
          <a:xfrm rot="-5400000">
            <a:off x="8412570" y="1492350"/>
            <a:ext cx="733200" cy="7329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8" name="Google Shape;1268;p186"/>
          <p:cNvSpPr/>
          <p:nvPr/>
        </p:nvSpPr>
        <p:spPr>
          <a:xfrm>
            <a:off x="7293100"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9" name="Google Shape;1269;p186"/>
          <p:cNvSpPr/>
          <p:nvPr/>
        </p:nvSpPr>
        <p:spPr>
          <a:xfrm>
            <a:off x="6651661"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0" name="Google Shape;1270;p186"/>
          <p:cNvSpPr/>
          <p:nvPr/>
        </p:nvSpPr>
        <p:spPr>
          <a:xfrm>
            <a:off x="7649886" y="3194100"/>
            <a:ext cx="14916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1" name="Google Shape;1271;p186"/>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Dark">
  <p:cSld name="Chapter Alt 2 - Dark">
    <p:spTree>
      <p:nvGrpSpPr>
        <p:cNvPr id="1272" name="Shape 1272"/>
        <p:cNvGrpSpPr/>
        <p:nvPr/>
      </p:nvGrpSpPr>
      <p:grpSpPr>
        <a:xfrm>
          <a:off x="0" y="0"/>
          <a:ext cx="0" cy="0"/>
          <a:chOff x="0" y="0"/>
          <a:chExt cx="0" cy="0"/>
        </a:xfrm>
      </p:grpSpPr>
      <p:sp>
        <p:nvSpPr>
          <p:cNvPr id="1273" name="Google Shape;1273;p187"/>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4" name="Google Shape;1274;p187"/>
          <p:cNvSpPr/>
          <p:nvPr/>
        </p:nvSpPr>
        <p:spPr>
          <a:xfrm>
            <a:off x="7665207" y="149220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5" name="Google Shape;1275;p187"/>
          <p:cNvSpPr/>
          <p:nvPr/>
        </p:nvSpPr>
        <p:spPr>
          <a:xfrm>
            <a:off x="8410196"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6" name="Google Shape;1276;p187"/>
          <p:cNvSpPr/>
          <p:nvPr/>
        </p:nvSpPr>
        <p:spPr>
          <a:xfrm rot="10800000">
            <a:off x="7652125" y="2223900"/>
            <a:ext cx="14916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7" name="Google Shape;1277;p187"/>
          <p:cNvSpPr/>
          <p:nvPr/>
        </p:nvSpPr>
        <p:spPr>
          <a:xfrm rot="-5400000">
            <a:off x="7653610" y="300"/>
            <a:ext cx="1492200" cy="14916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8" name="Google Shape;1278;p187"/>
          <p:cNvSpPr/>
          <p:nvPr/>
        </p:nvSpPr>
        <p:spPr>
          <a:xfrm rot="-5400000">
            <a:off x="6215674"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rPr b="0" i="0" lang="en" sz="1400" u="none" cap="none" strike="noStrike">
                <a:solidFill>
                  <a:schemeClr val="lt1"/>
                </a:solidFill>
                <a:latin typeface="DM Sans"/>
                <a:ea typeface="DM Sans"/>
                <a:cs typeface="DM Sans"/>
                <a:sym typeface="DM Sans"/>
              </a:rPr>
              <a:t>   </a:t>
            </a:r>
            <a:endParaRPr b="0" i="0" sz="1400" u="none" cap="none" strike="noStrike">
              <a:solidFill>
                <a:schemeClr val="lt1"/>
              </a:solidFill>
              <a:latin typeface="DM Sans"/>
              <a:ea typeface="DM Sans"/>
              <a:cs typeface="DM Sans"/>
              <a:sym typeface="DM Sans"/>
            </a:endParaRPr>
          </a:p>
        </p:txBody>
      </p:sp>
      <p:sp>
        <p:nvSpPr>
          <p:cNvPr id="1279" name="Google Shape;1279;p187"/>
          <p:cNvSpPr/>
          <p:nvPr/>
        </p:nvSpPr>
        <p:spPr>
          <a:xfrm>
            <a:off x="8780903"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80" name="Google Shape;1280;p187"/>
          <p:cNvSpPr/>
          <p:nvPr/>
        </p:nvSpPr>
        <p:spPr>
          <a:xfrm>
            <a:off x="7293100"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81" name="Google Shape;1281;p187"/>
          <p:cNvSpPr/>
          <p:nvPr/>
        </p:nvSpPr>
        <p:spPr>
          <a:xfrm rot="10800000">
            <a:off x="7652125" y="2223900"/>
            <a:ext cx="14916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82" name="Google Shape;1282;p187"/>
          <p:cNvSpPr/>
          <p:nvPr/>
        </p:nvSpPr>
        <p:spPr>
          <a:xfrm rot="-5400000">
            <a:off x="7651598" y="2224200"/>
            <a:ext cx="1492200" cy="14916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cxnSp>
        <p:nvCxnSpPr>
          <p:cNvPr id="1283" name="Google Shape;1283;p187"/>
          <p:cNvCxnSpPr/>
          <p:nvPr/>
        </p:nvCxnSpPr>
        <p:spPr>
          <a:xfrm>
            <a:off x="8529066"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284" name="Google Shape;1284;p187"/>
          <p:cNvCxnSpPr/>
          <p:nvPr/>
        </p:nvCxnSpPr>
        <p:spPr>
          <a:xfrm>
            <a:off x="8653485"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285" name="Google Shape;1285;p187"/>
          <p:cNvCxnSpPr/>
          <p:nvPr/>
        </p:nvCxnSpPr>
        <p:spPr>
          <a:xfrm>
            <a:off x="8777903"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286" name="Google Shape;1286;p187"/>
          <p:cNvCxnSpPr/>
          <p:nvPr/>
        </p:nvCxnSpPr>
        <p:spPr>
          <a:xfrm>
            <a:off x="8902322"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287" name="Google Shape;1287;p187"/>
          <p:cNvCxnSpPr/>
          <p:nvPr/>
        </p:nvCxnSpPr>
        <p:spPr>
          <a:xfrm>
            <a:off x="9026741" y="1489725"/>
            <a:ext cx="0" cy="731700"/>
          </a:xfrm>
          <a:prstGeom prst="straightConnector1">
            <a:avLst/>
          </a:prstGeom>
          <a:noFill/>
          <a:ln cap="flat" cmpd="sng" w="9525">
            <a:solidFill>
              <a:schemeClr val="dk2"/>
            </a:solidFill>
            <a:prstDash val="solid"/>
            <a:round/>
            <a:headEnd len="sm" w="sm" type="none"/>
            <a:tailEnd len="sm" w="sm" type="none"/>
          </a:ln>
        </p:spPr>
      </p:cxnSp>
      <p:sp>
        <p:nvSpPr>
          <p:cNvPr id="1288" name="Google Shape;1288;p187"/>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1289" name="Shape 1289"/>
        <p:cNvGrpSpPr/>
        <p:nvPr/>
      </p:nvGrpSpPr>
      <p:grpSpPr>
        <a:xfrm>
          <a:off x="0" y="0"/>
          <a:ext cx="0" cy="0"/>
          <a:chOff x="0" y="0"/>
          <a:chExt cx="0" cy="0"/>
        </a:xfrm>
      </p:grpSpPr>
      <p:sp>
        <p:nvSpPr>
          <p:cNvPr id="1290" name="Google Shape;1290;p188"/>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rgbClr val="000000"/>
        </a:solidFill>
      </p:bgPr>
    </p:bg>
    <p:spTree>
      <p:nvGrpSpPr>
        <p:cNvPr id="1291" name="Shape 1291"/>
        <p:cNvGrpSpPr/>
        <p:nvPr/>
      </p:nvGrpSpPr>
      <p:grpSpPr>
        <a:xfrm>
          <a:off x="0" y="0"/>
          <a:ext cx="0" cy="0"/>
          <a:chOff x="0" y="0"/>
          <a:chExt cx="0" cy="0"/>
        </a:xfrm>
      </p:grpSpPr>
      <p:sp>
        <p:nvSpPr>
          <p:cNvPr id="1292" name="Google Shape;1292;p189"/>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Dark">
  <p:cSld name="Ending - Dark">
    <p:spTree>
      <p:nvGrpSpPr>
        <p:cNvPr id="1293" name="Shape 1293"/>
        <p:cNvGrpSpPr/>
        <p:nvPr/>
      </p:nvGrpSpPr>
      <p:grpSpPr>
        <a:xfrm>
          <a:off x="0" y="0"/>
          <a:ext cx="0" cy="0"/>
          <a:chOff x="0" y="0"/>
          <a:chExt cx="0" cy="0"/>
        </a:xfrm>
      </p:grpSpPr>
      <p:pic>
        <p:nvPicPr>
          <p:cNvPr id="1294" name="Google Shape;1294;p190"/>
          <p:cNvPicPr preferRelativeResize="0"/>
          <p:nvPr/>
        </p:nvPicPr>
        <p:blipFill rotWithShape="1">
          <a:blip r:embed="rId2">
            <a:alphaModFix/>
          </a:blip>
          <a:srcRect b="0" l="0" r="0" t="0"/>
          <a:stretch/>
        </p:blipFill>
        <p:spPr>
          <a:xfrm>
            <a:off x="2265896" y="2114811"/>
            <a:ext cx="4608771" cy="733159"/>
          </a:xfrm>
          <a:prstGeom prst="rect">
            <a:avLst/>
          </a:prstGeom>
          <a:noFill/>
          <a:ln>
            <a:noFill/>
          </a:ln>
        </p:spPr>
      </p:pic>
      <p:sp>
        <p:nvSpPr>
          <p:cNvPr id="1295" name="Google Shape;1295;p190"/>
          <p:cNvSpPr/>
          <p:nvPr/>
        </p:nvSpPr>
        <p:spPr>
          <a:xfrm>
            <a:off x="8362875" y="4833188"/>
            <a:ext cx="175800" cy="166200"/>
          </a:xfrm>
          <a:prstGeom prst="rect">
            <a:avLst/>
          </a:prstGeom>
          <a:solidFill>
            <a:schemeClr val="dk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1296" name="Shape 1296"/>
        <p:cNvGrpSpPr/>
        <p:nvPr/>
      </p:nvGrpSpPr>
      <p:grpSpPr>
        <a:xfrm>
          <a:off x="0" y="0"/>
          <a:ext cx="0" cy="0"/>
          <a:chOff x="0" y="0"/>
          <a:chExt cx="0" cy="0"/>
        </a:xfrm>
      </p:grpSpPr>
      <p:sp>
        <p:nvSpPr>
          <p:cNvPr id="1297" name="Google Shape;1297;p19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29 - Basic Content Dark 1">
    <p:bg>
      <p:bgPr>
        <a:solidFill>
          <a:schemeClr val="dk1"/>
        </a:solidFill>
      </p:bgPr>
    </p:bg>
    <p:spTree>
      <p:nvGrpSpPr>
        <p:cNvPr id="1298" name="Shape 1298"/>
        <p:cNvGrpSpPr/>
        <p:nvPr/>
      </p:nvGrpSpPr>
      <p:grpSpPr>
        <a:xfrm>
          <a:off x="0" y="0"/>
          <a:ext cx="0" cy="0"/>
          <a:chOff x="0" y="0"/>
          <a:chExt cx="0" cy="0"/>
        </a:xfrm>
      </p:grpSpPr>
      <p:sp>
        <p:nvSpPr>
          <p:cNvPr id="1299" name="Google Shape;1299;p19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2300"/>
              <a:buFont typeface="DM Sans Medium"/>
              <a:buNone/>
              <a:defRPr i="0" sz="3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800"/>
              <a:buNone/>
              <a:defRPr sz="1400"/>
            </a:lvl2pPr>
            <a:lvl3pPr lvl="2" algn="l">
              <a:lnSpc>
                <a:spcPct val="100000"/>
              </a:lnSpc>
              <a:spcBef>
                <a:spcPts val="0"/>
              </a:spcBef>
              <a:spcAft>
                <a:spcPts val="0"/>
              </a:spcAft>
              <a:buSzPts val="800"/>
              <a:buNone/>
              <a:defRPr sz="1400"/>
            </a:lvl3pPr>
            <a:lvl4pPr lvl="3" algn="l">
              <a:lnSpc>
                <a:spcPct val="100000"/>
              </a:lnSpc>
              <a:spcBef>
                <a:spcPts val="0"/>
              </a:spcBef>
              <a:spcAft>
                <a:spcPts val="0"/>
              </a:spcAft>
              <a:buSzPts val="800"/>
              <a:buNone/>
              <a:defRPr sz="1400"/>
            </a:lvl4pPr>
            <a:lvl5pPr lvl="4" algn="l">
              <a:lnSpc>
                <a:spcPct val="100000"/>
              </a:lnSpc>
              <a:spcBef>
                <a:spcPts val="0"/>
              </a:spcBef>
              <a:spcAft>
                <a:spcPts val="0"/>
              </a:spcAft>
              <a:buSzPts val="800"/>
              <a:buNone/>
              <a:defRPr sz="1400"/>
            </a:lvl5pPr>
            <a:lvl6pPr lvl="5" algn="l">
              <a:lnSpc>
                <a:spcPct val="100000"/>
              </a:lnSpc>
              <a:spcBef>
                <a:spcPts val="0"/>
              </a:spcBef>
              <a:spcAft>
                <a:spcPts val="0"/>
              </a:spcAft>
              <a:buSzPts val="800"/>
              <a:buNone/>
              <a:defRPr sz="1400"/>
            </a:lvl6pPr>
            <a:lvl7pPr lvl="6" algn="l">
              <a:lnSpc>
                <a:spcPct val="100000"/>
              </a:lnSpc>
              <a:spcBef>
                <a:spcPts val="0"/>
              </a:spcBef>
              <a:spcAft>
                <a:spcPts val="0"/>
              </a:spcAft>
              <a:buSzPts val="800"/>
              <a:buNone/>
              <a:defRPr sz="1400"/>
            </a:lvl7pPr>
            <a:lvl8pPr lvl="7" algn="l">
              <a:lnSpc>
                <a:spcPct val="100000"/>
              </a:lnSpc>
              <a:spcBef>
                <a:spcPts val="0"/>
              </a:spcBef>
              <a:spcAft>
                <a:spcPts val="0"/>
              </a:spcAft>
              <a:buSzPts val="800"/>
              <a:buNone/>
              <a:defRPr sz="1400"/>
            </a:lvl8pPr>
            <a:lvl9pPr lvl="8" algn="l">
              <a:lnSpc>
                <a:spcPct val="100000"/>
              </a:lnSpc>
              <a:spcBef>
                <a:spcPts val="0"/>
              </a:spcBef>
              <a:spcAft>
                <a:spcPts val="0"/>
              </a:spcAft>
              <a:buSzPts val="800"/>
              <a:buNone/>
              <a:defRPr sz="1400"/>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 3">
    <p:spTree>
      <p:nvGrpSpPr>
        <p:cNvPr id="1300" name="Shape 1300"/>
        <p:cNvGrpSpPr/>
        <p:nvPr/>
      </p:nvGrpSpPr>
      <p:grpSpPr>
        <a:xfrm>
          <a:off x="0" y="0"/>
          <a:ext cx="0" cy="0"/>
          <a:chOff x="0" y="0"/>
          <a:chExt cx="0" cy="0"/>
        </a:xfrm>
      </p:grpSpPr>
      <p:sp>
        <p:nvSpPr>
          <p:cNvPr id="1301" name="Google Shape;1301;p193"/>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02" name="Google Shape;1302;p19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03" name="Google Shape;1303;p193"/>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4" name="Google Shape;1304;p193"/>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1305" name="Shape 1305"/>
        <p:cNvGrpSpPr/>
        <p:nvPr/>
      </p:nvGrpSpPr>
      <p:grpSpPr>
        <a:xfrm>
          <a:off x="0" y="0"/>
          <a:ext cx="0" cy="0"/>
          <a:chOff x="0" y="0"/>
          <a:chExt cx="0" cy="0"/>
        </a:xfrm>
      </p:grpSpPr>
      <p:sp>
        <p:nvSpPr>
          <p:cNvPr id="1306" name="Google Shape;1306;p194"/>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07" name="Google Shape;1307;p19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08" name="Google Shape;1308;p194"/>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9" name="Google Shape;1309;p194"/>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_1">
    <p:spTree>
      <p:nvGrpSpPr>
        <p:cNvPr id="1310" name="Shape 1310"/>
        <p:cNvGrpSpPr/>
        <p:nvPr/>
      </p:nvGrpSpPr>
      <p:grpSpPr>
        <a:xfrm>
          <a:off x="0" y="0"/>
          <a:ext cx="0" cy="0"/>
          <a:chOff x="0" y="0"/>
          <a:chExt cx="0" cy="0"/>
        </a:xfrm>
      </p:grpSpPr>
      <p:sp>
        <p:nvSpPr>
          <p:cNvPr id="1311" name="Google Shape;1311;p195"/>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Char char="•"/>
              <a:defRPr i="0" sz="1800" u="none" cap="none" strike="noStrike"/>
            </a:lvl1pPr>
            <a:lvl2pPr indent="-323850" lvl="1" marL="914400" marR="0" algn="l">
              <a:lnSpc>
                <a:spcPct val="115000"/>
              </a:lnSpc>
              <a:spcBef>
                <a:spcPts val="400"/>
              </a:spcBef>
              <a:spcAft>
                <a:spcPts val="0"/>
              </a:spcAft>
              <a:buClr>
                <a:schemeClr val="lt1"/>
              </a:buClr>
              <a:buSzPts val="1500"/>
              <a:buChar char="•"/>
              <a:defRPr i="0" sz="1500" u="none" cap="none" strike="noStrike"/>
            </a:lvl2pPr>
            <a:lvl3pPr indent="-304800" lvl="2" marL="1371600" marR="0" algn="l">
              <a:lnSpc>
                <a:spcPct val="115000"/>
              </a:lnSpc>
              <a:spcBef>
                <a:spcPts val="400"/>
              </a:spcBef>
              <a:spcAft>
                <a:spcPts val="0"/>
              </a:spcAft>
              <a:buClr>
                <a:schemeClr val="lt1"/>
              </a:buClr>
              <a:buSzPts val="1200"/>
              <a:buChar char="•"/>
              <a:defRPr i="0" sz="1200" u="none" cap="none" strike="noStrike"/>
            </a:lvl3pPr>
            <a:lvl4pPr indent="-304800" lvl="3" marL="1828800" marR="0" algn="l">
              <a:lnSpc>
                <a:spcPct val="115000"/>
              </a:lnSpc>
              <a:spcBef>
                <a:spcPts val="400"/>
              </a:spcBef>
              <a:spcAft>
                <a:spcPts val="0"/>
              </a:spcAft>
              <a:buClr>
                <a:schemeClr val="lt1"/>
              </a:buClr>
              <a:buSzPts val="1200"/>
              <a:buChar char="•"/>
              <a:defRPr i="0" sz="1200" u="none" cap="none" strike="noStrike"/>
            </a:lvl4pPr>
            <a:lvl5pPr indent="-304800" lvl="4" marL="2286000" marR="0" algn="l">
              <a:lnSpc>
                <a:spcPct val="115000"/>
              </a:lnSpc>
              <a:spcBef>
                <a:spcPts val="400"/>
              </a:spcBef>
              <a:spcAft>
                <a:spcPts val="0"/>
              </a:spcAft>
              <a:buClr>
                <a:schemeClr val="lt1"/>
              </a:buClr>
              <a:buSzPts val="1200"/>
              <a:buChar char="•"/>
              <a:defRPr i="0" sz="1200" u="none" cap="none" strike="noStrike"/>
            </a:lvl5pPr>
            <a:lvl6pPr indent="-304800" lvl="5" marL="2743200" marR="0" algn="l">
              <a:lnSpc>
                <a:spcPct val="115000"/>
              </a:lnSpc>
              <a:spcBef>
                <a:spcPts val="400"/>
              </a:spcBef>
              <a:spcAft>
                <a:spcPts val="0"/>
              </a:spcAft>
              <a:buClr>
                <a:schemeClr val="lt1"/>
              </a:buClr>
              <a:buSzPts val="1200"/>
              <a:buChar char="•"/>
              <a:defRPr i="0" sz="1200" u="none" cap="none" strike="noStrike">
                <a:solidFill>
                  <a:schemeClr val="lt1"/>
                </a:solidFill>
              </a:defRPr>
            </a:lvl6pPr>
            <a:lvl7pPr indent="-304800" lvl="6" marL="3200400" marR="0" algn="l">
              <a:lnSpc>
                <a:spcPct val="115000"/>
              </a:lnSpc>
              <a:spcBef>
                <a:spcPts val="400"/>
              </a:spcBef>
              <a:spcAft>
                <a:spcPts val="0"/>
              </a:spcAft>
              <a:buClr>
                <a:schemeClr val="lt1"/>
              </a:buClr>
              <a:buSzPts val="1200"/>
              <a:buChar char="•"/>
              <a:defRPr i="0" sz="1200" u="none" cap="none" strike="noStrike">
                <a:solidFill>
                  <a:schemeClr val="lt1"/>
                </a:solidFill>
              </a:defRPr>
            </a:lvl7pPr>
            <a:lvl8pPr indent="-304800" lvl="7" marL="3657600" marR="0" algn="l">
              <a:lnSpc>
                <a:spcPct val="115000"/>
              </a:lnSpc>
              <a:spcBef>
                <a:spcPts val="400"/>
              </a:spcBef>
              <a:spcAft>
                <a:spcPts val="0"/>
              </a:spcAft>
              <a:buClr>
                <a:schemeClr val="lt1"/>
              </a:buClr>
              <a:buSzPts val="1200"/>
              <a:buChar char="•"/>
              <a:defRPr i="0" sz="1200" u="none" cap="none" strike="noStrike">
                <a:solidFill>
                  <a:schemeClr val="lt1"/>
                </a:solidFill>
              </a:defRPr>
            </a:lvl8pPr>
            <a:lvl9pPr indent="-304800" lvl="8" marL="4114800" marR="0" algn="l">
              <a:lnSpc>
                <a:spcPct val="115000"/>
              </a:lnSpc>
              <a:spcBef>
                <a:spcPts val="400"/>
              </a:spcBef>
              <a:spcAft>
                <a:spcPts val="0"/>
              </a:spcAft>
              <a:buClr>
                <a:schemeClr val="lt1"/>
              </a:buClr>
              <a:buSzPts val="1200"/>
              <a:buChar char="•"/>
              <a:defRPr i="0" sz="1200" u="none" cap="none" strike="noStrike">
                <a:solidFill>
                  <a:schemeClr val="lt1"/>
                </a:solidFill>
              </a:defRPr>
            </a:lvl9pPr>
          </a:lstStyle>
          <a:p/>
        </p:txBody>
      </p:sp>
      <p:sp>
        <p:nvSpPr>
          <p:cNvPr id="1312" name="Google Shape;1312;p195"/>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313" name="Google Shape;1313;p19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14" name="Google Shape;1314;p195"/>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1_3 Title Slide B - Light_1_2">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2">
            <a:alphaModFix/>
          </a:blip>
          <a:stretch>
            <a:fillRect/>
          </a:stretch>
        </p:blipFill>
        <p:spPr>
          <a:xfrm>
            <a:off x="0" y="0"/>
            <a:ext cx="9139333" cy="5140872"/>
          </a:xfrm>
          <a:prstGeom prst="rect">
            <a:avLst/>
          </a:prstGeom>
          <a:noFill/>
          <a:ln>
            <a:noFill/>
          </a:ln>
        </p:spPr>
      </p:pic>
      <p:cxnSp>
        <p:nvCxnSpPr>
          <p:cNvPr id="115" name="Google Shape;115;p2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16" name="Google Shape;116;p2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17" name="Google Shape;117;p21"/>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118" name="Google Shape;118;p21"/>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119" name="Google Shape;119;p21"/>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0" name="Google Shape;120;p21"/>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2">
    <p:spTree>
      <p:nvGrpSpPr>
        <p:cNvPr id="1315" name="Shape 1315"/>
        <p:cNvGrpSpPr/>
        <p:nvPr/>
      </p:nvGrpSpPr>
      <p:grpSpPr>
        <a:xfrm>
          <a:off x="0" y="0"/>
          <a:ext cx="0" cy="0"/>
          <a:chOff x="0" y="0"/>
          <a:chExt cx="0" cy="0"/>
        </a:xfrm>
      </p:grpSpPr>
      <p:sp>
        <p:nvSpPr>
          <p:cNvPr id="1316" name="Google Shape;1316;p196"/>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1317" name="Google Shape;1317;p196"/>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318" name="Google Shape;1318;p19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19" name="Google Shape;1319;p196"/>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
    <p:bg>
      <p:bgPr>
        <a:solidFill>
          <a:schemeClr val="lt1"/>
        </a:solidFill>
      </p:bgPr>
    </p:bg>
    <p:spTree>
      <p:nvGrpSpPr>
        <p:cNvPr id="1320" name="Shape 1320"/>
        <p:cNvGrpSpPr/>
        <p:nvPr/>
      </p:nvGrpSpPr>
      <p:grpSpPr>
        <a:xfrm>
          <a:off x="0" y="0"/>
          <a:ext cx="0" cy="0"/>
          <a:chOff x="0" y="0"/>
          <a:chExt cx="0" cy="0"/>
        </a:xfrm>
      </p:grpSpPr>
      <p:sp>
        <p:nvSpPr>
          <p:cNvPr id="1321" name="Google Shape;1321;p19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322" name="Google Shape;1322;p19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323" name="Google Shape;1323;p197"/>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24" name="Google Shape;1324;p19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25" name="Google Shape;1325;p197"/>
          <p:cNvSpPr txBox="1"/>
          <p:nvPr/>
        </p:nvSpPr>
        <p:spPr>
          <a:xfrm>
            <a:off x="4620888" y="4771125"/>
            <a:ext cx="3187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618794"/>
                </a:solidFill>
                <a:latin typeface="DM Sans"/>
                <a:ea typeface="DM Sans"/>
                <a:cs typeface="DM Sans"/>
                <a:sym typeface="DM Sans"/>
              </a:rPr>
              <a:t>Confidential and Proprietary</a:t>
            </a:r>
            <a:endParaRPr sz="800">
              <a:solidFill>
                <a:srgbClr val="618794"/>
              </a:solidFill>
              <a:latin typeface="DM Sans"/>
              <a:ea typeface="DM Sans"/>
              <a:cs typeface="DM Sans"/>
              <a:sym typeface="DM Sans"/>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332" name="Shape 1332"/>
        <p:cNvGrpSpPr/>
        <p:nvPr/>
      </p:nvGrpSpPr>
      <p:grpSpPr>
        <a:xfrm>
          <a:off x="0" y="0"/>
          <a:ext cx="0" cy="0"/>
          <a:chOff x="0" y="0"/>
          <a:chExt cx="0" cy="0"/>
        </a:xfrm>
      </p:grpSpPr>
      <p:sp>
        <p:nvSpPr>
          <p:cNvPr id="1333" name="Google Shape;1333;p199"/>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4" name="Google Shape;1334;p199"/>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335" name="Google Shape;1335;p199"/>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1336" name="Google Shape;1336;p199"/>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337" name="Google Shape;1337;p199"/>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38" name="Google Shape;1338;p199"/>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39" name="Google Shape;1339;p199"/>
          <p:cNvPicPr preferRelativeResize="0"/>
          <p:nvPr/>
        </p:nvPicPr>
        <p:blipFill>
          <a:blip r:embed="rId3">
            <a:alphaModFix/>
          </a:blip>
          <a:stretch>
            <a:fillRect/>
          </a:stretch>
        </p:blipFill>
        <p:spPr>
          <a:xfrm>
            <a:off x="4904695" y="456094"/>
            <a:ext cx="4238246" cy="4231296"/>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340" name="Shape 1340"/>
        <p:cNvGrpSpPr/>
        <p:nvPr/>
      </p:nvGrpSpPr>
      <p:grpSpPr>
        <a:xfrm>
          <a:off x="0" y="0"/>
          <a:ext cx="0" cy="0"/>
          <a:chOff x="0" y="0"/>
          <a:chExt cx="0" cy="0"/>
        </a:xfrm>
      </p:grpSpPr>
      <p:sp>
        <p:nvSpPr>
          <p:cNvPr id="1341" name="Google Shape;1341;p200"/>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2" name="Google Shape;1342;p200"/>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343" name="Google Shape;1343;p200"/>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1344" name="Google Shape;1344;p200"/>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345" name="Google Shape;1345;p200"/>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46" name="Google Shape;1346;p200"/>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47" name="Google Shape;1347;p200"/>
          <p:cNvPicPr preferRelativeResize="0"/>
          <p:nvPr/>
        </p:nvPicPr>
        <p:blipFill rotWithShape="1">
          <a:blip r:embed="rId3">
            <a:alphaModFix/>
          </a:blip>
          <a:srcRect b="0" l="0" r="0" t="0"/>
          <a:stretch/>
        </p:blipFill>
        <p:spPr>
          <a:xfrm>
            <a:off x="7279416" y="3517290"/>
            <a:ext cx="1287141" cy="1168930"/>
          </a:xfrm>
          <a:prstGeom prst="rect">
            <a:avLst/>
          </a:prstGeom>
          <a:noFill/>
          <a:ln>
            <a:noFill/>
          </a:ln>
        </p:spPr>
      </p:pic>
      <p:pic>
        <p:nvPicPr>
          <p:cNvPr id="1348" name="Google Shape;1348;p200"/>
          <p:cNvPicPr preferRelativeResize="0"/>
          <p:nvPr/>
        </p:nvPicPr>
        <p:blipFill rotWithShape="1">
          <a:blip r:embed="rId4">
            <a:alphaModFix/>
          </a:blip>
          <a:srcRect b="0" l="0" r="0" t="0"/>
          <a:stretch/>
        </p:blipFill>
        <p:spPr>
          <a:xfrm>
            <a:off x="7279416" y="2187265"/>
            <a:ext cx="1287141" cy="1168930"/>
          </a:xfrm>
          <a:prstGeom prst="rect">
            <a:avLst/>
          </a:prstGeom>
          <a:noFill/>
          <a:ln>
            <a:noFill/>
          </a:ln>
        </p:spPr>
      </p:pic>
      <p:pic>
        <p:nvPicPr>
          <p:cNvPr id="1349" name="Google Shape;1349;p200"/>
          <p:cNvPicPr preferRelativeResize="0"/>
          <p:nvPr/>
        </p:nvPicPr>
        <p:blipFill rotWithShape="1">
          <a:blip r:embed="rId5">
            <a:alphaModFix/>
          </a:blip>
          <a:srcRect b="0" l="0" r="0" t="0"/>
          <a:stretch/>
        </p:blipFill>
        <p:spPr>
          <a:xfrm>
            <a:off x="5985356" y="3604932"/>
            <a:ext cx="1190641" cy="1081293"/>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1">
  <p:cSld name="TITLE_1_2">
    <p:bg>
      <p:bgPr>
        <a:solidFill>
          <a:schemeClr val="dk1"/>
        </a:solidFill>
      </p:bgPr>
    </p:bg>
    <p:spTree>
      <p:nvGrpSpPr>
        <p:cNvPr id="1350" name="Shape 1350"/>
        <p:cNvGrpSpPr/>
        <p:nvPr/>
      </p:nvGrpSpPr>
      <p:grpSpPr>
        <a:xfrm>
          <a:off x="0" y="0"/>
          <a:ext cx="0" cy="0"/>
          <a:chOff x="0" y="0"/>
          <a:chExt cx="0" cy="0"/>
        </a:xfrm>
      </p:grpSpPr>
      <p:sp>
        <p:nvSpPr>
          <p:cNvPr id="1351" name="Google Shape;1351;p201"/>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52" name="Google Shape;1352;p201"/>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353" name="Google Shape;1353;p201"/>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1354" name="Google Shape;1354;p201"/>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355" name="Google Shape;1355;p201"/>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56" name="Google Shape;1356;p20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57" name="Google Shape;1357;p201"/>
          <p:cNvPicPr preferRelativeResize="0"/>
          <p:nvPr/>
        </p:nvPicPr>
        <p:blipFill rotWithShape="1">
          <a:blip r:embed="rId3">
            <a:alphaModFix/>
          </a:blip>
          <a:srcRect b="0" l="0" r="0" t="0"/>
          <a:stretch/>
        </p:blipFill>
        <p:spPr>
          <a:xfrm>
            <a:off x="0" y="670"/>
            <a:ext cx="9139333" cy="5140875"/>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358" name="Shape 1358"/>
        <p:cNvGrpSpPr/>
        <p:nvPr/>
      </p:nvGrpSpPr>
      <p:grpSpPr>
        <a:xfrm>
          <a:off x="0" y="0"/>
          <a:ext cx="0" cy="0"/>
          <a:chOff x="0" y="0"/>
          <a:chExt cx="0" cy="0"/>
        </a:xfrm>
      </p:grpSpPr>
      <p:sp>
        <p:nvSpPr>
          <p:cNvPr id="1359" name="Google Shape;1359;p20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0" name="Google Shape;1360;p20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361" name="Google Shape;1361;p202"/>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1362" name="Google Shape;1362;p20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363" name="Google Shape;1363;p20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64" name="Google Shape;1364;p202"/>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365" name="Shape 1365"/>
        <p:cNvGrpSpPr/>
        <p:nvPr/>
      </p:nvGrpSpPr>
      <p:grpSpPr>
        <a:xfrm>
          <a:off x="0" y="0"/>
          <a:ext cx="0" cy="0"/>
          <a:chOff x="0" y="0"/>
          <a:chExt cx="0" cy="0"/>
        </a:xfrm>
      </p:grpSpPr>
      <p:sp>
        <p:nvSpPr>
          <p:cNvPr id="1366" name="Google Shape;1366;p20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7" name="Google Shape;1367;p20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368" name="Google Shape;1368;p203"/>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1369" name="Google Shape;1369;p20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370" name="Google Shape;1370;p20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71" name="Google Shape;1371;p20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372" name="Shape 1372"/>
        <p:cNvGrpSpPr/>
        <p:nvPr/>
      </p:nvGrpSpPr>
      <p:grpSpPr>
        <a:xfrm>
          <a:off x="0" y="0"/>
          <a:ext cx="0" cy="0"/>
          <a:chOff x="0" y="0"/>
          <a:chExt cx="0" cy="0"/>
        </a:xfrm>
      </p:grpSpPr>
      <p:sp>
        <p:nvSpPr>
          <p:cNvPr id="1373" name="Google Shape;1373;p20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74" name="Google Shape;1374;p20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75" name="Google Shape;1375;p20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76" name="Google Shape;1376;p204"/>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377" name="Shape 1377"/>
        <p:cNvGrpSpPr/>
        <p:nvPr/>
      </p:nvGrpSpPr>
      <p:grpSpPr>
        <a:xfrm>
          <a:off x="0" y="0"/>
          <a:ext cx="0" cy="0"/>
          <a:chOff x="0" y="0"/>
          <a:chExt cx="0" cy="0"/>
        </a:xfrm>
      </p:grpSpPr>
      <p:sp>
        <p:nvSpPr>
          <p:cNvPr id="1378" name="Google Shape;1378;p20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79" name="Google Shape;1379;p20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1380" name="Google Shape;1380;p205"/>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381" name="Google Shape;1381;p205"/>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382" name="Google Shape;1382;p205"/>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383" name="Google Shape;1383;p205"/>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84" name="Google Shape;1384;p205"/>
          <p:cNvSpPr txBox="1"/>
          <p:nvPr>
            <p:ph idx="5" type="subTitle"/>
          </p:nvPr>
        </p:nvSpPr>
        <p:spPr>
          <a:xfrm>
            <a:off x="5201475" y="1477750"/>
            <a:ext cx="33648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85" name="Google Shape;1385;p20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386" name="Shape 1386"/>
        <p:cNvGrpSpPr/>
        <p:nvPr/>
      </p:nvGrpSpPr>
      <p:grpSpPr>
        <a:xfrm>
          <a:off x="0" y="0"/>
          <a:ext cx="0" cy="0"/>
          <a:chOff x="0" y="0"/>
          <a:chExt cx="0" cy="0"/>
        </a:xfrm>
      </p:grpSpPr>
      <p:sp>
        <p:nvSpPr>
          <p:cNvPr id="1387" name="Google Shape;1387;p20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88" name="Google Shape;1388;p206"/>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389" name="Google Shape;1389;p206"/>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90" name="Google Shape;1390;p206"/>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391" name="Google Shape;1391;p206"/>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600"/>
              <a:buNone/>
              <a:defRPr b="1" sz="16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392" name="Google Shape;1392;p206"/>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cxnSp>
        <p:nvCxnSpPr>
          <p:cNvPr id="1393" name="Google Shape;1393;p206"/>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394" name="Google Shape;1394;p206"/>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1_3 Title Slide B - Light_1_2_3">
    <p:spTree>
      <p:nvGrpSpPr>
        <p:cNvPr id="121" name="Shape 121"/>
        <p:cNvGrpSpPr/>
        <p:nvPr/>
      </p:nvGrpSpPr>
      <p:grpSpPr>
        <a:xfrm>
          <a:off x="0" y="0"/>
          <a:ext cx="0" cy="0"/>
          <a:chOff x="0" y="0"/>
          <a:chExt cx="0" cy="0"/>
        </a:xfrm>
      </p:grpSpPr>
      <p:cxnSp>
        <p:nvCxnSpPr>
          <p:cNvPr id="122" name="Google Shape;122;p2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23" name="Google Shape;123;p2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22"/>
          <p:cNvPicPr preferRelativeResize="0"/>
          <p:nvPr/>
        </p:nvPicPr>
        <p:blipFill rotWithShape="1">
          <a:blip r:embed="rId2">
            <a:alphaModFix/>
          </a:blip>
          <a:srcRect b="0" l="0" r="0" t="0"/>
          <a:stretch/>
        </p:blipFill>
        <p:spPr>
          <a:xfrm>
            <a:off x="571506" y="457205"/>
            <a:ext cx="1918216" cy="305154"/>
          </a:xfrm>
          <a:prstGeom prst="rect">
            <a:avLst/>
          </a:prstGeom>
          <a:noFill/>
          <a:ln>
            <a:noFill/>
          </a:ln>
        </p:spPr>
      </p:pic>
      <p:sp>
        <p:nvSpPr>
          <p:cNvPr id="125" name="Google Shape;125;p22"/>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126" name="Google Shape;126;p22"/>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7" name="Google Shape;127;p22"/>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395" name="Shape 1395"/>
        <p:cNvGrpSpPr/>
        <p:nvPr/>
      </p:nvGrpSpPr>
      <p:grpSpPr>
        <a:xfrm>
          <a:off x="0" y="0"/>
          <a:ext cx="0" cy="0"/>
          <a:chOff x="0" y="0"/>
          <a:chExt cx="0" cy="0"/>
        </a:xfrm>
      </p:grpSpPr>
      <p:sp>
        <p:nvSpPr>
          <p:cNvPr id="1396" name="Google Shape;1396;p20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97" name="Google Shape;1397;p20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1398" name="Google Shape;1398;p207"/>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399" name="Google Shape;1399;p207"/>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400" name="Google Shape;1400;p207"/>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01" name="Google Shape;1401;p207"/>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02" name="Google Shape;1402;p207"/>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03" name="Google Shape;1403;p207"/>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04" name="Google Shape;1404;p207"/>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05" name="Google Shape;1405;p207"/>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06" name="Google Shape;1406;p207"/>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407" name="Shape 1407"/>
        <p:cNvGrpSpPr/>
        <p:nvPr/>
      </p:nvGrpSpPr>
      <p:grpSpPr>
        <a:xfrm>
          <a:off x="0" y="0"/>
          <a:ext cx="0" cy="0"/>
          <a:chOff x="0" y="0"/>
          <a:chExt cx="0" cy="0"/>
        </a:xfrm>
      </p:grpSpPr>
      <p:sp>
        <p:nvSpPr>
          <p:cNvPr id="1408" name="Google Shape;1408;p20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09" name="Google Shape;1409;p208"/>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10" name="Google Shape;1410;p208"/>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411" name="Google Shape;1411;p208"/>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12" name="Google Shape;1412;p208"/>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13" name="Google Shape;1413;p208"/>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14" name="Google Shape;1414;p208"/>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15" name="Google Shape;1415;p208"/>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cxnSp>
        <p:nvCxnSpPr>
          <p:cNvPr id="1416" name="Google Shape;1416;p208"/>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417" name="Google Shape;1417;p208"/>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418" name="Google Shape;1418;p208"/>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419" name="Shape 1419"/>
        <p:cNvGrpSpPr/>
        <p:nvPr/>
      </p:nvGrpSpPr>
      <p:grpSpPr>
        <a:xfrm>
          <a:off x="0" y="0"/>
          <a:ext cx="0" cy="0"/>
          <a:chOff x="0" y="0"/>
          <a:chExt cx="0" cy="0"/>
        </a:xfrm>
      </p:grpSpPr>
      <p:sp>
        <p:nvSpPr>
          <p:cNvPr id="1420" name="Google Shape;1420;p209"/>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21" name="Google Shape;1421;p209"/>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22" name="Google Shape;1422;p209"/>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23" name="Google Shape;1423;p20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24" name="Google Shape;1424;p209"/>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25" name="Google Shape;1425;p209"/>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426" name="Google Shape;1426;p209"/>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27" name="Google Shape;1427;p209"/>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28" name="Google Shape;1428;p209"/>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29" name="Google Shape;1429;p209"/>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30" name="Google Shape;1430;p209"/>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31" name="Google Shape;1431;p209"/>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432" name="Shape 1432"/>
        <p:cNvGrpSpPr/>
        <p:nvPr/>
      </p:nvGrpSpPr>
      <p:grpSpPr>
        <a:xfrm>
          <a:off x="0" y="0"/>
          <a:ext cx="0" cy="0"/>
          <a:chOff x="0" y="0"/>
          <a:chExt cx="0" cy="0"/>
        </a:xfrm>
      </p:grpSpPr>
      <p:sp>
        <p:nvSpPr>
          <p:cNvPr id="1433" name="Google Shape;1433;p21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34" name="Google Shape;1434;p210"/>
          <p:cNvSpPr/>
          <p:nvPr/>
        </p:nvSpPr>
        <p:spPr>
          <a:xfrm>
            <a:off x="4519300" y="1369225"/>
            <a:ext cx="41676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35" name="Google Shape;1435;p210"/>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436" name="Google Shape;1436;p210"/>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437" name="Google Shape;1437;p210"/>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800"/>
              <a:buNone/>
              <a:defRPr sz="1800"/>
            </a:lvl2pPr>
            <a:lvl3pPr lvl="2">
              <a:spcBef>
                <a:spcPts val="400"/>
              </a:spcBef>
              <a:spcAft>
                <a:spcPts val="0"/>
              </a:spcAft>
              <a:buSzPts val="1800"/>
              <a:buNone/>
              <a:defRPr sz="1800"/>
            </a:lvl3pPr>
            <a:lvl4pPr lvl="3">
              <a:spcBef>
                <a:spcPts val="400"/>
              </a:spcBef>
              <a:spcAft>
                <a:spcPts val="0"/>
              </a:spcAft>
              <a:buSzPts val="1800"/>
              <a:buNone/>
              <a:defRPr sz="1800"/>
            </a:lvl4pPr>
            <a:lvl5pPr lvl="4">
              <a:spcBef>
                <a:spcPts val="400"/>
              </a:spcBef>
              <a:spcAft>
                <a:spcPts val="0"/>
              </a:spcAft>
              <a:buSzPts val="1800"/>
              <a:buNone/>
              <a:defRPr sz="1800"/>
            </a:lvl5pPr>
            <a:lvl6pPr lvl="5">
              <a:spcBef>
                <a:spcPts val="400"/>
              </a:spcBef>
              <a:spcAft>
                <a:spcPts val="0"/>
              </a:spcAft>
              <a:buSzPts val="1800"/>
              <a:buNone/>
              <a:defRPr sz="1800"/>
            </a:lvl6pPr>
            <a:lvl7pPr lvl="6">
              <a:spcBef>
                <a:spcPts val="400"/>
              </a:spcBef>
              <a:spcAft>
                <a:spcPts val="0"/>
              </a:spcAft>
              <a:buSzPts val="1800"/>
              <a:buNone/>
              <a:defRPr sz="1800"/>
            </a:lvl7pPr>
            <a:lvl8pPr lvl="7">
              <a:spcBef>
                <a:spcPts val="400"/>
              </a:spcBef>
              <a:spcAft>
                <a:spcPts val="0"/>
              </a:spcAft>
              <a:buSzPts val="1800"/>
              <a:buNone/>
              <a:defRPr sz="1800"/>
            </a:lvl8pPr>
            <a:lvl9pPr lvl="8">
              <a:spcBef>
                <a:spcPts val="400"/>
              </a:spcBef>
              <a:spcAft>
                <a:spcPts val="0"/>
              </a:spcAft>
              <a:buSzPts val="1800"/>
              <a:buNone/>
              <a:defRPr sz="1800"/>
            </a:lvl9pPr>
          </a:lstStyle>
          <a:p/>
        </p:txBody>
      </p:sp>
      <p:sp>
        <p:nvSpPr>
          <p:cNvPr id="1438" name="Google Shape;1438;p210"/>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439" name="Shape 1439"/>
        <p:cNvGrpSpPr/>
        <p:nvPr/>
      </p:nvGrpSpPr>
      <p:grpSpPr>
        <a:xfrm>
          <a:off x="0" y="0"/>
          <a:ext cx="0" cy="0"/>
          <a:chOff x="0" y="0"/>
          <a:chExt cx="0" cy="0"/>
        </a:xfrm>
      </p:grpSpPr>
      <p:sp>
        <p:nvSpPr>
          <p:cNvPr id="1440" name="Google Shape;1440;p21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41" name="Google Shape;1441;p211"/>
          <p:cNvSpPr/>
          <p:nvPr/>
        </p:nvSpPr>
        <p:spPr>
          <a:xfrm>
            <a:off x="457200" y="1369225"/>
            <a:ext cx="41676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42" name="Google Shape;1442;p211"/>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443" name="Google Shape;1443;p211"/>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444" name="Google Shape;1444;p211"/>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445" name="Google Shape;1445;p21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446" name="Shape 1446"/>
        <p:cNvGrpSpPr/>
        <p:nvPr/>
      </p:nvGrpSpPr>
      <p:grpSpPr>
        <a:xfrm>
          <a:off x="0" y="0"/>
          <a:ext cx="0" cy="0"/>
          <a:chOff x="0" y="0"/>
          <a:chExt cx="0" cy="0"/>
        </a:xfrm>
      </p:grpSpPr>
      <p:sp>
        <p:nvSpPr>
          <p:cNvPr id="1447" name="Google Shape;1447;p212"/>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48" name="Google Shape;1448;p21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49" name="Google Shape;1449;p212"/>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50" name="Google Shape;1450;p212"/>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451" name="Google Shape;1451;p212"/>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452" name="Shape 1452"/>
        <p:cNvGrpSpPr/>
        <p:nvPr/>
      </p:nvGrpSpPr>
      <p:grpSpPr>
        <a:xfrm>
          <a:off x="0" y="0"/>
          <a:ext cx="0" cy="0"/>
          <a:chOff x="0" y="0"/>
          <a:chExt cx="0" cy="0"/>
        </a:xfrm>
      </p:grpSpPr>
      <p:sp>
        <p:nvSpPr>
          <p:cNvPr id="1453" name="Google Shape;1453;p213"/>
          <p:cNvSpPr/>
          <p:nvPr/>
        </p:nvSpPr>
        <p:spPr>
          <a:xfrm>
            <a:off x="4622325" y="3110699"/>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54" name="Google Shape;1454;p213"/>
          <p:cNvSpPr/>
          <p:nvPr/>
        </p:nvSpPr>
        <p:spPr>
          <a:xfrm>
            <a:off x="457200" y="3110699"/>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55" name="Google Shape;1455;p213"/>
          <p:cNvSpPr/>
          <p:nvPr/>
        </p:nvSpPr>
        <p:spPr>
          <a:xfrm>
            <a:off x="4622325" y="1369225"/>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56" name="Google Shape;1456;p213"/>
          <p:cNvSpPr/>
          <p:nvPr/>
        </p:nvSpPr>
        <p:spPr>
          <a:xfrm>
            <a:off x="457200" y="1369225"/>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57" name="Google Shape;1457;p21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58" name="Google Shape;1458;p21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459" name="Google Shape;1459;p213"/>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460" name="Google Shape;1460;p213"/>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461" name="Google Shape;1461;p213"/>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462" name="Google Shape;1462;p213"/>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463" name="Google Shape;1463;p21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464" name="Shape 1464"/>
        <p:cNvGrpSpPr/>
        <p:nvPr/>
      </p:nvGrpSpPr>
      <p:grpSpPr>
        <a:xfrm>
          <a:off x="0" y="0"/>
          <a:ext cx="0" cy="0"/>
          <a:chOff x="0" y="0"/>
          <a:chExt cx="0" cy="0"/>
        </a:xfrm>
      </p:grpSpPr>
      <p:sp>
        <p:nvSpPr>
          <p:cNvPr id="1465" name="Google Shape;1465;p214"/>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66" name="Google Shape;1466;p214"/>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467" name="Shape 1467"/>
        <p:cNvGrpSpPr/>
        <p:nvPr/>
      </p:nvGrpSpPr>
      <p:grpSpPr>
        <a:xfrm>
          <a:off x="0" y="0"/>
          <a:ext cx="0" cy="0"/>
          <a:chOff x="0" y="0"/>
          <a:chExt cx="0" cy="0"/>
        </a:xfrm>
      </p:grpSpPr>
      <p:sp>
        <p:nvSpPr>
          <p:cNvPr id="1468" name="Google Shape;1468;p21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9" name="Google Shape;1469;p215"/>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70" name="Shape 1470"/>
        <p:cNvGrpSpPr/>
        <p:nvPr/>
      </p:nvGrpSpPr>
      <p:grpSpPr>
        <a:xfrm>
          <a:off x="0" y="0"/>
          <a:ext cx="0" cy="0"/>
          <a:chOff x="0" y="0"/>
          <a:chExt cx="0" cy="0"/>
        </a:xfrm>
      </p:grpSpPr>
      <p:sp>
        <p:nvSpPr>
          <p:cNvPr id="1471" name="Google Shape;1471;p216"/>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72" name="Google Shape;1472;p216"/>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1_3 Title Slide B - Light_1_2_2">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2">
            <a:alphaModFix/>
          </a:blip>
          <a:stretch>
            <a:fillRect/>
          </a:stretch>
        </p:blipFill>
        <p:spPr>
          <a:xfrm>
            <a:off x="142275" y="80681"/>
            <a:ext cx="8997130" cy="5060877"/>
          </a:xfrm>
          <a:prstGeom prst="rect">
            <a:avLst/>
          </a:prstGeom>
          <a:noFill/>
          <a:ln>
            <a:noFill/>
          </a:ln>
        </p:spPr>
      </p:pic>
      <p:cxnSp>
        <p:nvCxnSpPr>
          <p:cNvPr id="130" name="Google Shape;130;p2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31" name="Google Shape;131;p23"/>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132" name="Google Shape;132;p2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33" name="Google Shape;133;p23"/>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134" name="Google Shape;134;p23"/>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135" name="Google Shape;135;p23"/>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473" name="Shape 1473"/>
        <p:cNvGrpSpPr/>
        <p:nvPr/>
      </p:nvGrpSpPr>
      <p:grpSpPr>
        <a:xfrm>
          <a:off x="0" y="0"/>
          <a:ext cx="0" cy="0"/>
          <a:chOff x="0" y="0"/>
          <a:chExt cx="0" cy="0"/>
        </a:xfrm>
      </p:grpSpPr>
      <p:sp>
        <p:nvSpPr>
          <p:cNvPr id="1474" name="Google Shape;1474;p217"/>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75" name="Google Shape;1475;p217"/>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476" name="Shape 1476"/>
        <p:cNvGrpSpPr/>
        <p:nvPr/>
      </p:nvGrpSpPr>
      <p:grpSpPr>
        <a:xfrm>
          <a:off x="0" y="0"/>
          <a:ext cx="0" cy="0"/>
          <a:chOff x="0" y="0"/>
          <a:chExt cx="0" cy="0"/>
        </a:xfrm>
      </p:grpSpPr>
      <p:sp>
        <p:nvSpPr>
          <p:cNvPr id="1477" name="Google Shape;1477;p218"/>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78" name="Google Shape;1478;p218"/>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79" name="Google Shape;1479;p218"/>
          <p:cNvPicPr preferRelativeResize="0"/>
          <p:nvPr/>
        </p:nvPicPr>
        <p:blipFill>
          <a:blip r:embed="rId2">
            <a:alphaModFix/>
          </a:blip>
          <a:stretch>
            <a:fillRect/>
          </a:stretch>
        </p:blipFill>
        <p:spPr>
          <a:xfrm>
            <a:off x="8001867" y="4855573"/>
            <a:ext cx="141315" cy="14131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480" name="Shape 1480"/>
        <p:cNvGrpSpPr/>
        <p:nvPr/>
      </p:nvGrpSpPr>
      <p:grpSpPr>
        <a:xfrm>
          <a:off x="0" y="0"/>
          <a:ext cx="0" cy="0"/>
          <a:chOff x="0" y="0"/>
          <a:chExt cx="0" cy="0"/>
        </a:xfrm>
      </p:grpSpPr>
      <p:sp>
        <p:nvSpPr>
          <p:cNvPr id="1481" name="Google Shape;1481;p219"/>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82" name="Google Shape;1482;p219"/>
          <p:cNvSpPr/>
          <p:nvPr/>
        </p:nvSpPr>
        <p:spPr>
          <a:xfrm>
            <a:off x="8421200"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3" name="Google Shape;1483;p219"/>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84" name="Google Shape;1484;p219"/>
          <p:cNvSpPr/>
          <p:nvPr/>
        </p:nvSpPr>
        <p:spPr>
          <a:xfrm>
            <a:off x="7655825" y="0"/>
            <a:ext cx="1492200" cy="14922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5" name="Google Shape;1485;p219"/>
          <p:cNvSpPr/>
          <p:nvPr/>
        </p:nvSpPr>
        <p:spPr>
          <a:xfrm rot="10800000">
            <a:off x="7655825" y="319410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6" name="Google Shape;1486;p219"/>
          <p:cNvSpPr/>
          <p:nvPr/>
        </p:nvSpPr>
        <p:spPr>
          <a:xfrm>
            <a:off x="8421200" y="2462400"/>
            <a:ext cx="731700" cy="7317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7" name="Google Shape;1487;p219"/>
          <p:cNvSpPr/>
          <p:nvPr/>
        </p:nvSpPr>
        <p:spPr>
          <a:xfrm rot="-5400000">
            <a:off x="8414825" y="2462300"/>
            <a:ext cx="733200" cy="7332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8" name="Google Shape;1488;p219"/>
          <p:cNvSpPr/>
          <p:nvPr/>
        </p:nvSpPr>
        <p:spPr>
          <a:xfrm>
            <a:off x="6181425" y="731700"/>
            <a:ext cx="360900" cy="3609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9" name="Google Shape;1489;p219"/>
          <p:cNvSpPr/>
          <p:nvPr/>
        </p:nvSpPr>
        <p:spPr>
          <a:xfrm>
            <a:off x="6653325" y="43254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90" name="Google Shape;1490;p219"/>
          <p:cNvSpPr/>
          <p:nvPr/>
        </p:nvSpPr>
        <p:spPr>
          <a:xfrm>
            <a:off x="7478425" y="2285000"/>
            <a:ext cx="177300" cy="1773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491" name="Shape 1491"/>
        <p:cNvGrpSpPr/>
        <p:nvPr/>
      </p:nvGrpSpPr>
      <p:grpSpPr>
        <a:xfrm>
          <a:off x="0" y="0"/>
          <a:ext cx="0" cy="0"/>
          <a:chOff x="0" y="0"/>
          <a:chExt cx="0" cy="0"/>
        </a:xfrm>
      </p:grpSpPr>
      <p:sp>
        <p:nvSpPr>
          <p:cNvPr id="1492" name="Google Shape;1492;p220"/>
          <p:cNvSpPr/>
          <p:nvPr/>
        </p:nvSpPr>
        <p:spPr>
          <a:xfrm rot="10800000">
            <a:off x="7771700" y="1492250"/>
            <a:ext cx="6495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93" name="Google Shape;1493;p220"/>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sp>
        <p:nvSpPr>
          <p:cNvPr id="1494" name="Google Shape;1494;p220"/>
          <p:cNvSpPr/>
          <p:nvPr/>
        </p:nvSpPr>
        <p:spPr>
          <a:xfrm rot="10800000">
            <a:off x="7992025" y="1492300"/>
            <a:ext cx="4287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cxnSp>
        <p:nvCxnSpPr>
          <p:cNvPr id="1495" name="Google Shape;1495;p220"/>
          <p:cNvCxnSpPr>
            <a:stCxn id="1494" idx="2"/>
          </p:cNvCxnSpPr>
          <p:nvPr/>
        </p:nvCxnSpPr>
        <p:spPr>
          <a:xfrm rot="10800000">
            <a:off x="79920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1496" name="Google Shape;1496;p220"/>
          <p:cNvCxnSpPr>
            <a:stCxn id="1492" idx="2"/>
          </p:cNvCxnSpPr>
          <p:nvPr/>
        </p:nvCxnSpPr>
        <p:spPr>
          <a:xfrm rot="10800000">
            <a:off x="77717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1497" name="Google Shape;1497;p220"/>
          <p:cNvCxnSpPr>
            <a:stCxn id="1493"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1498" name="Google Shape;1498;p220"/>
          <p:cNvCxnSpPr>
            <a:stCxn id="1494" idx="0"/>
          </p:cNvCxnSpPr>
          <p:nvPr/>
        </p:nvCxnSpPr>
        <p:spPr>
          <a:xfrm>
            <a:off x="820637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1499" name="Google Shape;1499;p220"/>
          <p:cNvCxnSpPr>
            <a:stCxn id="1493"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1500" name="Google Shape;1500;p220"/>
          <p:cNvCxnSpPr>
            <a:stCxn id="1492" idx="0"/>
          </p:cNvCxnSpPr>
          <p:nvPr/>
        </p:nvCxnSpPr>
        <p:spPr>
          <a:xfrm>
            <a:off x="809645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1501" name="Google Shape;1501;p220"/>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02" name="Google Shape;1502;p220"/>
          <p:cNvSpPr/>
          <p:nvPr/>
        </p:nvSpPr>
        <p:spPr>
          <a:xfrm>
            <a:off x="7689500"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3" name="Google Shape;1503;p220"/>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04" name="Google Shape;1504;p220"/>
          <p:cNvSpPr/>
          <p:nvPr/>
        </p:nvSpPr>
        <p:spPr>
          <a:xfrm>
            <a:off x="7655825" y="3194100"/>
            <a:ext cx="1492200" cy="1492200"/>
          </a:xfrm>
          <a:prstGeom prst="ellips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5" name="Google Shape;1505;p220"/>
          <p:cNvSpPr/>
          <p:nvPr/>
        </p:nvSpPr>
        <p:spPr>
          <a:xfrm rot="-5400000">
            <a:off x="7655825" y="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6" name="Google Shape;1506;p220"/>
          <p:cNvSpPr/>
          <p:nvPr/>
        </p:nvSpPr>
        <p:spPr>
          <a:xfrm>
            <a:off x="8421200" y="149230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7" name="Google Shape;1507;p220"/>
          <p:cNvSpPr/>
          <p:nvPr/>
        </p:nvSpPr>
        <p:spPr>
          <a:xfrm rot="-5400000">
            <a:off x="8414825" y="1492200"/>
            <a:ext cx="733200" cy="733200"/>
          </a:xfrm>
          <a:prstGeom prst="rtTriangle">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8" name="Google Shape;1508;p220"/>
          <p:cNvSpPr/>
          <p:nvPr/>
        </p:nvSpPr>
        <p:spPr>
          <a:xfrm>
            <a:off x="7294925"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9" name="Google Shape;1509;p220"/>
          <p:cNvSpPr/>
          <p:nvPr/>
        </p:nvSpPr>
        <p:spPr>
          <a:xfrm>
            <a:off x="6653325" y="3708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10" name="Google Shape;1510;p220"/>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511" name="Shape 1511"/>
        <p:cNvGrpSpPr/>
        <p:nvPr/>
      </p:nvGrpSpPr>
      <p:grpSpPr>
        <a:xfrm>
          <a:off x="0" y="0"/>
          <a:ext cx="0" cy="0"/>
          <a:chOff x="0" y="0"/>
          <a:chExt cx="0" cy="0"/>
        </a:xfrm>
      </p:grpSpPr>
      <p:sp>
        <p:nvSpPr>
          <p:cNvPr id="1512" name="Google Shape;1512;p221"/>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13" name="Google Shape;1513;p221"/>
          <p:cNvSpPr/>
          <p:nvPr/>
        </p:nvSpPr>
        <p:spPr>
          <a:xfrm>
            <a:off x="7667125" y="1492200"/>
            <a:ext cx="731700" cy="731700"/>
          </a:xfrm>
          <a:prstGeom prst="rect">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14" name="Google Shape;1514;p221"/>
          <p:cNvSpPr/>
          <p:nvPr/>
        </p:nvSpPr>
        <p:spPr>
          <a:xfrm>
            <a:off x="8412300" y="2223900"/>
            <a:ext cx="735900" cy="14922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15" name="Google Shape;1515;p22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16" name="Google Shape;1516;p221"/>
          <p:cNvSpPr/>
          <p:nvPr/>
        </p:nvSpPr>
        <p:spPr>
          <a:xfrm rot="10800000">
            <a:off x="7653813" y="2223900"/>
            <a:ext cx="1492200" cy="1492200"/>
          </a:xfrm>
          <a:prstGeom prst="ellips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17" name="Google Shape;1517;p221"/>
          <p:cNvSpPr/>
          <p:nvPr/>
        </p:nvSpPr>
        <p:spPr>
          <a:xfrm rot="-5400000">
            <a:off x="7655825" y="0"/>
            <a:ext cx="1492200" cy="14922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18" name="Google Shape;1518;p221"/>
          <p:cNvSpPr/>
          <p:nvPr/>
        </p:nvSpPr>
        <p:spPr>
          <a:xfrm rot="-5400000">
            <a:off x="6217229" y="-50"/>
            <a:ext cx="360300" cy="3603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rPr lang="en" sz="1400"/>
              <a:t>   </a:t>
            </a:r>
            <a:endParaRPr sz="1400"/>
          </a:p>
        </p:txBody>
      </p:sp>
      <p:sp>
        <p:nvSpPr>
          <p:cNvPr id="1519" name="Google Shape;1519;p221"/>
          <p:cNvSpPr/>
          <p:nvPr/>
        </p:nvSpPr>
        <p:spPr>
          <a:xfrm>
            <a:off x="8783100"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20" name="Google Shape;1520;p221"/>
          <p:cNvSpPr/>
          <p:nvPr/>
        </p:nvSpPr>
        <p:spPr>
          <a:xfrm>
            <a:off x="7294925" y="401725"/>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21" name="Google Shape;1521;p221"/>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22" name="Google Shape;1522;p221"/>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cxnSp>
        <p:nvCxnSpPr>
          <p:cNvPr id="1523" name="Google Shape;1523;p221"/>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524" name="Google Shape;1524;p221"/>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525" name="Google Shape;1525;p221"/>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526" name="Google Shape;1526;p221"/>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527" name="Google Shape;1527;p221"/>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528" name="Shape 1528"/>
        <p:cNvGrpSpPr/>
        <p:nvPr/>
      </p:nvGrpSpPr>
      <p:grpSpPr>
        <a:xfrm>
          <a:off x="0" y="0"/>
          <a:ext cx="0" cy="0"/>
          <a:chOff x="0" y="0"/>
          <a:chExt cx="0" cy="0"/>
        </a:xfrm>
      </p:grpSpPr>
      <p:sp>
        <p:nvSpPr>
          <p:cNvPr id="1529" name="Google Shape;1529;p22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30" name="Google Shape;1530;p222"/>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31" name="Google Shape;1531;p222"/>
          <p:cNvPicPr preferRelativeResize="0"/>
          <p:nvPr/>
        </p:nvPicPr>
        <p:blipFill rotWithShape="1">
          <a:blip r:embed="rId2">
            <a:alphaModFix/>
          </a:blip>
          <a:srcRect b="0" l="0" r="0" t="0"/>
          <a:stretch/>
        </p:blipFill>
        <p:spPr>
          <a:xfrm>
            <a:off x="1624631" y="884213"/>
            <a:ext cx="7498650" cy="4217982"/>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532" name="Shape 1532"/>
        <p:cNvGrpSpPr/>
        <p:nvPr/>
      </p:nvGrpSpPr>
      <p:grpSpPr>
        <a:xfrm>
          <a:off x="0" y="0"/>
          <a:ext cx="0" cy="0"/>
          <a:chOff x="0" y="0"/>
          <a:chExt cx="0" cy="0"/>
        </a:xfrm>
      </p:grpSpPr>
      <p:sp>
        <p:nvSpPr>
          <p:cNvPr id="1533" name="Google Shape;1533;p22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34" name="Google Shape;1534;p22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35" name="Google Shape;1535;p223"/>
          <p:cNvPicPr preferRelativeResize="0"/>
          <p:nvPr/>
        </p:nvPicPr>
        <p:blipFill rotWithShape="1">
          <a:blip r:embed="rId2">
            <a:alphaModFix/>
          </a:blip>
          <a:srcRect b="0" l="0" r="0" t="0"/>
          <a:stretch/>
        </p:blipFill>
        <p:spPr>
          <a:xfrm>
            <a:off x="1978931" y="1097374"/>
            <a:ext cx="7217551" cy="4059870"/>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536" name="Shape 1536"/>
        <p:cNvGrpSpPr/>
        <p:nvPr/>
      </p:nvGrpSpPr>
      <p:grpSpPr>
        <a:xfrm>
          <a:off x="0" y="0"/>
          <a:ext cx="0" cy="0"/>
          <a:chOff x="0" y="0"/>
          <a:chExt cx="0" cy="0"/>
        </a:xfrm>
      </p:grpSpPr>
      <p:sp>
        <p:nvSpPr>
          <p:cNvPr id="1537" name="Google Shape;1537;p22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38" name="Google Shape;1538;p224"/>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39" name="Google Shape;1539;p224"/>
          <p:cNvPicPr preferRelativeResize="0"/>
          <p:nvPr/>
        </p:nvPicPr>
        <p:blipFill rotWithShape="1">
          <a:blip r:embed="rId2">
            <a:alphaModFix/>
          </a:blip>
          <a:srcRect b="0" l="0" r="0" t="0"/>
          <a:stretch/>
        </p:blipFill>
        <p:spPr>
          <a:xfrm>
            <a:off x="7279416" y="3517290"/>
            <a:ext cx="1287141" cy="1168930"/>
          </a:xfrm>
          <a:prstGeom prst="rect">
            <a:avLst/>
          </a:prstGeom>
          <a:noFill/>
          <a:ln>
            <a:noFill/>
          </a:ln>
        </p:spPr>
      </p:pic>
      <p:pic>
        <p:nvPicPr>
          <p:cNvPr id="1540" name="Google Shape;1540;p224"/>
          <p:cNvPicPr preferRelativeResize="0"/>
          <p:nvPr/>
        </p:nvPicPr>
        <p:blipFill rotWithShape="1">
          <a:blip r:embed="rId3">
            <a:alphaModFix/>
          </a:blip>
          <a:srcRect b="0" l="0" r="0" t="0"/>
          <a:stretch/>
        </p:blipFill>
        <p:spPr>
          <a:xfrm>
            <a:off x="7279416" y="2187265"/>
            <a:ext cx="1287141" cy="1168930"/>
          </a:xfrm>
          <a:prstGeom prst="rect">
            <a:avLst/>
          </a:prstGeom>
          <a:noFill/>
          <a:ln>
            <a:noFill/>
          </a:ln>
        </p:spPr>
      </p:pic>
      <p:pic>
        <p:nvPicPr>
          <p:cNvPr id="1541" name="Google Shape;1541;p224"/>
          <p:cNvPicPr preferRelativeResize="0"/>
          <p:nvPr/>
        </p:nvPicPr>
        <p:blipFill rotWithShape="1">
          <a:blip r:embed="rId4">
            <a:alphaModFix/>
          </a:blip>
          <a:srcRect b="0" l="0" r="0" t="0"/>
          <a:stretch/>
        </p:blipFill>
        <p:spPr>
          <a:xfrm>
            <a:off x="5985356" y="3604932"/>
            <a:ext cx="1190641" cy="1081293"/>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1">
  <p:cSld name="OBJECT_2_1_1_2_1_1_1_1_1_1_1_1_1_1_1">
    <p:bg>
      <p:bgPr>
        <a:solidFill>
          <a:schemeClr val="dk1"/>
        </a:solidFill>
      </p:bgPr>
    </p:bg>
    <p:spTree>
      <p:nvGrpSpPr>
        <p:cNvPr id="1542" name="Shape 1542"/>
        <p:cNvGrpSpPr/>
        <p:nvPr/>
      </p:nvGrpSpPr>
      <p:grpSpPr>
        <a:xfrm>
          <a:off x="0" y="0"/>
          <a:ext cx="0" cy="0"/>
          <a:chOff x="0" y="0"/>
          <a:chExt cx="0" cy="0"/>
        </a:xfrm>
      </p:grpSpPr>
      <p:sp>
        <p:nvSpPr>
          <p:cNvPr id="1543" name="Google Shape;1543;p22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44" name="Google Shape;1544;p22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545" name="Shape 1545"/>
        <p:cNvGrpSpPr/>
        <p:nvPr/>
      </p:nvGrpSpPr>
      <p:grpSpPr>
        <a:xfrm>
          <a:off x="0" y="0"/>
          <a:ext cx="0" cy="0"/>
          <a:chOff x="0" y="0"/>
          <a:chExt cx="0" cy="0"/>
        </a:xfrm>
      </p:grpSpPr>
      <p:pic>
        <p:nvPicPr>
          <p:cNvPr id="1546" name="Google Shape;1546;p226"/>
          <p:cNvPicPr preferRelativeResize="0"/>
          <p:nvPr/>
        </p:nvPicPr>
        <p:blipFill rotWithShape="1">
          <a:blip r:embed="rId2">
            <a:alphaModFix/>
          </a:blip>
          <a:srcRect b="0" l="0" r="0" t="0"/>
          <a:stretch/>
        </p:blipFill>
        <p:spPr>
          <a:xfrm>
            <a:off x="2266475" y="2114800"/>
            <a:ext cx="4609921" cy="730699"/>
          </a:xfrm>
          <a:prstGeom prst="rect">
            <a:avLst/>
          </a:prstGeom>
          <a:noFill/>
          <a:ln>
            <a:noFill/>
          </a:ln>
        </p:spPr>
      </p:pic>
      <p:sp>
        <p:nvSpPr>
          <p:cNvPr id="1547" name="Google Shape;1547;p226"/>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136" name="Shape 136"/>
        <p:cNvGrpSpPr/>
        <p:nvPr/>
      </p:nvGrpSpPr>
      <p:grpSpPr>
        <a:xfrm>
          <a:off x="0" y="0"/>
          <a:ext cx="0" cy="0"/>
          <a:chOff x="0" y="0"/>
          <a:chExt cx="0" cy="0"/>
        </a:xfrm>
      </p:grpSpPr>
      <p:pic>
        <p:nvPicPr>
          <p:cNvPr id="137" name="Google Shape;137;p24"/>
          <p:cNvPicPr preferRelativeResize="0"/>
          <p:nvPr/>
        </p:nvPicPr>
        <p:blipFill>
          <a:blip r:embed="rId2">
            <a:alphaModFix/>
          </a:blip>
          <a:stretch>
            <a:fillRect/>
          </a:stretch>
        </p:blipFill>
        <p:spPr>
          <a:xfrm>
            <a:off x="0" y="670"/>
            <a:ext cx="9139333" cy="5140875"/>
          </a:xfrm>
          <a:prstGeom prst="rect">
            <a:avLst/>
          </a:prstGeom>
          <a:noFill/>
          <a:ln>
            <a:noFill/>
          </a:ln>
        </p:spPr>
      </p:pic>
      <p:sp>
        <p:nvSpPr>
          <p:cNvPr id="138" name="Google Shape;138;p24"/>
          <p:cNvSpPr txBox="1"/>
          <p:nvPr>
            <p:ph type="ctrTitle"/>
          </p:nvPr>
        </p:nvSpPr>
        <p:spPr>
          <a:xfrm>
            <a:off x="457319"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2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548" name="Shape 1548"/>
        <p:cNvGrpSpPr/>
        <p:nvPr/>
      </p:nvGrpSpPr>
      <p:grpSpPr>
        <a:xfrm>
          <a:off x="0" y="0"/>
          <a:ext cx="0" cy="0"/>
          <a:chOff x="0" y="0"/>
          <a:chExt cx="0" cy="0"/>
        </a:xfrm>
      </p:grpSpPr>
      <p:pic>
        <p:nvPicPr>
          <p:cNvPr id="1549" name="Google Shape;1549;p227"/>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1550" name="Google Shape;1550;p227"/>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_2">
    <p:bg>
      <p:bgPr>
        <a:solidFill>
          <a:schemeClr val="lt1"/>
        </a:solidFill>
      </p:bgPr>
    </p:bg>
    <p:spTree>
      <p:nvGrpSpPr>
        <p:cNvPr id="1551" name="Shape 1551"/>
        <p:cNvGrpSpPr/>
        <p:nvPr/>
      </p:nvGrpSpPr>
      <p:grpSpPr>
        <a:xfrm>
          <a:off x="0" y="0"/>
          <a:ext cx="0" cy="0"/>
          <a:chOff x="0" y="0"/>
          <a:chExt cx="0" cy="0"/>
        </a:xfrm>
      </p:grpSpPr>
      <p:sp>
        <p:nvSpPr>
          <p:cNvPr id="1552" name="Google Shape;1552;p22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53" name="Google Shape;1553;p22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554" name="Google Shape;1554;p228"/>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55" name="Google Shape;1555;p228"/>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_4">
    <p:bg>
      <p:bgPr>
        <a:solidFill>
          <a:schemeClr val="lt1"/>
        </a:solidFill>
      </p:bgPr>
    </p:bg>
    <p:spTree>
      <p:nvGrpSpPr>
        <p:cNvPr id="1556" name="Shape 1556"/>
        <p:cNvGrpSpPr/>
        <p:nvPr/>
      </p:nvGrpSpPr>
      <p:grpSpPr>
        <a:xfrm>
          <a:off x="0" y="0"/>
          <a:ext cx="0" cy="0"/>
          <a:chOff x="0" y="0"/>
          <a:chExt cx="0" cy="0"/>
        </a:xfrm>
      </p:grpSpPr>
      <p:sp>
        <p:nvSpPr>
          <p:cNvPr id="1557" name="Google Shape;1557;p229"/>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OBJECT_1_1">
    <p:bg>
      <p:bgPr>
        <a:solidFill>
          <a:schemeClr val="dk1"/>
        </a:solidFill>
      </p:bgPr>
    </p:bg>
    <p:spTree>
      <p:nvGrpSpPr>
        <p:cNvPr id="1558" name="Shape 1558"/>
        <p:cNvGrpSpPr/>
        <p:nvPr/>
      </p:nvGrpSpPr>
      <p:grpSpPr>
        <a:xfrm>
          <a:off x="0" y="0"/>
          <a:ext cx="0" cy="0"/>
          <a:chOff x="0" y="0"/>
          <a:chExt cx="0" cy="0"/>
        </a:xfrm>
      </p:grpSpPr>
      <p:sp>
        <p:nvSpPr>
          <p:cNvPr id="1559" name="Google Shape;1559;p23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60" name="Google Shape;1560;p230"/>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Clr>
                <a:schemeClr val="accent5"/>
              </a:buClr>
              <a:buSzPts val="1800"/>
              <a:buNone/>
              <a:defRPr sz="1800">
                <a:solidFill>
                  <a:schemeClr val="accent5"/>
                </a:solidFill>
              </a:defRPr>
            </a:lvl1pPr>
            <a:lvl2pPr lvl="1">
              <a:spcBef>
                <a:spcPts val="400"/>
              </a:spcBef>
              <a:spcAft>
                <a:spcPts val="0"/>
              </a:spcAft>
              <a:buClr>
                <a:schemeClr val="accent5"/>
              </a:buClr>
              <a:buSzPts val="1500"/>
              <a:buNone/>
              <a:defRPr>
                <a:solidFill>
                  <a:schemeClr val="accent5"/>
                </a:solidFill>
              </a:defRPr>
            </a:lvl2pPr>
            <a:lvl3pPr lvl="2">
              <a:spcBef>
                <a:spcPts val="400"/>
              </a:spcBef>
              <a:spcAft>
                <a:spcPts val="0"/>
              </a:spcAft>
              <a:buClr>
                <a:schemeClr val="accent5"/>
              </a:buClr>
              <a:buSzPts val="1200"/>
              <a:buNone/>
              <a:defRPr>
                <a:solidFill>
                  <a:schemeClr val="accent5"/>
                </a:solidFill>
              </a:defRPr>
            </a:lvl3pPr>
            <a:lvl4pPr lvl="3">
              <a:spcBef>
                <a:spcPts val="400"/>
              </a:spcBef>
              <a:spcAft>
                <a:spcPts val="0"/>
              </a:spcAft>
              <a:buClr>
                <a:schemeClr val="accent5"/>
              </a:buClr>
              <a:buSzPts val="1200"/>
              <a:buNone/>
              <a:defRPr>
                <a:solidFill>
                  <a:schemeClr val="accent5"/>
                </a:solidFill>
              </a:defRPr>
            </a:lvl4pPr>
            <a:lvl5pPr lvl="4">
              <a:spcBef>
                <a:spcPts val="400"/>
              </a:spcBef>
              <a:spcAft>
                <a:spcPts val="0"/>
              </a:spcAft>
              <a:buClr>
                <a:schemeClr val="accent5"/>
              </a:buClr>
              <a:buSzPts val="1200"/>
              <a:buNone/>
              <a:defRPr>
                <a:solidFill>
                  <a:schemeClr val="accent5"/>
                </a:solidFill>
              </a:defRPr>
            </a:lvl5pPr>
            <a:lvl6pPr lvl="5">
              <a:spcBef>
                <a:spcPts val="400"/>
              </a:spcBef>
              <a:spcAft>
                <a:spcPts val="0"/>
              </a:spcAft>
              <a:buClr>
                <a:schemeClr val="accent5"/>
              </a:buClr>
              <a:buSzPts val="1200"/>
              <a:buNone/>
              <a:defRPr>
                <a:solidFill>
                  <a:schemeClr val="accent5"/>
                </a:solidFill>
              </a:defRPr>
            </a:lvl6pPr>
            <a:lvl7pPr lvl="6">
              <a:spcBef>
                <a:spcPts val="400"/>
              </a:spcBef>
              <a:spcAft>
                <a:spcPts val="0"/>
              </a:spcAft>
              <a:buClr>
                <a:schemeClr val="accent5"/>
              </a:buClr>
              <a:buSzPts val="1200"/>
              <a:buNone/>
              <a:defRPr>
                <a:solidFill>
                  <a:schemeClr val="accent5"/>
                </a:solidFill>
              </a:defRPr>
            </a:lvl7pPr>
            <a:lvl8pPr lvl="7">
              <a:spcBef>
                <a:spcPts val="400"/>
              </a:spcBef>
              <a:spcAft>
                <a:spcPts val="0"/>
              </a:spcAft>
              <a:buClr>
                <a:schemeClr val="accent5"/>
              </a:buClr>
              <a:buSzPts val="1200"/>
              <a:buNone/>
              <a:defRPr>
                <a:solidFill>
                  <a:schemeClr val="accent5"/>
                </a:solidFill>
              </a:defRPr>
            </a:lvl8pPr>
            <a:lvl9pPr lvl="8">
              <a:spcBef>
                <a:spcPts val="400"/>
              </a:spcBef>
              <a:spcAft>
                <a:spcPts val="0"/>
              </a:spcAft>
              <a:buClr>
                <a:schemeClr val="accent5"/>
              </a:buClr>
              <a:buSzPts val="1200"/>
              <a:buNone/>
              <a:defRPr>
                <a:solidFill>
                  <a:schemeClr val="accent5"/>
                </a:solidFill>
              </a:defRPr>
            </a:lvl9pPr>
          </a:lstStyle>
          <a:p/>
        </p:txBody>
      </p:sp>
      <p:sp>
        <p:nvSpPr>
          <p:cNvPr id="1561" name="Google Shape;1561;p230"/>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5"/>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6"/>
              </a:buClr>
              <a:buSzPts val="1500"/>
              <a:buFont typeface="DM Sans"/>
              <a:buChar char="•"/>
              <a:defRPr i="0" sz="15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1562" name="Google Shape;1562;p230"/>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3" name="Shape 1563"/>
        <p:cNvGrpSpPr/>
        <p:nvPr/>
      </p:nvGrpSpPr>
      <p:grpSpPr>
        <a:xfrm>
          <a:off x="0" y="0"/>
          <a:ext cx="0" cy="0"/>
          <a:chOff x="0" y="0"/>
          <a:chExt cx="0" cy="0"/>
        </a:xfrm>
      </p:grpSpPr>
      <p:sp>
        <p:nvSpPr>
          <p:cNvPr id="1564" name="Google Shape;1564;p231"/>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65" name="Google Shape;1565;p23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1566" name="Google Shape;1566;p23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Title Only">
    <p:bg>
      <p:bgPr>
        <a:solidFill>
          <a:schemeClr val="lt1"/>
        </a:solidFill>
      </p:bgPr>
    </p:bg>
    <p:spTree>
      <p:nvGrpSpPr>
        <p:cNvPr id="1567" name="Shape 1567"/>
        <p:cNvGrpSpPr/>
        <p:nvPr/>
      </p:nvGrpSpPr>
      <p:grpSpPr>
        <a:xfrm>
          <a:off x="0" y="0"/>
          <a:ext cx="0" cy="0"/>
          <a:chOff x="0" y="0"/>
          <a:chExt cx="0" cy="0"/>
        </a:xfrm>
      </p:grpSpPr>
      <p:sp>
        <p:nvSpPr>
          <p:cNvPr id="1568" name="Google Shape;1568;p23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569" name="Google Shape;1569;p232"/>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Three Column">
  <p:cSld name="OBJECT_2_1_1_1_2_1_1_1_3">
    <p:spTree>
      <p:nvGrpSpPr>
        <p:cNvPr id="1570" name="Shape 1570"/>
        <p:cNvGrpSpPr/>
        <p:nvPr/>
      </p:nvGrpSpPr>
      <p:grpSpPr>
        <a:xfrm>
          <a:off x="0" y="0"/>
          <a:ext cx="0" cy="0"/>
          <a:chOff x="0" y="0"/>
          <a:chExt cx="0" cy="0"/>
        </a:xfrm>
      </p:grpSpPr>
      <p:sp>
        <p:nvSpPr>
          <p:cNvPr id="1571" name="Google Shape;1571;p233"/>
          <p:cNvSpPr/>
          <p:nvPr/>
        </p:nvSpPr>
        <p:spPr>
          <a:xfrm>
            <a:off x="6000486"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2" name="Google Shape;1572;p233"/>
          <p:cNvSpPr/>
          <p:nvPr/>
        </p:nvSpPr>
        <p:spPr>
          <a:xfrm>
            <a:off x="3228844"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3" name="Google Shape;1573;p233"/>
          <p:cNvSpPr txBox="1"/>
          <p:nvPr>
            <p:ph idx="1" type="body"/>
          </p:nvPr>
        </p:nvSpPr>
        <p:spPr>
          <a:xfrm>
            <a:off x="6103396" y="1790288"/>
            <a:ext cx="2436900" cy="27459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74" name="Google Shape;1574;p233"/>
          <p:cNvSpPr txBox="1"/>
          <p:nvPr>
            <p:ph idx="2" type="subTitle"/>
          </p:nvPr>
        </p:nvSpPr>
        <p:spPr>
          <a:xfrm>
            <a:off x="6103133" y="1477744"/>
            <a:ext cx="2436900" cy="3126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75" name="Google Shape;1575;p233"/>
          <p:cNvSpPr txBox="1"/>
          <p:nvPr>
            <p:ph idx="3" type="body"/>
          </p:nvPr>
        </p:nvSpPr>
        <p:spPr>
          <a:xfrm>
            <a:off x="3338701" y="1790288"/>
            <a:ext cx="2436900" cy="27459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76" name="Google Shape;1576;p233"/>
          <p:cNvSpPr txBox="1"/>
          <p:nvPr>
            <p:ph idx="4" type="subTitle"/>
          </p:nvPr>
        </p:nvSpPr>
        <p:spPr>
          <a:xfrm>
            <a:off x="3338439" y="1477744"/>
            <a:ext cx="2436900" cy="3126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77" name="Google Shape;1577;p233"/>
          <p:cNvSpPr/>
          <p:nvPr/>
        </p:nvSpPr>
        <p:spPr>
          <a:xfrm>
            <a:off x="457202"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8" name="Google Shape;1578;p23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579" name="Google Shape;1579;p233"/>
          <p:cNvSpPr txBox="1"/>
          <p:nvPr>
            <p:ph idx="5"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80" name="Google Shape;1580;p233"/>
          <p:cNvSpPr txBox="1"/>
          <p:nvPr>
            <p:ph idx="6" type="body"/>
          </p:nvPr>
        </p:nvSpPr>
        <p:spPr>
          <a:xfrm>
            <a:off x="574006" y="1790288"/>
            <a:ext cx="2436900" cy="27459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81" name="Google Shape;1581;p233"/>
          <p:cNvSpPr txBox="1"/>
          <p:nvPr>
            <p:ph idx="7" type="subTitle"/>
          </p:nvPr>
        </p:nvSpPr>
        <p:spPr>
          <a:xfrm>
            <a:off x="573744" y="1477744"/>
            <a:ext cx="2436900" cy="3126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82" name="Google Shape;1582;p23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5">
    <p:bg>
      <p:bgPr>
        <a:solidFill>
          <a:schemeClr val="lt1"/>
        </a:solidFill>
      </p:bgPr>
    </p:bg>
    <p:spTree>
      <p:nvGrpSpPr>
        <p:cNvPr id="1583" name="Shape 1583"/>
        <p:cNvGrpSpPr/>
        <p:nvPr/>
      </p:nvGrpSpPr>
      <p:grpSpPr>
        <a:xfrm>
          <a:off x="0" y="0"/>
          <a:ext cx="0" cy="0"/>
          <a:chOff x="0" y="0"/>
          <a:chExt cx="0" cy="0"/>
        </a:xfrm>
      </p:grpSpPr>
      <p:sp>
        <p:nvSpPr>
          <p:cNvPr id="1584" name="Google Shape;1584;p23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585" name="Google Shape;1585;p234"/>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86" name="Google Shape;1586;p23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87" name="Google Shape;1587;p234"/>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OBJECT_1_2_6">
    <p:bg>
      <p:bgPr>
        <a:solidFill>
          <a:schemeClr val="lt1"/>
        </a:solidFill>
      </p:bgPr>
    </p:bg>
    <p:spTree>
      <p:nvGrpSpPr>
        <p:cNvPr id="1588" name="Shape 1588"/>
        <p:cNvGrpSpPr/>
        <p:nvPr/>
      </p:nvGrpSpPr>
      <p:grpSpPr>
        <a:xfrm>
          <a:off x="0" y="0"/>
          <a:ext cx="0" cy="0"/>
          <a:chOff x="0" y="0"/>
          <a:chExt cx="0" cy="0"/>
        </a:xfrm>
      </p:grpSpPr>
      <p:sp>
        <p:nvSpPr>
          <p:cNvPr id="1589" name="Google Shape;1589;p23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590" name="Google Shape;1590;p235"/>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91" name="Google Shape;1591;p23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92" name="Google Shape;1592;p23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1593" name="Shape 1593"/>
        <p:cNvGrpSpPr/>
        <p:nvPr/>
      </p:nvGrpSpPr>
      <p:grpSpPr>
        <a:xfrm>
          <a:off x="0" y="0"/>
          <a:ext cx="0" cy="0"/>
          <a:chOff x="0" y="0"/>
          <a:chExt cx="0" cy="0"/>
        </a:xfrm>
      </p:grpSpPr>
      <p:sp>
        <p:nvSpPr>
          <p:cNvPr id="1594" name="Google Shape;1594;p236"/>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95" name="Google Shape;1595;p236"/>
          <p:cNvSpPr txBox="1"/>
          <p:nvPr/>
        </p:nvSpPr>
        <p:spPr>
          <a:xfrm>
            <a:off x="561940" y="401698"/>
            <a:ext cx="79944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sz="3000">
              <a:solidFill>
                <a:srgbClr val="1B3139"/>
              </a:solidFill>
              <a:latin typeface="DM Sans Medium"/>
              <a:ea typeface="DM Sans Medium"/>
              <a:cs typeface="DM Sans Medium"/>
              <a:sym typeface="DM Sans Medium"/>
            </a:endParaRPr>
          </a:p>
        </p:txBody>
      </p:sp>
      <p:sp>
        <p:nvSpPr>
          <p:cNvPr id="1596" name="Google Shape;1596;p236"/>
          <p:cNvSpPr txBox="1"/>
          <p:nvPr/>
        </p:nvSpPr>
        <p:spPr>
          <a:xfrm>
            <a:off x="561363" y="881027"/>
            <a:ext cx="7994400" cy="439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800"/>
              </a:spcBef>
              <a:spcAft>
                <a:spcPts val="0"/>
              </a:spcAft>
              <a:buNone/>
            </a:pPr>
            <a:r>
              <a:t/>
            </a:r>
            <a:endParaRPr sz="1800">
              <a:solidFill>
                <a:srgbClr val="1B3139"/>
              </a:solidFill>
              <a:latin typeface="DM Sans Medium"/>
              <a:ea typeface="DM Sans Medium"/>
              <a:cs typeface="DM Sans Medium"/>
              <a:sym typeface="DM Sans Mediu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1_3 Title Slide B - Light_1_1">
    <p:spTree>
      <p:nvGrpSpPr>
        <p:cNvPr id="141" name="Shape 141"/>
        <p:cNvGrpSpPr/>
        <p:nvPr/>
      </p:nvGrpSpPr>
      <p:grpSpPr>
        <a:xfrm>
          <a:off x="0" y="0"/>
          <a:ext cx="0" cy="0"/>
          <a:chOff x="0" y="0"/>
          <a:chExt cx="0" cy="0"/>
        </a:xfrm>
      </p:grpSpPr>
      <p:sp>
        <p:nvSpPr>
          <p:cNvPr id="142" name="Google Shape;142;p25"/>
          <p:cNvSpPr/>
          <p:nvPr/>
        </p:nvSpPr>
        <p:spPr>
          <a:xfrm>
            <a:off x="5208834"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43" name="Google Shape;143;p25"/>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4" name="Google Shape;144;p25"/>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45" name="Google Shape;145;p2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46" name="Google Shape;146;p25"/>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147" name="Google Shape;147;p2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48" name="Google Shape;148;p25"/>
          <p:cNvPicPr preferRelativeResize="0"/>
          <p:nvPr/>
        </p:nvPicPr>
        <p:blipFill rotWithShape="1">
          <a:blip r:embed="rId2">
            <a:alphaModFix/>
          </a:blip>
          <a:srcRect b="0" l="0" r="0" t="0"/>
          <a:stretch/>
        </p:blipFill>
        <p:spPr>
          <a:xfrm>
            <a:off x="571506" y="457205"/>
            <a:ext cx="1918216" cy="305154"/>
          </a:xfrm>
          <a:prstGeom prst="rect">
            <a:avLst/>
          </a:prstGeom>
          <a:noFill/>
          <a:ln>
            <a:noFill/>
          </a:ln>
        </p:spPr>
      </p:pic>
      <p:sp>
        <p:nvSpPr>
          <p:cNvPr id="149" name="Google Shape;149;p2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14">
    <p:bg>
      <p:bgPr>
        <a:solidFill>
          <a:schemeClr val="lt1"/>
        </a:solidFill>
      </p:bgPr>
    </p:bg>
    <p:spTree>
      <p:nvGrpSpPr>
        <p:cNvPr id="1597" name="Shape 1597"/>
        <p:cNvGrpSpPr/>
        <p:nvPr/>
      </p:nvGrpSpPr>
      <p:grpSpPr>
        <a:xfrm>
          <a:off x="0" y="0"/>
          <a:ext cx="0" cy="0"/>
          <a:chOff x="0" y="0"/>
          <a:chExt cx="0" cy="0"/>
        </a:xfrm>
      </p:grpSpPr>
      <p:sp>
        <p:nvSpPr>
          <p:cNvPr id="1598" name="Google Shape;1598;p23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99" name="Google Shape;1599;p23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600" name="Google Shape;1600;p23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01" name="Google Shape;1601;p237"/>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bg>
      <p:bgPr>
        <a:solidFill>
          <a:schemeClr val="lt1"/>
        </a:solidFill>
      </p:bgPr>
    </p:bg>
    <p:spTree>
      <p:nvGrpSpPr>
        <p:cNvPr id="1602" name="Shape 1602"/>
        <p:cNvGrpSpPr/>
        <p:nvPr/>
      </p:nvGrpSpPr>
      <p:grpSpPr>
        <a:xfrm>
          <a:off x="0" y="0"/>
          <a:ext cx="0" cy="0"/>
          <a:chOff x="0" y="0"/>
          <a:chExt cx="0" cy="0"/>
        </a:xfrm>
      </p:grpSpPr>
      <p:sp>
        <p:nvSpPr>
          <p:cNvPr id="1603" name="Google Shape;1603;p238"/>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04" name="Google Shape;1604;p238"/>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05" name="Google Shape;1605;p23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06" name="Google Shape;1606;p238"/>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showMasterSp="0">
  <p:cSld name="Content E - Power Statement 4">
    <p:bg>
      <p:bgPr>
        <a:solidFill>
          <a:srgbClr val="70C4AB"/>
        </a:solidFill>
      </p:bgPr>
    </p:bg>
    <p:spTree>
      <p:nvGrpSpPr>
        <p:cNvPr id="1607" name="Shape 1607"/>
        <p:cNvGrpSpPr/>
        <p:nvPr/>
      </p:nvGrpSpPr>
      <p:grpSpPr>
        <a:xfrm>
          <a:off x="0" y="0"/>
          <a:ext cx="0" cy="0"/>
          <a:chOff x="0" y="0"/>
          <a:chExt cx="0" cy="0"/>
        </a:xfrm>
      </p:grpSpPr>
      <p:sp>
        <p:nvSpPr>
          <p:cNvPr id="1608" name="Google Shape;1608;p239"/>
          <p:cNvSpPr/>
          <p:nvPr/>
        </p:nvSpPr>
        <p:spPr>
          <a:xfrm>
            <a:off x="6045914" y="1"/>
            <a:ext cx="1829797" cy="1595171"/>
          </a:xfrm>
          <a:custGeom>
            <a:rect b="b" l="l" r="r" t="t"/>
            <a:pathLst>
              <a:path extrusionOk="0" h="2126894" w="2439730">
                <a:moveTo>
                  <a:pt x="406202" y="0"/>
                </a:moveTo>
                <a:lnTo>
                  <a:pt x="2033528" y="0"/>
                </a:lnTo>
                <a:lnTo>
                  <a:pt x="2082440" y="44454"/>
                </a:lnTo>
                <a:cubicBezTo>
                  <a:pt x="2303192" y="265206"/>
                  <a:pt x="2439730" y="570173"/>
                  <a:pt x="2439730" y="907029"/>
                </a:cubicBezTo>
                <a:cubicBezTo>
                  <a:pt x="2439730" y="1580742"/>
                  <a:pt x="1893578" y="2126894"/>
                  <a:pt x="1219865" y="2126894"/>
                </a:cubicBezTo>
                <a:cubicBezTo>
                  <a:pt x="546152" y="2126894"/>
                  <a:pt x="0" y="1580742"/>
                  <a:pt x="0" y="907029"/>
                </a:cubicBezTo>
                <a:cubicBezTo>
                  <a:pt x="0" y="570173"/>
                  <a:pt x="136538" y="265206"/>
                  <a:pt x="357290" y="44454"/>
                </a:cubicBez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9" name="Google Shape;1609;p239"/>
          <p:cNvSpPr/>
          <p:nvPr/>
        </p:nvSpPr>
        <p:spPr>
          <a:xfrm>
            <a:off x="6045914" y="1880073"/>
            <a:ext cx="1829797" cy="1585022"/>
          </a:xfrm>
          <a:custGeom>
            <a:rect b="b" l="l" r="r" t="t"/>
            <a:pathLst>
              <a:path extrusionOk="0" h="2113362" w="2439729">
                <a:moveTo>
                  <a:pt x="1219865" y="0"/>
                </a:moveTo>
                <a:lnTo>
                  <a:pt x="2439730" y="2113363"/>
                </a:lnTo>
                <a:lnTo>
                  <a:pt x="0" y="2113363"/>
                </a:lnTo>
                <a:lnTo>
                  <a:pt x="1219865" y="0"/>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0" name="Google Shape;1610;p239"/>
          <p:cNvSpPr/>
          <p:nvPr/>
        </p:nvSpPr>
        <p:spPr>
          <a:xfrm>
            <a:off x="6045914" y="3729935"/>
            <a:ext cx="1829797" cy="1415043"/>
          </a:xfrm>
          <a:custGeom>
            <a:rect b="b" l="l" r="r" t="t"/>
            <a:pathLst>
              <a:path extrusionOk="0" h="2439729" w="2439729">
                <a:moveTo>
                  <a:pt x="0" y="0"/>
                </a:moveTo>
                <a:lnTo>
                  <a:pt x="2439730" y="0"/>
                </a:lnTo>
                <a:lnTo>
                  <a:pt x="2439730" y="2439730"/>
                </a:lnTo>
                <a:lnTo>
                  <a:pt x="0" y="2439730"/>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1" name="Google Shape;1611;p239"/>
          <p:cNvSpPr/>
          <p:nvPr/>
        </p:nvSpPr>
        <p:spPr>
          <a:xfrm>
            <a:off x="8133069" y="1374471"/>
            <a:ext cx="1010668" cy="1829797"/>
          </a:xfrm>
          <a:custGeom>
            <a:rect b="b" l="l" r="r" t="t"/>
            <a:pathLst>
              <a:path extrusionOk="0" h="2439730" w="1347557">
                <a:moveTo>
                  <a:pt x="1219865" y="0"/>
                </a:moveTo>
                <a:lnTo>
                  <a:pt x="1347557" y="12873"/>
                </a:lnTo>
                <a:lnTo>
                  <a:pt x="1347557" y="2426858"/>
                </a:lnTo>
                <a:lnTo>
                  <a:pt x="1219865" y="2439730"/>
                </a:lnTo>
                <a:cubicBezTo>
                  <a:pt x="546152" y="2439730"/>
                  <a:pt x="0" y="1893578"/>
                  <a:pt x="0" y="1219865"/>
                </a:cubicBezTo>
                <a:cubicBezTo>
                  <a:pt x="0" y="546152"/>
                  <a:pt x="546152" y="0"/>
                  <a:pt x="1219865" y="0"/>
                </a:cubicBez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2" name="Google Shape;1612;p239"/>
          <p:cNvSpPr/>
          <p:nvPr/>
        </p:nvSpPr>
        <p:spPr>
          <a:xfrm>
            <a:off x="8133069" y="3489172"/>
            <a:ext cx="1010668" cy="1585022"/>
          </a:xfrm>
          <a:custGeom>
            <a:rect b="b" l="l" r="r" t="t"/>
            <a:pathLst>
              <a:path extrusionOk="0" h="2113363" w="1347557">
                <a:moveTo>
                  <a:pt x="1219865" y="0"/>
                </a:moveTo>
                <a:lnTo>
                  <a:pt x="1347557" y="221221"/>
                </a:lnTo>
                <a:lnTo>
                  <a:pt x="1347557" y="2113363"/>
                </a:lnTo>
                <a:lnTo>
                  <a:pt x="0" y="2113363"/>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3" name="Google Shape;1613;p239"/>
          <p:cNvSpPr/>
          <p:nvPr/>
        </p:nvSpPr>
        <p:spPr>
          <a:xfrm>
            <a:off x="8133069" y="0"/>
            <a:ext cx="1012488" cy="1091779"/>
          </a:xfrm>
          <a:custGeom>
            <a:rect b="b" l="l" r="r" t="t"/>
            <a:pathLst>
              <a:path extrusionOk="0" h="2439729" w="2439729">
                <a:moveTo>
                  <a:pt x="0" y="0"/>
                </a:moveTo>
                <a:lnTo>
                  <a:pt x="2439730" y="0"/>
                </a:lnTo>
                <a:lnTo>
                  <a:pt x="2439730" y="2439730"/>
                </a:lnTo>
                <a:lnTo>
                  <a:pt x="0" y="2439730"/>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4" name="Google Shape;1614;p239"/>
          <p:cNvSpPr txBox="1"/>
          <p:nvPr>
            <p:ph type="title"/>
          </p:nvPr>
        </p:nvSpPr>
        <p:spPr>
          <a:xfrm>
            <a:off x="1143298" y="457199"/>
            <a:ext cx="68574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15" name="Google Shape;1615;p239"/>
          <p:cNvSpPr txBox="1"/>
          <p:nvPr/>
        </p:nvSpPr>
        <p:spPr>
          <a:xfrm>
            <a:off x="485047" y="4771125"/>
            <a:ext cx="4034400" cy="3078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None/>
            </a:pPr>
            <a:r>
              <a:rPr b="0" i="0" lang="en" sz="800" u="none" cap="none" strike="noStrike">
                <a:solidFill>
                  <a:schemeClr val="dk1"/>
                </a:solidFill>
                <a:latin typeface="DM Sans"/>
                <a:ea typeface="DM Sans"/>
                <a:cs typeface="DM Sans"/>
                <a:sym typeface="DM Sans"/>
              </a:rPr>
              <a:t>©2024 Databricks Inc. — All rights reserved</a:t>
            </a:r>
            <a:endParaRPr b="0" i="0" sz="800" u="none" cap="none" strike="noStrike">
              <a:solidFill>
                <a:schemeClr val="dk1"/>
              </a:solidFill>
              <a:latin typeface="DM Sans"/>
              <a:ea typeface="DM Sans"/>
              <a:cs typeface="DM Sans"/>
              <a:sym typeface="DM Sans"/>
            </a:endParaRPr>
          </a:p>
        </p:txBody>
      </p:sp>
      <p:pic>
        <p:nvPicPr>
          <p:cNvPr id="1616" name="Google Shape;1616;p239"/>
          <p:cNvPicPr preferRelativeResize="0"/>
          <p:nvPr/>
        </p:nvPicPr>
        <p:blipFill rotWithShape="1">
          <a:blip r:embed="rId2">
            <a:alphaModFix/>
          </a:blip>
          <a:srcRect b="0" l="0" r="0" t="0"/>
          <a:stretch/>
        </p:blipFill>
        <p:spPr>
          <a:xfrm>
            <a:off x="8445586" y="4854977"/>
            <a:ext cx="140040" cy="140040"/>
          </a:xfrm>
          <a:prstGeom prst="rect">
            <a:avLst/>
          </a:prstGeom>
          <a:noFill/>
          <a:ln>
            <a:noFill/>
          </a:ln>
        </p:spPr>
      </p:pic>
      <p:sp>
        <p:nvSpPr>
          <p:cNvPr id="1617" name="Google Shape;1617;p239"/>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1_7 Content A - Basic">
    <p:bg>
      <p:bgPr>
        <a:solidFill>
          <a:schemeClr val="lt1"/>
        </a:solidFill>
      </p:bgPr>
    </p:bg>
    <p:spTree>
      <p:nvGrpSpPr>
        <p:cNvPr id="1618" name="Shape 1618"/>
        <p:cNvGrpSpPr/>
        <p:nvPr/>
      </p:nvGrpSpPr>
      <p:grpSpPr>
        <a:xfrm>
          <a:off x="0" y="0"/>
          <a:ext cx="0" cy="0"/>
          <a:chOff x="0" y="0"/>
          <a:chExt cx="0" cy="0"/>
        </a:xfrm>
      </p:grpSpPr>
      <p:sp>
        <p:nvSpPr>
          <p:cNvPr id="1619" name="Google Shape;1619;p24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20" name="Google Shape;1620;p240"/>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21" name="Google Shape;1621;p24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22" name="Google Shape;1622;p240"/>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12">
    <p:bg>
      <p:bgPr>
        <a:solidFill>
          <a:schemeClr val="lt1"/>
        </a:solidFill>
      </p:bgPr>
    </p:bg>
    <p:spTree>
      <p:nvGrpSpPr>
        <p:cNvPr id="1623" name="Shape 1623"/>
        <p:cNvGrpSpPr/>
        <p:nvPr/>
      </p:nvGrpSpPr>
      <p:grpSpPr>
        <a:xfrm>
          <a:off x="0" y="0"/>
          <a:ext cx="0" cy="0"/>
          <a:chOff x="0" y="0"/>
          <a:chExt cx="0" cy="0"/>
        </a:xfrm>
      </p:grpSpPr>
      <p:sp>
        <p:nvSpPr>
          <p:cNvPr id="1624" name="Google Shape;1624;p24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625" name="Google Shape;1625;p241"/>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626" name="Google Shape;1626;p241"/>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27" name="Google Shape;1627;p24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15">
    <p:bg>
      <p:bgPr>
        <a:solidFill>
          <a:schemeClr val="lt1"/>
        </a:solidFill>
      </p:bgPr>
    </p:bg>
    <p:spTree>
      <p:nvGrpSpPr>
        <p:cNvPr id="1628" name="Shape 1628"/>
        <p:cNvGrpSpPr/>
        <p:nvPr/>
      </p:nvGrpSpPr>
      <p:grpSpPr>
        <a:xfrm>
          <a:off x="0" y="0"/>
          <a:ext cx="0" cy="0"/>
          <a:chOff x="0" y="0"/>
          <a:chExt cx="0" cy="0"/>
        </a:xfrm>
      </p:grpSpPr>
      <p:sp>
        <p:nvSpPr>
          <p:cNvPr id="1629" name="Google Shape;1629;p24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30" name="Google Shape;1630;p242"/>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1631" name="Google Shape;1631;p242"/>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32" name="Google Shape;1632;p242"/>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p:cSld name="OBJECT_1_16">
    <p:bg>
      <p:bgPr>
        <a:solidFill>
          <a:schemeClr val="lt1"/>
        </a:solidFill>
      </p:bgPr>
    </p:bg>
    <p:spTree>
      <p:nvGrpSpPr>
        <p:cNvPr id="1633" name="Shape 1633"/>
        <p:cNvGrpSpPr/>
        <p:nvPr/>
      </p:nvGrpSpPr>
      <p:grpSpPr>
        <a:xfrm>
          <a:off x="0" y="0"/>
          <a:ext cx="0" cy="0"/>
          <a:chOff x="0" y="0"/>
          <a:chExt cx="0" cy="0"/>
        </a:xfrm>
      </p:grpSpPr>
      <p:sp>
        <p:nvSpPr>
          <p:cNvPr id="1634" name="Google Shape;1634;p24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635" name="Google Shape;1635;p24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636" name="Google Shape;1636;p243"/>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37" name="Google Shape;1637;p24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1">
    <p:bg>
      <p:bgPr>
        <a:solidFill>
          <a:schemeClr val="lt1"/>
        </a:solidFill>
      </p:bgPr>
    </p:bg>
    <p:spTree>
      <p:nvGrpSpPr>
        <p:cNvPr id="1638" name="Shape 1638"/>
        <p:cNvGrpSpPr/>
        <p:nvPr/>
      </p:nvGrpSpPr>
      <p:grpSpPr>
        <a:xfrm>
          <a:off x="0" y="0"/>
          <a:ext cx="0" cy="0"/>
          <a:chOff x="0" y="0"/>
          <a:chExt cx="0" cy="0"/>
        </a:xfrm>
      </p:grpSpPr>
      <p:sp>
        <p:nvSpPr>
          <p:cNvPr id="1639" name="Google Shape;1639;p24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40" name="Google Shape;1640;p244"/>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641" name="Google Shape;1641;p244"/>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p:cSld name="OBJECT_1_17">
    <p:bg>
      <p:bgPr>
        <a:solidFill>
          <a:schemeClr val="lt1"/>
        </a:solidFill>
      </p:bgPr>
    </p:bg>
    <p:spTree>
      <p:nvGrpSpPr>
        <p:cNvPr id="1642" name="Shape 1642"/>
        <p:cNvGrpSpPr/>
        <p:nvPr/>
      </p:nvGrpSpPr>
      <p:grpSpPr>
        <a:xfrm>
          <a:off x="0" y="0"/>
          <a:ext cx="0" cy="0"/>
          <a:chOff x="0" y="0"/>
          <a:chExt cx="0" cy="0"/>
        </a:xfrm>
      </p:grpSpPr>
      <p:sp>
        <p:nvSpPr>
          <p:cNvPr id="1643" name="Google Shape;1643;p24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644" name="Google Shape;1644;p24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645" name="Google Shape;1645;p24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46" name="Google Shape;1646;p24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p:cSld name="1_7 Content A - Basic_2">
    <p:spTree>
      <p:nvGrpSpPr>
        <p:cNvPr id="1647" name="Shape 1647"/>
        <p:cNvGrpSpPr/>
        <p:nvPr/>
      </p:nvGrpSpPr>
      <p:grpSpPr>
        <a:xfrm>
          <a:off x="0" y="0"/>
          <a:ext cx="0" cy="0"/>
          <a:chOff x="0" y="0"/>
          <a:chExt cx="0" cy="0"/>
        </a:xfrm>
      </p:grpSpPr>
      <p:sp>
        <p:nvSpPr>
          <p:cNvPr id="1648" name="Google Shape;1648;p246"/>
          <p:cNvSpPr txBox="1"/>
          <p:nvPr>
            <p:ph type="title"/>
          </p:nvPr>
        </p:nvSpPr>
        <p:spPr>
          <a:xfrm>
            <a:off x="571068" y="273844"/>
            <a:ext cx="7996500" cy="607200"/>
          </a:xfrm>
          <a:prstGeom prst="rect">
            <a:avLst/>
          </a:prstGeom>
          <a:noFill/>
          <a:ln>
            <a:noFill/>
          </a:ln>
        </p:spPr>
        <p:txBody>
          <a:bodyPr anchorCtr="0" anchor="t"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649" name="Google Shape;1649;p246"/>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150" name="Shape 150"/>
        <p:cNvGrpSpPr/>
        <p:nvPr/>
      </p:nvGrpSpPr>
      <p:grpSpPr>
        <a:xfrm>
          <a:off x="0" y="0"/>
          <a:ext cx="0" cy="0"/>
          <a:chOff x="0" y="0"/>
          <a:chExt cx="0" cy="0"/>
        </a:xfrm>
      </p:grpSpPr>
      <p:sp>
        <p:nvSpPr>
          <p:cNvPr id="151" name="Google Shape;151;p26"/>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dk2"/>
                </a:solidFill>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152" name="Google Shape;152;p2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6"/>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26"/>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OBJECT_1_11">
    <p:bg>
      <p:bgPr>
        <a:solidFill>
          <a:schemeClr val="lt1"/>
        </a:solidFill>
      </p:bgPr>
    </p:bg>
    <p:spTree>
      <p:nvGrpSpPr>
        <p:cNvPr id="1650" name="Shape 1650"/>
        <p:cNvGrpSpPr/>
        <p:nvPr/>
      </p:nvGrpSpPr>
      <p:grpSpPr>
        <a:xfrm>
          <a:off x="0" y="0"/>
          <a:ext cx="0" cy="0"/>
          <a:chOff x="0" y="0"/>
          <a:chExt cx="0" cy="0"/>
        </a:xfrm>
      </p:grpSpPr>
      <p:sp>
        <p:nvSpPr>
          <p:cNvPr id="1651" name="Google Shape;1651;p247"/>
          <p:cNvSpPr txBox="1"/>
          <p:nvPr>
            <p:ph type="title"/>
          </p:nvPr>
        </p:nvSpPr>
        <p:spPr>
          <a:xfrm>
            <a:off x="562075"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52" name="Google Shape;1652;p247"/>
          <p:cNvSpPr txBox="1"/>
          <p:nvPr>
            <p:ph idx="1" type="subTitle"/>
          </p:nvPr>
        </p:nvSpPr>
        <p:spPr>
          <a:xfrm>
            <a:off x="573750" y="881026"/>
            <a:ext cx="7996500" cy="437700"/>
          </a:xfrm>
          <a:prstGeom prst="rect">
            <a:avLst/>
          </a:prstGeom>
          <a:noFill/>
          <a:ln>
            <a:noFill/>
          </a:ln>
        </p:spPr>
        <p:txBody>
          <a:bodyPr anchorCtr="0" anchor="t" bIns="0" lIns="0" spcFirstLastPara="1" rIns="0" wrap="square" tIns="0">
            <a:norm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4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400"/>
              <a:buNone/>
              <a:defRPr/>
            </a:lvl6pPr>
            <a:lvl7pPr lvl="6" algn="l">
              <a:lnSpc>
                <a:spcPct val="90000"/>
              </a:lnSpc>
              <a:spcBef>
                <a:spcPts val="400"/>
              </a:spcBef>
              <a:spcAft>
                <a:spcPts val="0"/>
              </a:spcAft>
              <a:buSzPts val="1400"/>
              <a:buNone/>
              <a:defRPr/>
            </a:lvl7pPr>
            <a:lvl8pPr lvl="7" algn="l">
              <a:lnSpc>
                <a:spcPct val="90000"/>
              </a:lnSpc>
              <a:spcBef>
                <a:spcPts val="400"/>
              </a:spcBef>
              <a:spcAft>
                <a:spcPts val="0"/>
              </a:spcAft>
              <a:buSzPts val="1400"/>
              <a:buNone/>
              <a:defRPr/>
            </a:lvl8pPr>
            <a:lvl9pPr lvl="8" algn="l">
              <a:lnSpc>
                <a:spcPct val="90000"/>
              </a:lnSpc>
              <a:spcBef>
                <a:spcPts val="400"/>
              </a:spcBef>
              <a:spcAft>
                <a:spcPts val="0"/>
              </a:spcAft>
              <a:buSzPts val="1400"/>
              <a:buNone/>
              <a:defRPr/>
            </a:lvl9pPr>
          </a:lstStyle>
          <a:p/>
        </p:txBody>
      </p:sp>
      <p:sp>
        <p:nvSpPr>
          <p:cNvPr id="1653" name="Google Shape;1653;p24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54" name="Google Shape;1654;p247"/>
          <p:cNvSpPr txBox="1"/>
          <p:nvPr>
            <p:ph idx="12" type="sldNum"/>
          </p:nvPr>
        </p:nvSpPr>
        <p:spPr>
          <a:xfrm>
            <a:off x="8151887" y="4763726"/>
            <a:ext cx="5001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
    <p:spTree>
      <p:nvGrpSpPr>
        <p:cNvPr id="1655" name="Shape 1655"/>
        <p:cNvGrpSpPr/>
        <p:nvPr/>
      </p:nvGrpSpPr>
      <p:grpSpPr>
        <a:xfrm>
          <a:off x="0" y="0"/>
          <a:ext cx="0" cy="0"/>
          <a:chOff x="0" y="0"/>
          <a:chExt cx="0" cy="0"/>
        </a:xfrm>
      </p:grpSpPr>
      <p:sp>
        <p:nvSpPr>
          <p:cNvPr id="1656" name="Google Shape;1656;p248"/>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57" name="Google Shape;1657;p248"/>
          <p:cNvSpPr txBox="1"/>
          <p:nvPr>
            <p:ph idx="1" type="body"/>
          </p:nvPr>
        </p:nvSpPr>
        <p:spPr>
          <a:xfrm>
            <a:off x="571512" y="2119175"/>
            <a:ext cx="2418600" cy="24252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sz="12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1658" name="Google Shape;1658;p248"/>
          <p:cNvSpPr txBox="1"/>
          <p:nvPr>
            <p:ph idx="2" type="body"/>
          </p:nvPr>
        </p:nvSpPr>
        <p:spPr>
          <a:xfrm>
            <a:off x="3362769" y="2119175"/>
            <a:ext cx="2418600" cy="24252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sz="12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1659" name="Google Shape;1659;p248"/>
          <p:cNvSpPr txBox="1"/>
          <p:nvPr>
            <p:ph idx="3" type="body"/>
          </p:nvPr>
        </p:nvSpPr>
        <p:spPr>
          <a:xfrm>
            <a:off x="6127476" y="2119175"/>
            <a:ext cx="2418600" cy="24252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sz="12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1660" name="Google Shape;1660;p248"/>
          <p:cNvSpPr txBox="1"/>
          <p:nvPr>
            <p:ph idx="4"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b="1" sz="1500"/>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1661" name="Google Shape;1661;p248"/>
          <p:cNvSpPr txBox="1"/>
          <p:nvPr>
            <p:ph idx="5"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b="1" sz="1500"/>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1662" name="Google Shape;1662;p248"/>
          <p:cNvSpPr txBox="1"/>
          <p:nvPr>
            <p:ph idx="6"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b="1" sz="1500"/>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1663" name="Google Shape;1663;p24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64" name="Google Shape;1664;p248"/>
          <p:cNvSpPr txBox="1"/>
          <p:nvPr>
            <p:ph idx="7"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1">
  <p:cSld name="15 Content D - Card Left">
    <p:spTree>
      <p:nvGrpSpPr>
        <p:cNvPr id="1665" name="Shape 1665"/>
        <p:cNvGrpSpPr/>
        <p:nvPr/>
      </p:nvGrpSpPr>
      <p:grpSpPr>
        <a:xfrm>
          <a:off x="0" y="0"/>
          <a:ext cx="0" cy="0"/>
          <a:chOff x="0" y="0"/>
          <a:chExt cx="0" cy="0"/>
        </a:xfrm>
      </p:grpSpPr>
      <p:sp>
        <p:nvSpPr>
          <p:cNvPr id="1666" name="Google Shape;1666;p249"/>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67" name="Google Shape;1667;p249"/>
          <p:cNvSpPr/>
          <p:nvPr/>
        </p:nvSpPr>
        <p:spPr>
          <a:xfrm>
            <a:off x="457209" y="1369225"/>
            <a:ext cx="41676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68" name="Google Shape;1668;p249"/>
          <p:cNvSpPr txBox="1"/>
          <p:nvPr>
            <p:ph idx="1" type="body"/>
          </p:nvPr>
        </p:nvSpPr>
        <p:spPr>
          <a:xfrm>
            <a:off x="5305759" y="1491625"/>
            <a:ext cx="3267000" cy="31125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sz="15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1669" name="Google Shape;1669;p249"/>
          <p:cNvSpPr txBox="1"/>
          <p:nvPr>
            <p:ph idx="2" type="body"/>
          </p:nvPr>
        </p:nvSpPr>
        <p:spPr>
          <a:xfrm>
            <a:off x="569550" y="1491625"/>
            <a:ext cx="3934200" cy="31125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sz="15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1670" name="Google Shape;1670;p24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71" name="Google Shape;1671;p249"/>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1672" name="Shape 1672"/>
        <p:cNvGrpSpPr/>
        <p:nvPr/>
      </p:nvGrpSpPr>
      <p:grpSpPr>
        <a:xfrm>
          <a:off x="0" y="0"/>
          <a:ext cx="0" cy="0"/>
          <a:chOff x="0" y="0"/>
          <a:chExt cx="0" cy="0"/>
        </a:xfrm>
      </p:grpSpPr>
      <p:sp>
        <p:nvSpPr>
          <p:cNvPr id="1673" name="Google Shape;1673;p250"/>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4" name="Google Shape;1674;p250"/>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675" name="Google Shape;1675;p250"/>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1676" name="Shape 1676"/>
        <p:cNvGrpSpPr/>
        <p:nvPr/>
      </p:nvGrpSpPr>
      <p:grpSpPr>
        <a:xfrm>
          <a:off x="0" y="0"/>
          <a:ext cx="0" cy="0"/>
          <a:chOff x="0" y="0"/>
          <a:chExt cx="0" cy="0"/>
        </a:xfrm>
      </p:grpSpPr>
      <p:sp>
        <p:nvSpPr>
          <p:cNvPr id="1677" name="Google Shape;1677;p251"/>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8" name="Google Shape;1678;p25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1_7 Content A - Basic_3">
    <p:bg>
      <p:bgPr>
        <a:solidFill>
          <a:schemeClr val="lt1"/>
        </a:solidFill>
      </p:bgPr>
    </p:bg>
    <p:spTree>
      <p:nvGrpSpPr>
        <p:cNvPr id="1679" name="Shape 1679"/>
        <p:cNvGrpSpPr/>
        <p:nvPr/>
      </p:nvGrpSpPr>
      <p:grpSpPr>
        <a:xfrm>
          <a:off x="0" y="0"/>
          <a:ext cx="0" cy="0"/>
          <a:chOff x="0" y="0"/>
          <a:chExt cx="0" cy="0"/>
        </a:xfrm>
      </p:grpSpPr>
      <p:sp>
        <p:nvSpPr>
          <p:cNvPr id="1680" name="Google Shape;1680;p25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81" name="Google Shape;1681;p252"/>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682" name="Google Shape;1682;p252"/>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3">
  <p:cSld name="1_7 Content A - Basic 2">
    <p:bg>
      <p:bgPr>
        <a:solidFill>
          <a:schemeClr val="lt1"/>
        </a:solidFill>
      </p:bgPr>
    </p:bg>
    <p:spTree>
      <p:nvGrpSpPr>
        <p:cNvPr id="1683" name="Shape 1683"/>
        <p:cNvGrpSpPr/>
        <p:nvPr/>
      </p:nvGrpSpPr>
      <p:grpSpPr>
        <a:xfrm>
          <a:off x="0" y="0"/>
          <a:ext cx="0" cy="0"/>
          <a:chOff x="0" y="0"/>
          <a:chExt cx="0" cy="0"/>
        </a:xfrm>
      </p:grpSpPr>
      <p:sp>
        <p:nvSpPr>
          <p:cNvPr id="1684" name="Google Shape;1684;p25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85" name="Google Shape;1685;p25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Content E - Power Statement 1">
    <p:spTree>
      <p:nvGrpSpPr>
        <p:cNvPr id="1686" name="Shape 1686"/>
        <p:cNvGrpSpPr/>
        <p:nvPr/>
      </p:nvGrpSpPr>
      <p:grpSpPr>
        <a:xfrm>
          <a:off x="0" y="0"/>
          <a:ext cx="0" cy="0"/>
          <a:chOff x="0" y="0"/>
          <a:chExt cx="0" cy="0"/>
        </a:xfrm>
      </p:grpSpPr>
      <p:sp>
        <p:nvSpPr>
          <p:cNvPr id="1687" name="Google Shape;1687;p254"/>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88" name="Google Shape;1688;p254"/>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showMasterSp="0">
  <p:cSld name="1_7 Content A - Basic_4">
    <p:bg>
      <p:bgPr>
        <a:solidFill>
          <a:schemeClr val="dk2"/>
        </a:solidFill>
      </p:bgPr>
    </p:bg>
    <p:spTree>
      <p:nvGrpSpPr>
        <p:cNvPr id="1689" name="Shape 1689"/>
        <p:cNvGrpSpPr/>
        <p:nvPr/>
      </p:nvGrpSpPr>
      <p:grpSpPr>
        <a:xfrm>
          <a:off x="0" y="0"/>
          <a:ext cx="0" cy="0"/>
          <a:chOff x="0" y="0"/>
          <a:chExt cx="0" cy="0"/>
        </a:xfrm>
      </p:grpSpPr>
      <p:sp>
        <p:nvSpPr>
          <p:cNvPr id="1690" name="Google Shape;1690;p25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p:cSld name="Content E - Power Statement 2">
    <p:bg>
      <p:bgPr>
        <a:solidFill>
          <a:schemeClr val="accent4"/>
        </a:solidFill>
      </p:bgPr>
    </p:bg>
    <p:spTree>
      <p:nvGrpSpPr>
        <p:cNvPr id="1691" name="Shape 1691"/>
        <p:cNvGrpSpPr/>
        <p:nvPr/>
      </p:nvGrpSpPr>
      <p:grpSpPr>
        <a:xfrm>
          <a:off x="0" y="0"/>
          <a:ext cx="0" cy="0"/>
          <a:chOff x="0" y="0"/>
          <a:chExt cx="0" cy="0"/>
        </a:xfrm>
      </p:grpSpPr>
      <p:sp>
        <p:nvSpPr>
          <p:cNvPr id="1692" name="Google Shape;1692;p256"/>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93" name="Google Shape;1693;p256"/>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155" name="Shape 155"/>
        <p:cNvGrpSpPr/>
        <p:nvPr/>
      </p:nvGrpSpPr>
      <p:grpSpPr>
        <a:xfrm>
          <a:off x="0" y="0"/>
          <a:ext cx="0" cy="0"/>
          <a:chOff x="0" y="0"/>
          <a:chExt cx="0" cy="0"/>
        </a:xfrm>
      </p:grpSpPr>
      <p:sp>
        <p:nvSpPr>
          <p:cNvPr id="156" name="Google Shape;156;p27"/>
          <p:cNvSpPr txBox="1"/>
          <p:nvPr>
            <p:ph idx="1" type="body"/>
          </p:nvPr>
        </p:nvSpPr>
        <p:spPr>
          <a:xfrm>
            <a:off x="571498"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57" name="Google Shape;157;p27"/>
          <p:cNvSpPr txBox="1"/>
          <p:nvPr>
            <p:ph idx="2" type="subTitle"/>
          </p:nvPr>
        </p:nvSpPr>
        <p:spPr>
          <a:xfrm>
            <a:off x="597024"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158" name="Google Shape;158;p27"/>
          <p:cNvSpPr txBox="1"/>
          <p:nvPr>
            <p:ph idx="3" type="subTitle"/>
          </p:nvPr>
        </p:nvSpPr>
        <p:spPr>
          <a:xfrm>
            <a:off x="4617960"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159" name="Google Shape;159;p2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7"/>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27"/>
          <p:cNvSpPr txBox="1"/>
          <p:nvPr>
            <p:ph idx="4" type="body"/>
          </p:nvPr>
        </p:nvSpPr>
        <p:spPr>
          <a:xfrm>
            <a:off x="4643392"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62" name="Google Shape;162;p27"/>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7 Content A - Basic_1">
    <p:spTree>
      <p:nvGrpSpPr>
        <p:cNvPr id="1694" name="Shape 1694"/>
        <p:cNvGrpSpPr/>
        <p:nvPr/>
      </p:nvGrpSpPr>
      <p:grpSpPr>
        <a:xfrm>
          <a:off x="0" y="0"/>
          <a:ext cx="0" cy="0"/>
          <a:chOff x="0" y="0"/>
          <a:chExt cx="0" cy="0"/>
        </a:xfrm>
      </p:grpSpPr>
      <p:sp>
        <p:nvSpPr>
          <p:cNvPr id="1695" name="Google Shape;1695;p25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6" name="Google Shape;1696;p257"/>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697" name="Google Shape;1697;p257"/>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8" name="Google Shape;1698;p257"/>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Med">
  <p:cSld name="1_Content E - Blank_1_1">
    <p:bg>
      <p:bgPr>
        <a:blipFill>
          <a:blip r:embed="rId2">
            <a:alphaModFix/>
          </a:blip>
          <a:stretch>
            <a:fillRect/>
          </a:stretch>
        </a:blipFill>
      </p:bgPr>
    </p:bg>
    <p:spTree>
      <p:nvGrpSpPr>
        <p:cNvPr id="1699" name="Shape 1699"/>
        <p:cNvGrpSpPr/>
        <p:nvPr/>
      </p:nvGrpSpPr>
      <p:grpSpPr>
        <a:xfrm>
          <a:off x="0" y="0"/>
          <a:ext cx="0" cy="0"/>
          <a:chOff x="0" y="0"/>
          <a:chExt cx="0" cy="0"/>
        </a:xfrm>
      </p:grpSpPr>
      <p:sp>
        <p:nvSpPr>
          <p:cNvPr id="1700" name="Google Shape;1700;p258"/>
          <p:cNvSpPr txBox="1"/>
          <p:nvPr>
            <p:ph type="title"/>
          </p:nvPr>
        </p:nvSpPr>
        <p:spPr>
          <a:xfrm>
            <a:off x="462570" y="1393088"/>
            <a:ext cx="4725600" cy="2357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5400"/>
              <a:buFont typeface="DM Sans Medium"/>
              <a:buNone/>
              <a:defRPr sz="5400">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100"/>
              <a:buNone/>
              <a:defRPr>
                <a:solidFill>
                  <a:schemeClr val="dk1"/>
                </a:solidFill>
              </a:defRPr>
            </a:lvl2pPr>
            <a:lvl3pPr lvl="2" algn="l">
              <a:lnSpc>
                <a:spcPct val="100000"/>
              </a:lnSpc>
              <a:spcBef>
                <a:spcPts val="0"/>
              </a:spcBef>
              <a:spcAft>
                <a:spcPts val="0"/>
              </a:spcAft>
              <a:buClr>
                <a:schemeClr val="dk1"/>
              </a:buClr>
              <a:buSzPts val="1100"/>
              <a:buNone/>
              <a:defRPr>
                <a:solidFill>
                  <a:schemeClr val="dk1"/>
                </a:solidFill>
              </a:defRPr>
            </a:lvl3pPr>
            <a:lvl4pPr lvl="3" algn="l">
              <a:lnSpc>
                <a:spcPct val="100000"/>
              </a:lnSpc>
              <a:spcBef>
                <a:spcPts val="0"/>
              </a:spcBef>
              <a:spcAft>
                <a:spcPts val="0"/>
              </a:spcAft>
              <a:buClr>
                <a:schemeClr val="dk1"/>
              </a:buClr>
              <a:buSzPts val="1100"/>
              <a:buNone/>
              <a:defRPr>
                <a:solidFill>
                  <a:schemeClr val="dk1"/>
                </a:solidFill>
              </a:defRPr>
            </a:lvl4pPr>
            <a:lvl5pPr lvl="4" algn="l">
              <a:lnSpc>
                <a:spcPct val="100000"/>
              </a:lnSpc>
              <a:spcBef>
                <a:spcPts val="0"/>
              </a:spcBef>
              <a:spcAft>
                <a:spcPts val="0"/>
              </a:spcAft>
              <a:buClr>
                <a:schemeClr val="dk1"/>
              </a:buClr>
              <a:buSzPts val="1100"/>
              <a:buNone/>
              <a:defRPr>
                <a:solidFill>
                  <a:schemeClr val="dk1"/>
                </a:solidFill>
              </a:defRPr>
            </a:lvl5pPr>
            <a:lvl6pPr lvl="5" algn="l">
              <a:lnSpc>
                <a:spcPct val="100000"/>
              </a:lnSpc>
              <a:spcBef>
                <a:spcPts val="0"/>
              </a:spcBef>
              <a:spcAft>
                <a:spcPts val="0"/>
              </a:spcAft>
              <a:buClr>
                <a:schemeClr val="dk1"/>
              </a:buClr>
              <a:buSzPts val="1100"/>
              <a:buNone/>
              <a:defRPr>
                <a:solidFill>
                  <a:schemeClr val="dk1"/>
                </a:solidFill>
              </a:defRPr>
            </a:lvl6pPr>
            <a:lvl7pPr lvl="6" algn="l">
              <a:lnSpc>
                <a:spcPct val="100000"/>
              </a:lnSpc>
              <a:spcBef>
                <a:spcPts val="0"/>
              </a:spcBef>
              <a:spcAft>
                <a:spcPts val="0"/>
              </a:spcAft>
              <a:buClr>
                <a:schemeClr val="dk1"/>
              </a:buClr>
              <a:buSzPts val="1100"/>
              <a:buNone/>
              <a:defRPr>
                <a:solidFill>
                  <a:schemeClr val="dk1"/>
                </a:solidFill>
              </a:defRPr>
            </a:lvl7pPr>
            <a:lvl8pPr lvl="7" algn="l">
              <a:lnSpc>
                <a:spcPct val="100000"/>
              </a:lnSpc>
              <a:spcBef>
                <a:spcPts val="0"/>
              </a:spcBef>
              <a:spcAft>
                <a:spcPts val="0"/>
              </a:spcAft>
              <a:buClr>
                <a:schemeClr val="dk1"/>
              </a:buClr>
              <a:buSzPts val="1100"/>
              <a:buNone/>
              <a:defRPr>
                <a:solidFill>
                  <a:schemeClr val="dk1"/>
                </a:solidFill>
              </a:defRPr>
            </a:lvl8pPr>
            <a:lvl9pPr lvl="8" algn="l">
              <a:lnSpc>
                <a:spcPct val="100000"/>
              </a:lnSpc>
              <a:spcBef>
                <a:spcPts val="0"/>
              </a:spcBef>
              <a:spcAft>
                <a:spcPts val="0"/>
              </a:spcAft>
              <a:buClr>
                <a:schemeClr val="dk1"/>
              </a:buClr>
              <a:buSzPts val="1100"/>
              <a:buNone/>
              <a:defRPr>
                <a:solidFill>
                  <a:schemeClr val="dk1"/>
                </a:solidFill>
              </a:defRPr>
            </a:lvl9pPr>
          </a:lstStyle>
          <a:p/>
        </p:txBody>
      </p:sp>
      <p:pic>
        <p:nvPicPr>
          <p:cNvPr id="1701" name="Google Shape;1701;p258"/>
          <p:cNvPicPr preferRelativeResize="0"/>
          <p:nvPr/>
        </p:nvPicPr>
        <p:blipFill rotWithShape="1">
          <a:blip r:embed="rId3">
            <a:alphaModFix/>
          </a:blip>
          <a:srcRect b="0" l="0" r="0" t="0"/>
          <a:stretch/>
        </p:blipFill>
        <p:spPr>
          <a:xfrm>
            <a:off x="598131" y="4457569"/>
            <a:ext cx="3076425" cy="262350"/>
          </a:xfrm>
          <a:prstGeom prst="rect">
            <a:avLst/>
          </a:prstGeom>
          <a:noFill/>
          <a:ln>
            <a:noFill/>
          </a:ln>
        </p:spPr>
      </p:pic>
      <p:sp>
        <p:nvSpPr>
          <p:cNvPr id="1702" name="Google Shape;1702;p258"/>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1" showMasterSp="0">
  <p:cSld name="Content F - Artistic Divider 1">
    <p:bg>
      <p:bgPr>
        <a:solidFill>
          <a:srgbClr val="70C4AB"/>
        </a:solidFill>
      </p:bgPr>
    </p:bg>
    <p:spTree>
      <p:nvGrpSpPr>
        <p:cNvPr id="1703" name="Shape 1703"/>
        <p:cNvGrpSpPr/>
        <p:nvPr/>
      </p:nvGrpSpPr>
      <p:grpSpPr>
        <a:xfrm>
          <a:off x="0" y="0"/>
          <a:ext cx="0" cy="0"/>
          <a:chOff x="0" y="0"/>
          <a:chExt cx="0" cy="0"/>
        </a:xfrm>
      </p:grpSpPr>
      <p:sp>
        <p:nvSpPr>
          <p:cNvPr id="1704" name="Google Shape;1704;p259"/>
          <p:cNvSpPr txBox="1"/>
          <p:nvPr>
            <p:ph type="title"/>
          </p:nvPr>
        </p:nvSpPr>
        <p:spPr>
          <a:xfrm>
            <a:off x="457318" y="1835943"/>
            <a:ext cx="8229300" cy="28503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grpSp>
        <p:nvGrpSpPr>
          <p:cNvPr id="1705" name="Google Shape;1705;p259"/>
          <p:cNvGrpSpPr/>
          <p:nvPr/>
        </p:nvGrpSpPr>
        <p:grpSpPr>
          <a:xfrm>
            <a:off x="457339" y="395592"/>
            <a:ext cx="4167350" cy="1241302"/>
            <a:chOff x="609600" y="527480"/>
            <a:chExt cx="8129829" cy="2422525"/>
          </a:xfrm>
        </p:grpSpPr>
        <p:sp>
          <p:nvSpPr>
            <p:cNvPr id="1706" name="Google Shape;1706;p259"/>
            <p:cNvSpPr/>
            <p:nvPr/>
          </p:nvSpPr>
          <p:spPr>
            <a:xfrm>
              <a:off x="3432457" y="558275"/>
              <a:ext cx="2391730" cy="2391730"/>
            </a:xfrm>
            <a:custGeom>
              <a:rect b="b" l="l" r="r" t="t"/>
              <a:pathLst>
                <a:path extrusionOk="0" h="2391730" w="2391730">
                  <a:moveTo>
                    <a:pt x="2391730" y="1195865"/>
                  </a:moveTo>
                  <a:cubicBezTo>
                    <a:pt x="2391730" y="1856323"/>
                    <a:pt x="1856323" y="2391730"/>
                    <a:pt x="1195865" y="2391730"/>
                  </a:cubicBezTo>
                  <a:cubicBezTo>
                    <a:pt x="535407" y="2391730"/>
                    <a:pt x="0" y="1856323"/>
                    <a:pt x="0" y="1195865"/>
                  </a:cubicBezTo>
                  <a:cubicBezTo>
                    <a:pt x="0" y="535407"/>
                    <a:pt x="535407" y="0"/>
                    <a:pt x="1195865" y="0"/>
                  </a:cubicBezTo>
                  <a:cubicBezTo>
                    <a:pt x="1856323" y="0"/>
                    <a:pt x="2391730" y="535407"/>
                    <a:pt x="2391730" y="1195865"/>
                  </a:cubicBez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7" name="Google Shape;1707;p259"/>
            <p:cNvSpPr/>
            <p:nvPr/>
          </p:nvSpPr>
          <p:spPr>
            <a:xfrm>
              <a:off x="609600" y="609600"/>
              <a:ext cx="2299345" cy="2299345"/>
            </a:xfrm>
            <a:custGeom>
              <a:rect b="b" l="l" r="r" t="t"/>
              <a:pathLst>
                <a:path extrusionOk="0" h="2299345" w="2299345">
                  <a:moveTo>
                    <a:pt x="0" y="0"/>
                  </a:moveTo>
                  <a:lnTo>
                    <a:pt x="2299346" y="0"/>
                  </a:lnTo>
                  <a:lnTo>
                    <a:pt x="2299346" y="2299346"/>
                  </a:lnTo>
                  <a:lnTo>
                    <a:pt x="0" y="2299346"/>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8" name="Google Shape;1708;p259"/>
            <p:cNvSpPr/>
            <p:nvPr/>
          </p:nvSpPr>
          <p:spPr>
            <a:xfrm>
              <a:off x="5998691" y="527480"/>
              <a:ext cx="2740738" cy="2371200"/>
            </a:xfrm>
            <a:custGeom>
              <a:rect b="b" l="l" r="r" t="t"/>
              <a:pathLst>
                <a:path extrusionOk="0" h="2371200" w="2740738">
                  <a:moveTo>
                    <a:pt x="1370369" y="0"/>
                  </a:moveTo>
                  <a:lnTo>
                    <a:pt x="2740738" y="2371200"/>
                  </a:lnTo>
                  <a:lnTo>
                    <a:pt x="0" y="2371200"/>
                  </a:lnTo>
                  <a:lnTo>
                    <a:pt x="1370369" y="0"/>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709" name="Google Shape;1709;p259"/>
          <p:cNvSpPr txBox="1"/>
          <p:nvPr/>
        </p:nvSpPr>
        <p:spPr>
          <a:xfrm>
            <a:off x="485047" y="4771125"/>
            <a:ext cx="4034400" cy="3078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None/>
            </a:pPr>
            <a:r>
              <a:rPr b="0" i="0" lang="en" sz="800" u="none" cap="none" strike="noStrike">
                <a:solidFill>
                  <a:schemeClr val="dk1"/>
                </a:solidFill>
                <a:latin typeface="DM Sans"/>
                <a:ea typeface="DM Sans"/>
                <a:cs typeface="DM Sans"/>
                <a:sym typeface="DM Sans"/>
              </a:rPr>
              <a:t>©2024 Databricks Inc. — All rights reserved</a:t>
            </a:r>
            <a:endParaRPr b="0" i="0" sz="800" u="none" cap="none" strike="noStrike">
              <a:solidFill>
                <a:schemeClr val="dk1"/>
              </a:solidFill>
              <a:latin typeface="DM Sans"/>
              <a:ea typeface="DM Sans"/>
              <a:cs typeface="DM Sans"/>
              <a:sym typeface="DM Sans"/>
            </a:endParaRPr>
          </a:p>
        </p:txBody>
      </p:sp>
      <p:pic>
        <p:nvPicPr>
          <p:cNvPr id="1710" name="Google Shape;1710;p259"/>
          <p:cNvPicPr preferRelativeResize="0"/>
          <p:nvPr/>
        </p:nvPicPr>
        <p:blipFill rotWithShape="1">
          <a:blip r:embed="rId2">
            <a:alphaModFix/>
          </a:blip>
          <a:srcRect b="0" l="0" r="0" t="0"/>
          <a:stretch/>
        </p:blipFill>
        <p:spPr>
          <a:xfrm>
            <a:off x="8445586" y="4854977"/>
            <a:ext cx="140040" cy="140040"/>
          </a:xfrm>
          <a:prstGeom prst="rect">
            <a:avLst/>
          </a:prstGeom>
          <a:noFill/>
          <a:ln>
            <a:noFill/>
          </a:ln>
        </p:spPr>
      </p:pic>
      <p:sp>
        <p:nvSpPr>
          <p:cNvPr id="1711" name="Google Shape;1711;p259"/>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7 Content A - Basic_2">
    <p:spTree>
      <p:nvGrpSpPr>
        <p:cNvPr id="1712" name="Shape 1712"/>
        <p:cNvGrpSpPr/>
        <p:nvPr/>
      </p:nvGrpSpPr>
      <p:grpSpPr>
        <a:xfrm>
          <a:off x="0" y="0"/>
          <a:ext cx="0" cy="0"/>
          <a:chOff x="0" y="0"/>
          <a:chExt cx="0" cy="0"/>
        </a:xfrm>
      </p:grpSpPr>
      <p:sp>
        <p:nvSpPr>
          <p:cNvPr id="1713" name="Google Shape;1713;p260"/>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14" name="Google Shape;1714;p260"/>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715" name="Google Shape;1715;p260"/>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16" name="Google Shape;1716;p260"/>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3 Content C - 3 Column Cards">
    <p:spTree>
      <p:nvGrpSpPr>
        <p:cNvPr id="1717" name="Shape 1717"/>
        <p:cNvGrpSpPr/>
        <p:nvPr/>
      </p:nvGrpSpPr>
      <p:grpSpPr>
        <a:xfrm>
          <a:off x="0" y="0"/>
          <a:ext cx="0" cy="0"/>
          <a:chOff x="0" y="0"/>
          <a:chExt cx="0" cy="0"/>
        </a:xfrm>
      </p:grpSpPr>
      <p:sp>
        <p:nvSpPr>
          <p:cNvPr id="1718" name="Google Shape;1718;p261"/>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19" name="Google Shape;1719;p261"/>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20" name="Google Shape;1720;p261"/>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21" name="Google Shape;1721;p261"/>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rgbClr val="1B3139"/>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722" name="Google Shape;1722;p261"/>
          <p:cNvSpPr txBox="1"/>
          <p:nvPr>
            <p:ph idx="2" type="subTitle"/>
          </p:nvPr>
        </p:nvSpPr>
        <p:spPr>
          <a:xfrm>
            <a:off x="573756" y="881026"/>
            <a:ext cx="79629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3" name="Google Shape;1723;p261"/>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sz="1200">
                <a:solidFill>
                  <a:srgbClr val="1B3139"/>
                </a:solidFill>
                <a:latin typeface="DM Sans"/>
                <a:ea typeface="DM Sans"/>
                <a:cs typeface="DM Sans"/>
                <a:sym typeface="DM Sans"/>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724" name="Google Shape;1724;p261"/>
          <p:cNvSpPr txBox="1"/>
          <p:nvPr>
            <p:ph idx="4" type="body"/>
          </p:nvPr>
        </p:nvSpPr>
        <p:spPr>
          <a:xfrm>
            <a:off x="6127412" y="2119175"/>
            <a:ext cx="2418600" cy="24252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sz="1200">
                <a:solidFill>
                  <a:srgbClr val="1B3139"/>
                </a:solidFill>
                <a:latin typeface="DM Sans"/>
                <a:ea typeface="DM Sans"/>
                <a:cs typeface="DM Sans"/>
                <a:sym typeface="DM Sans"/>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725" name="Google Shape;1725;p261"/>
          <p:cNvSpPr txBox="1"/>
          <p:nvPr>
            <p:ph idx="5"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rgbClr val="100547"/>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26" name="Google Shape;1726;p261"/>
          <p:cNvSpPr txBox="1"/>
          <p:nvPr>
            <p:ph idx="6"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rgbClr val="100547"/>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27" name="Google Shape;1727;p261"/>
          <p:cNvSpPr txBox="1"/>
          <p:nvPr>
            <p:ph idx="7"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rgbClr val="100547"/>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28" name="Google Shape;1728;p261"/>
          <p:cNvSpPr txBox="1"/>
          <p:nvPr>
            <p:ph type="title"/>
          </p:nvPr>
        </p:nvSpPr>
        <p:spPr>
          <a:xfrm>
            <a:off x="457207" y="273844"/>
            <a:ext cx="80889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9" name="Google Shape;1729;p261"/>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rgbClr val="1B3139"/>
                </a:solidFill>
              </a:defRPr>
            </a:lvl1pPr>
            <a:lvl2pPr lvl="1">
              <a:buNone/>
              <a:defRPr sz="1000">
                <a:solidFill>
                  <a:srgbClr val="1B3139"/>
                </a:solidFill>
              </a:defRPr>
            </a:lvl2pPr>
            <a:lvl3pPr lvl="2">
              <a:buNone/>
              <a:defRPr sz="1000">
                <a:solidFill>
                  <a:srgbClr val="1B3139"/>
                </a:solidFill>
              </a:defRPr>
            </a:lvl3pPr>
            <a:lvl4pPr lvl="3">
              <a:buNone/>
              <a:defRPr sz="1000">
                <a:solidFill>
                  <a:srgbClr val="1B3139"/>
                </a:solidFill>
              </a:defRPr>
            </a:lvl4pPr>
            <a:lvl5pPr lvl="4">
              <a:buNone/>
              <a:defRPr sz="1000">
                <a:solidFill>
                  <a:srgbClr val="1B3139"/>
                </a:solidFill>
              </a:defRPr>
            </a:lvl5pPr>
            <a:lvl6pPr lvl="5">
              <a:buNone/>
              <a:defRPr sz="1000">
                <a:solidFill>
                  <a:srgbClr val="1B3139"/>
                </a:solidFill>
              </a:defRPr>
            </a:lvl6pPr>
            <a:lvl7pPr lvl="6">
              <a:buNone/>
              <a:defRPr sz="1000">
                <a:solidFill>
                  <a:srgbClr val="1B3139"/>
                </a:solidFill>
              </a:defRPr>
            </a:lvl7pPr>
            <a:lvl8pPr lvl="7">
              <a:buNone/>
              <a:defRPr sz="1000">
                <a:solidFill>
                  <a:srgbClr val="1B3139"/>
                </a:solidFill>
              </a:defRPr>
            </a:lvl8pPr>
            <a:lvl9pPr lvl="8">
              <a:buNone/>
              <a:defRPr sz="1000">
                <a:solidFill>
                  <a:srgbClr val="1B3139"/>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showMasterSp="0">
  <p:cSld name="1_7 Content A - Basic_5">
    <p:bg>
      <p:bgPr>
        <a:solidFill>
          <a:schemeClr val="dk2"/>
        </a:solidFill>
      </p:bgPr>
    </p:bg>
    <p:spTree>
      <p:nvGrpSpPr>
        <p:cNvPr id="1730" name="Shape 1730"/>
        <p:cNvGrpSpPr/>
        <p:nvPr/>
      </p:nvGrpSpPr>
      <p:grpSpPr>
        <a:xfrm>
          <a:off x="0" y="0"/>
          <a:ext cx="0" cy="0"/>
          <a:chOff x="0" y="0"/>
          <a:chExt cx="0" cy="0"/>
        </a:xfrm>
      </p:grpSpPr>
      <p:sp>
        <p:nvSpPr>
          <p:cNvPr id="1731" name="Google Shape;1731;p262"/>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2">
  <p:cSld name="7 Content A - Basic_3">
    <p:spTree>
      <p:nvGrpSpPr>
        <p:cNvPr id="1732" name="Shape 1732"/>
        <p:cNvGrpSpPr/>
        <p:nvPr/>
      </p:nvGrpSpPr>
      <p:grpSpPr>
        <a:xfrm>
          <a:off x="0" y="0"/>
          <a:ext cx="0" cy="0"/>
          <a:chOff x="0" y="0"/>
          <a:chExt cx="0" cy="0"/>
        </a:xfrm>
      </p:grpSpPr>
      <p:sp>
        <p:nvSpPr>
          <p:cNvPr id="1733" name="Google Shape;1733;p263"/>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4" name="Google Shape;1734;p263"/>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735" name="Google Shape;1735;p263"/>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6" name="Google Shape;1736;p263"/>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OBJECT_2_1_1_2_1_1_1_3_1">
    <p:bg>
      <p:bgPr>
        <a:solidFill>
          <a:schemeClr val="dk1"/>
        </a:solidFill>
      </p:bgPr>
    </p:bg>
    <p:spTree>
      <p:nvGrpSpPr>
        <p:cNvPr id="1737" name="Shape 1737"/>
        <p:cNvGrpSpPr/>
        <p:nvPr/>
      </p:nvGrpSpPr>
      <p:grpSpPr>
        <a:xfrm>
          <a:off x="0" y="0"/>
          <a:ext cx="0" cy="0"/>
          <a:chOff x="0" y="0"/>
          <a:chExt cx="0" cy="0"/>
        </a:xfrm>
      </p:grpSpPr>
      <p:sp>
        <p:nvSpPr>
          <p:cNvPr id="1738" name="Google Shape;1738;p264"/>
          <p:cNvSpPr txBox="1"/>
          <p:nvPr>
            <p:ph idx="12" type="sldNum"/>
          </p:nvPr>
        </p:nvSpPr>
        <p:spPr>
          <a:xfrm>
            <a:off x="8151970" y="4763726"/>
            <a:ext cx="5001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1">
  <p:cSld name="OBJECT_1_8">
    <p:bg>
      <p:bgPr>
        <a:solidFill>
          <a:schemeClr val="lt1"/>
        </a:solidFill>
      </p:bgPr>
    </p:bg>
    <p:spTree>
      <p:nvGrpSpPr>
        <p:cNvPr id="1739" name="Shape 1739"/>
        <p:cNvGrpSpPr/>
        <p:nvPr/>
      </p:nvGrpSpPr>
      <p:grpSpPr>
        <a:xfrm>
          <a:off x="0" y="0"/>
          <a:ext cx="0" cy="0"/>
          <a:chOff x="0" y="0"/>
          <a:chExt cx="0" cy="0"/>
        </a:xfrm>
      </p:grpSpPr>
      <p:sp>
        <p:nvSpPr>
          <p:cNvPr id="1740" name="Google Shape;1740;p26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741" name="Google Shape;1741;p265"/>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742" name="Google Shape;1742;p265"/>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43" name="Google Shape;1743;p26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2">
  <p:cSld name="OBJECT_1_8_1">
    <p:bg>
      <p:bgPr>
        <a:solidFill>
          <a:schemeClr val="lt1"/>
        </a:solidFill>
      </p:bgPr>
    </p:bg>
    <p:spTree>
      <p:nvGrpSpPr>
        <p:cNvPr id="1744" name="Shape 1744"/>
        <p:cNvGrpSpPr/>
        <p:nvPr/>
      </p:nvGrpSpPr>
      <p:grpSpPr>
        <a:xfrm>
          <a:off x="0" y="0"/>
          <a:ext cx="0" cy="0"/>
          <a:chOff x="0" y="0"/>
          <a:chExt cx="0" cy="0"/>
        </a:xfrm>
      </p:grpSpPr>
      <p:sp>
        <p:nvSpPr>
          <p:cNvPr id="1745" name="Google Shape;1745;p26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746" name="Google Shape;1746;p266"/>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747" name="Google Shape;1747;p266"/>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48" name="Google Shape;1748;p26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163" name="Shape 163"/>
        <p:cNvGrpSpPr/>
        <p:nvPr/>
      </p:nvGrpSpPr>
      <p:grpSpPr>
        <a:xfrm>
          <a:off x="0" y="0"/>
          <a:ext cx="0" cy="0"/>
          <a:chOff x="0" y="0"/>
          <a:chExt cx="0" cy="0"/>
        </a:xfrm>
      </p:grpSpPr>
      <p:sp>
        <p:nvSpPr>
          <p:cNvPr id="164" name="Google Shape;164;p28"/>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65" name="Google Shape;165;p28"/>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66" name="Google Shape;166;p28"/>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67" name="Google Shape;167;p28"/>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68" name="Google Shape;168;p2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2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p28"/>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2">
  <p:cSld name="1_11 Content C - 3 Column">
    <p:spTree>
      <p:nvGrpSpPr>
        <p:cNvPr id="1749" name="Shape 1749"/>
        <p:cNvGrpSpPr/>
        <p:nvPr/>
      </p:nvGrpSpPr>
      <p:grpSpPr>
        <a:xfrm>
          <a:off x="0" y="0"/>
          <a:ext cx="0" cy="0"/>
          <a:chOff x="0" y="0"/>
          <a:chExt cx="0" cy="0"/>
        </a:xfrm>
      </p:grpSpPr>
      <p:sp>
        <p:nvSpPr>
          <p:cNvPr id="1750" name="Google Shape;1750;p26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751" name="Google Shape;1751;p267"/>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752" name="Google Shape;1752;p267"/>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753" name="Google Shape;1753;p267"/>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754" name="Google Shape;1754;p267"/>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55" name="Google Shape;1755;p267"/>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56" name="Google Shape;1756;p267"/>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57" name="Google Shape;1757;p26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758" name="Google Shape;1758;p267"/>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765" name="Shape 1765"/>
        <p:cNvGrpSpPr/>
        <p:nvPr/>
      </p:nvGrpSpPr>
      <p:grpSpPr>
        <a:xfrm>
          <a:off x="0" y="0"/>
          <a:ext cx="0" cy="0"/>
          <a:chOff x="0" y="0"/>
          <a:chExt cx="0" cy="0"/>
        </a:xfrm>
      </p:grpSpPr>
      <p:sp>
        <p:nvSpPr>
          <p:cNvPr id="1766" name="Google Shape;1766;p269"/>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67" name="Google Shape;1767;p269"/>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768" name="Google Shape;1768;p269"/>
          <p:cNvPicPr preferRelativeResize="0"/>
          <p:nvPr/>
        </p:nvPicPr>
        <p:blipFill rotWithShape="1">
          <a:blip r:embed="rId2">
            <a:alphaModFix/>
          </a:blip>
          <a:srcRect b="0" l="0" r="0" t="0"/>
          <a:stretch/>
        </p:blipFill>
        <p:spPr>
          <a:xfrm>
            <a:off x="571499" y="457199"/>
            <a:ext cx="1917736" cy="303937"/>
          </a:xfrm>
          <a:prstGeom prst="rect">
            <a:avLst/>
          </a:prstGeom>
          <a:noFill/>
          <a:ln>
            <a:noFill/>
          </a:ln>
        </p:spPr>
      </p:pic>
      <p:cxnSp>
        <p:nvCxnSpPr>
          <p:cNvPr id="1769" name="Google Shape;1769;p269"/>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770" name="Google Shape;1770;p269"/>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71" name="Google Shape;1771;p26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72" name="Google Shape;1772;p269"/>
          <p:cNvPicPr preferRelativeResize="0"/>
          <p:nvPr/>
        </p:nvPicPr>
        <p:blipFill>
          <a:blip r:embed="rId3">
            <a:alphaModFix/>
          </a:blip>
          <a:stretch>
            <a:fillRect/>
          </a:stretch>
        </p:blipFill>
        <p:spPr>
          <a:xfrm>
            <a:off x="4904695" y="456094"/>
            <a:ext cx="4236124" cy="4229178"/>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773" name="Shape 1773"/>
        <p:cNvGrpSpPr/>
        <p:nvPr/>
      </p:nvGrpSpPr>
      <p:grpSpPr>
        <a:xfrm>
          <a:off x="0" y="0"/>
          <a:ext cx="0" cy="0"/>
          <a:chOff x="0" y="0"/>
          <a:chExt cx="0" cy="0"/>
        </a:xfrm>
      </p:grpSpPr>
      <p:sp>
        <p:nvSpPr>
          <p:cNvPr id="1774" name="Google Shape;1774;p270"/>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75" name="Google Shape;1775;p270"/>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776" name="Google Shape;1776;p270"/>
          <p:cNvPicPr preferRelativeResize="0"/>
          <p:nvPr/>
        </p:nvPicPr>
        <p:blipFill>
          <a:blip r:embed="rId2">
            <a:alphaModFix/>
          </a:blip>
          <a:stretch>
            <a:fillRect/>
          </a:stretch>
        </p:blipFill>
        <p:spPr>
          <a:xfrm>
            <a:off x="571500" y="457205"/>
            <a:ext cx="1917735" cy="305077"/>
          </a:xfrm>
          <a:prstGeom prst="rect">
            <a:avLst/>
          </a:prstGeom>
          <a:noFill/>
          <a:ln>
            <a:noFill/>
          </a:ln>
        </p:spPr>
      </p:pic>
      <p:cxnSp>
        <p:nvCxnSpPr>
          <p:cNvPr id="1777" name="Google Shape;1777;p270"/>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778" name="Google Shape;1778;p270"/>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79" name="Google Shape;1779;p27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80" name="Google Shape;1780;p270"/>
          <p:cNvPicPr preferRelativeResize="0"/>
          <p:nvPr/>
        </p:nvPicPr>
        <p:blipFill>
          <a:blip r:embed="rId3">
            <a:alphaModFix/>
          </a:blip>
          <a:stretch>
            <a:fillRect/>
          </a:stretch>
        </p:blipFill>
        <p:spPr>
          <a:xfrm>
            <a:off x="4904697" y="456103"/>
            <a:ext cx="4236124" cy="4229178"/>
          </a:xfrm>
          <a:prstGeom prst="rect">
            <a:avLst/>
          </a:prstGeom>
          <a:noFill/>
          <a:ln>
            <a:noFill/>
          </a:ln>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781" name="Shape 1781"/>
        <p:cNvGrpSpPr/>
        <p:nvPr/>
      </p:nvGrpSpPr>
      <p:grpSpPr>
        <a:xfrm>
          <a:off x="0" y="0"/>
          <a:ext cx="0" cy="0"/>
          <a:chOff x="0" y="0"/>
          <a:chExt cx="0" cy="0"/>
        </a:xfrm>
      </p:grpSpPr>
      <p:sp>
        <p:nvSpPr>
          <p:cNvPr id="1782" name="Google Shape;1782;p271"/>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83" name="Google Shape;1783;p271"/>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784" name="Google Shape;1784;p271"/>
          <p:cNvPicPr preferRelativeResize="0"/>
          <p:nvPr/>
        </p:nvPicPr>
        <p:blipFill rotWithShape="1">
          <a:blip r:embed="rId2">
            <a:alphaModFix/>
          </a:blip>
          <a:srcRect b="0" l="0" r="0" t="0"/>
          <a:stretch/>
        </p:blipFill>
        <p:spPr>
          <a:xfrm>
            <a:off x="571499" y="457199"/>
            <a:ext cx="1917736" cy="303937"/>
          </a:xfrm>
          <a:prstGeom prst="rect">
            <a:avLst/>
          </a:prstGeom>
          <a:noFill/>
          <a:ln>
            <a:noFill/>
          </a:ln>
        </p:spPr>
      </p:pic>
      <p:cxnSp>
        <p:nvCxnSpPr>
          <p:cNvPr id="1785" name="Google Shape;1785;p271"/>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786" name="Google Shape;1786;p271"/>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87" name="Google Shape;1787;p27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788" name="Shape 1788"/>
        <p:cNvGrpSpPr/>
        <p:nvPr/>
      </p:nvGrpSpPr>
      <p:grpSpPr>
        <a:xfrm>
          <a:off x="0" y="0"/>
          <a:ext cx="0" cy="0"/>
          <a:chOff x="0" y="0"/>
          <a:chExt cx="0" cy="0"/>
        </a:xfrm>
      </p:grpSpPr>
      <p:sp>
        <p:nvSpPr>
          <p:cNvPr id="1789" name="Google Shape;1789;p27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90" name="Google Shape;1790;p27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791" name="Google Shape;1791;p272"/>
          <p:cNvPicPr preferRelativeResize="0"/>
          <p:nvPr/>
        </p:nvPicPr>
        <p:blipFill>
          <a:blip r:embed="rId2">
            <a:alphaModFix/>
          </a:blip>
          <a:stretch>
            <a:fillRect/>
          </a:stretch>
        </p:blipFill>
        <p:spPr>
          <a:xfrm>
            <a:off x="571500" y="457205"/>
            <a:ext cx="1917735" cy="305077"/>
          </a:xfrm>
          <a:prstGeom prst="rect">
            <a:avLst/>
          </a:prstGeom>
          <a:noFill/>
          <a:ln>
            <a:noFill/>
          </a:ln>
        </p:spPr>
      </p:pic>
      <p:cxnSp>
        <p:nvCxnSpPr>
          <p:cNvPr id="1792" name="Google Shape;1792;p27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793" name="Google Shape;1793;p27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94" name="Google Shape;1794;p27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795" name="Shape 1795"/>
        <p:cNvGrpSpPr/>
        <p:nvPr/>
      </p:nvGrpSpPr>
      <p:grpSpPr>
        <a:xfrm>
          <a:off x="0" y="0"/>
          <a:ext cx="0" cy="0"/>
          <a:chOff x="0" y="0"/>
          <a:chExt cx="0" cy="0"/>
        </a:xfrm>
      </p:grpSpPr>
      <p:sp>
        <p:nvSpPr>
          <p:cNvPr id="1796" name="Google Shape;1796;p27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97" name="Google Shape;1797;p27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98" name="Google Shape;1798;p273"/>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99" name="Google Shape;1799;p27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800" name="Shape 1800"/>
        <p:cNvGrpSpPr/>
        <p:nvPr/>
      </p:nvGrpSpPr>
      <p:grpSpPr>
        <a:xfrm>
          <a:off x="0" y="0"/>
          <a:ext cx="0" cy="0"/>
          <a:chOff x="0" y="0"/>
          <a:chExt cx="0" cy="0"/>
        </a:xfrm>
      </p:grpSpPr>
      <p:sp>
        <p:nvSpPr>
          <p:cNvPr id="1801" name="Google Shape;1801;p27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02" name="Google Shape;1802;p27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03" name="Google Shape;1803;p27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04" name="Google Shape;1804;p27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805" name="Shape 1805"/>
        <p:cNvGrpSpPr/>
        <p:nvPr/>
      </p:nvGrpSpPr>
      <p:grpSpPr>
        <a:xfrm>
          <a:off x="0" y="0"/>
          <a:ext cx="0" cy="0"/>
          <a:chOff x="0" y="0"/>
          <a:chExt cx="0" cy="0"/>
        </a:xfrm>
      </p:grpSpPr>
      <p:sp>
        <p:nvSpPr>
          <p:cNvPr id="1806" name="Google Shape;1806;p27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07" name="Google Shape;1807;p27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1808" name="Google Shape;1808;p275"/>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809" name="Google Shape;1809;p275"/>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10" name="Google Shape;1810;p275"/>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11" name="Google Shape;1811;p275"/>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12" name="Google Shape;1812;p275"/>
          <p:cNvSpPr txBox="1"/>
          <p:nvPr>
            <p:ph idx="5" type="subTitle"/>
          </p:nvPr>
        </p:nvSpPr>
        <p:spPr>
          <a:xfrm>
            <a:off x="5201475" y="1477750"/>
            <a:ext cx="33645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13" name="Google Shape;1813;p27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814" name="Shape 1814"/>
        <p:cNvGrpSpPr/>
        <p:nvPr/>
      </p:nvGrpSpPr>
      <p:grpSpPr>
        <a:xfrm>
          <a:off x="0" y="0"/>
          <a:ext cx="0" cy="0"/>
          <a:chOff x="0" y="0"/>
          <a:chExt cx="0" cy="0"/>
        </a:xfrm>
      </p:grpSpPr>
      <p:sp>
        <p:nvSpPr>
          <p:cNvPr id="1815" name="Google Shape;1815;p27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16" name="Google Shape;1816;p276"/>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17" name="Google Shape;1817;p276"/>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18" name="Google Shape;1818;p276"/>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19" name="Google Shape;1819;p276"/>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600"/>
              <a:buNone/>
              <a:defRPr b="1" sz="16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20" name="Google Shape;1820;p276"/>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cxnSp>
        <p:nvCxnSpPr>
          <p:cNvPr id="1821" name="Google Shape;1821;p276"/>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822" name="Google Shape;1822;p27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823" name="Shape 1823"/>
        <p:cNvGrpSpPr/>
        <p:nvPr/>
      </p:nvGrpSpPr>
      <p:grpSpPr>
        <a:xfrm>
          <a:off x="0" y="0"/>
          <a:ext cx="0" cy="0"/>
          <a:chOff x="0" y="0"/>
          <a:chExt cx="0" cy="0"/>
        </a:xfrm>
      </p:grpSpPr>
      <p:sp>
        <p:nvSpPr>
          <p:cNvPr id="1824" name="Google Shape;1824;p27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25" name="Google Shape;1825;p27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1826" name="Google Shape;1826;p277"/>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827" name="Google Shape;1827;p277"/>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828" name="Google Shape;1828;p277"/>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29" name="Google Shape;1829;p277"/>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30" name="Google Shape;1830;p277"/>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31" name="Google Shape;1831;p277"/>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32" name="Google Shape;1832;p277"/>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33" name="Google Shape;1833;p277"/>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34" name="Google Shape;1834;p27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171" name="Shape 171"/>
        <p:cNvGrpSpPr/>
        <p:nvPr/>
      </p:nvGrpSpPr>
      <p:grpSpPr>
        <a:xfrm>
          <a:off x="0" y="0"/>
          <a:ext cx="0" cy="0"/>
          <a:chOff x="0" y="0"/>
          <a:chExt cx="0" cy="0"/>
        </a:xfrm>
      </p:grpSpPr>
      <p:sp>
        <p:nvSpPr>
          <p:cNvPr id="172" name="Google Shape;172;p29"/>
          <p:cNvSpPr txBox="1"/>
          <p:nvPr>
            <p:ph idx="1" type="body"/>
          </p:nvPr>
        </p:nvSpPr>
        <p:spPr>
          <a:xfrm>
            <a:off x="571506"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73" name="Google Shape;173;p29"/>
          <p:cNvSpPr txBox="1"/>
          <p:nvPr>
            <p:ph idx="2" type="subTitle"/>
          </p:nvPr>
        </p:nvSpPr>
        <p:spPr>
          <a:xfrm>
            <a:off x="589710" y="1477744"/>
            <a:ext cx="24636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4" name="Google Shape;174;p29"/>
          <p:cNvSpPr txBox="1"/>
          <p:nvPr>
            <p:ph idx="3" type="subTitle"/>
          </p:nvPr>
        </p:nvSpPr>
        <p:spPr>
          <a:xfrm>
            <a:off x="3295589"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5" name="Google Shape;175;p29"/>
          <p:cNvSpPr txBox="1"/>
          <p:nvPr>
            <p:ph idx="4" type="subTitle"/>
          </p:nvPr>
        </p:nvSpPr>
        <p:spPr>
          <a:xfrm>
            <a:off x="5986840"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6" name="Google Shape;176;p2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77" name="Google Shape;177;p29"/>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8" name="Google Shape;178;p29"/>
          <p:cNvSpPr txBox="1"/>
          <p:nvPr>
            <p:ph idx="5" type="body"/>
          </p:nvPr>
        </p:nvSpPr>
        <p:spPr>
          <a:xfrm>
            <a:off x="3295589"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79" name="Google Shape;179;p29"/>
          <p:cNvSpPr txBox="1"/>
          <p:nvPr>
            <p:ph idx="6" type="body"/>
          </p:nvPr>
        </p:nvSpPr>
        <p:spPr>
          <a:xfrm>
            <a:off x="6005108"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80" name="Google Shape;180;p29"/>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100"/>
              <a:buNone/>
              <a:defRPr>
                <a:solidFill>
                  <a:srgbClr val="FFFFFF"/>
                </a:solidFill>
              </a:defRPr>
            </a:lvl2pPr>
            <a:lvl3pPr indent="-228600" lvl="2" marL="1371600" algn="l">
              <a:lnSpc>
                <a:spcPct val="100000"/>
              </a:lnSpc>
              <a:spcBef>
                <a:spcPts val="0"/>
              </a:spcBef>
              <a:spcAft>
                <a:spcPts val="0"/>
              </a:spcAft>
              <a:buClr>
                <a:srgbClr val="FFFFFF"/>
              </a:buClr>
              <a:buSzPts val="1100"/>
              <a:buNone/>
              <a:defRPr>
                <a:solidFill>
                  <a:srgbClr val="FFFFFF"/>
                </a:solidFill>
              </a:defRPr>
            </a:lvl3pPr>
            <a:lvl4pPr indent="-228600" lvl="3" marL="1828800" algn="l">
              <a:lnSpc>
                <a:spcPct val="100000"/>
              </a:lnSpc>
              <a:spcBef>
                <a:spcPts val="0"/>
              </a:spcBef>
              <a:spcAft>
                <a:spcPts val="0"/>
              </a:spcAft>
              <a:buClr>
                <a:srgbClr val="FFFFFF"/>
              </a:buClr>
              <a:buSzPts val="1100"/>
              <a:buNone/>
              <a:defRPr>
                <a:solidFill>
                  <a:srgbClr val="FFFFFF"/>
                </a:solidFill>
              </a:defRPr>
            </a:lvl4pPr>
            <a:lvl5pPr indent="-228600" lvl="4" marL="2286000" algn="l">
              <a:lnSpc>
                <a:spcPct val="100000"/>
              </a:lnSpc>
              <a:spcBef>
                <a:spcPts val="0"/>
              </a:spcBef>
              <a:spcAft>
                <a:spcPts val="0"/>
              </a:spcAft>
              <a:buClr>
                <a:srgbClr val="FFFFFF"/>
              </a:buClr>
              <a:buSzPts val="1100"/>
              <a:buNone/>
              <a:defRPr>
                <a:solidFill>
                  <a:srgbClr val="FFFFFF"/>
                </a:solidFill>
              </a:defRPr>
            </a:lvl5pPr>
            <a:lvl6pPr indent="-228600" lvl="5" marL="2743200" algn="l">
              <a:lnSpc>
                <a:spcPct val="100000"/>
              </a:lnSpc>
              <a:spcBef>
                <a:spcPts val="0"/>
              </a:spcBef>
              <a:spcAft>
                <a:spcPts val="0"/>
              </a:spcAft>
              <a:buClr>
                <a:srgbClr val="FFFFFF"/>
              </a:buClr>
              <a:buSzPts val="1100"/>
              <a:buNone/>
              <a:defRPr>
                <a:solidFill>
                  <a:srgbClr val="FFFFFF"/>
                </a:solidFill>
              </a:defRPr>
            </a:lvl6pPr>
            <a:lvl7pPr indent="-228600" lvl="6" marL="3200400" algn="l">
              <a:lnSpc>
                <a:spcPct val="100000"/>
              </a:lnSpc>
              <a:spcBef>
                <a:spcPts val="0"/>
              </a:spcBef>
              <a:spcAft>
                <a:spcPts val="0"/>
              </a:spcAft>
              <a:buClr>
                <a:srgbClr val="FFFFFF"/>
              </a:buClr>
              <a:buSzPts val="1100"/>
              <a:buNone/>
              <a:defRPr>
                <a:solidFill>
                  <a:srgbClr val="FFFFFF"/>
                </a:solidFill>
              </a:defRPr>
            </a:lvl7pPr>
            <a:lvl8pPr indent="-228600" lvl="7" marL="3657600" algn="l">
              <a:lnSpc>
                <a:spcPct val="100000"/>
              </a:lnSpc>
              <a:spcBef>
                <a:spcPts val="0"/>
              </a:spcBef>
              <a:spcAft>
                <a:spcPts val="0"/>
              </a:spcAft>
              <a:buClr>
                <a:srgbClr val="FFFFFF"/>
              </a:buClr>
              <a:buSzPts val="1100"/>
              <a:buNone/>
              <a:defRPr>
                <a:solidFill>
                  <a:srgbClr val="FFFFFF"/>
                </a:solidFill>
              </a:defRPr>
            </a:lvl8pPr>
            <a:lvl9pPr indent="-228600" lvl="8" marL="4114800" algn="l">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835" name="Shape 1835"/>
        <p:cNvGrpSpPr/>
        <p:nvPr/>
      </p:nvGrpSpPr>
      <p:grpSpPr>
        <a:xfrm>
          <a:off x="0" y="0"/>
          <a:ext cx="0" cy="0"/>
          <a:chOff x="0" y="0"/>
          <a:chExt cx="0" cy="0"/>
        </a:xfrm>
      </p:grpSpPr>
      <p:sp>
        <p:nvSpPr>
          <p:cNvPr id="1836" name="Google Shape;1836;p27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37" name="Google Shape;1837;p278"/>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38" name="Google Shape;1838;p278"/>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39" name="Google Shape;1839;p278"/>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40" name="Google Shape;1840;p278"/>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41" name="Google Shape;1841;p278"/>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42" name="Google Shape;1842;p278"/>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43" name="Google Shape;1843;p278"/>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cxnSp>
        <p:nvCxnSpPr>
          <p:cNvPr id="1844" name="Google Shape;1844;p278"/>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845" name="Google Shape;1845;p278"/>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846" name="Google Shape;1846;p27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847" name="Shape 1847"/>
        <p:cNvGrpSpPr/>
        <p:nvPr/>
      </p:nvGrpSpPr>
      <p:grpSpPr>
        <a:xfrm>
          <a:off x="0" y="0"/>
          <a:ext cx="0" cy="0"/>
          <a:chOff x="0" y="0"/>
          <a:chExt cx="0" cy="0"/>
        </a:xfrm>
      </p:grpSpPr>
      <p:sp>
        <p:nvSpPr>
          <p:cNvPr id="1848" name="Google Shape;1848;p279"/>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79"/>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79"/>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7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52" name="Google Shape;1852;p279"/>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53" name="Google Shape;1853;p279"/>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54" name="Google Shape;1854;p279"/>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55" name="Google Shape;1855;p279"/>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56" name="Google Shape;1856;p279"/>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57" name="Google Shape;1857;p279"/>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58" name="Google Shape;1858;p279"/>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59" name="Google Shape;1859;p27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860" name="Shape 1860"/>
        <p:cNvGrpSpPr/>
        <p:nvPr/>
      </p:nvGrpSpPr>
      <p:grpSpPr>
        <a:xfrm>
          <a:off x="0" y="0"/>
          <a:ext cx="0" cy="0"/>
          <a:chOff x="0" y="0"/>
          <a:chExt cx="0" cy="0"/>
        </a:xfrm>
      </p:grpSpPr>
      <p:sp>
        <p:nvSpPr>
          <p:cNvPr id="1861" name="Google Shape;1861;p28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62" name="Google Shape;1862;p280"/>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80"/>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64" name="Google Shape;1864;p280"/>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65" name="Google Shape;1865;p280"/>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800"/>
              <a:buNone/>
              <a:defRPr sz="1800"/>
            </a:lvl2pPr>
            <a:lvl3pPr lvl="2">
              <a:spcBef>
                <a:spcPts val="400"/>
              </a:spcBef>
              <a:spcAft>
                <a:spcPts val="0"/>
              </a:spcAft>
              <a:buSzPts val="1800"/>
              <a:buNone/>
              <a:defRPr sz="1800"/>
            </a:lvl3pPr>
            <a:lvl4pPr lvl="3">
              <a:spcBef>
                <a:spcPts val="400"/>
              </a:spcBef>
              <a:spcAft>
                <a:spcPts val="0"/>
              </a:spcAft>
              <a:buSzPts val="1800"/>
              <a:buNone/>
              <a:defRPr sz="1800"/>
            </a:lvl4pPr>
            <a:lvl5pPr lvl="4">
              <a:spcBef>
                <a:spcPts val="400"/>
              </a:spcBef>
              <a:spcAft>
                <a:spcPts val="0"/>
              </a:spcAft>
              <a:buSzPts val="1800"/>
              <a:buNone/>
              <a:defRPr sz="1800"/>
            </a:lvl5pPr>
            <a:lvl6pPr lvl="5">
              <a:spcBef>
                <a:spcPts val="400"/>
              </a:spcBef>
              <a:spcAft>
                <a:spcPts val="0"/>
              </a:spcAft>
              <a:buSzPts val="1800"/>
              <a:buNone/>
              <a:defRPr sz="1800"/>
            </a:lvl6pPr>
            <a:lvl7pPr lvl="6">
              <a:spcBef>
                <a:spcPts val="400"/>
              </a:spcBef>
              <a:spcAft>
                <a:spcPts val="0"/>
              </a:spcAft>
              <a:buSzPts val="1800"/>
              <a:buNone/>
              <a:defRPr sz="1800"/>
            </a:lvl7pPr>
            <a:lvl8pPr lvl="7">
              <a:spcBef>
                <a:spcPts val="400"/>
              </a:spcBef>
              <a:spcAft>
                <a:spcPts val="0"/>
              </a:spcAft>
              <a:buSzPts val="1800"/>
              <a:buNone/>
              <a:defRPr sz="1800"/>
            </a:lvl8pPr>
            <a:lvl9pPr lvl="8">
              <a:spcBef>
                <a:spcPts val="400"/>
              </a:spcBef>
              <a:spcAft>
                <a:spcPts val="0"/>
              </a:spcAft>
              <a:buSzPts val="1800"/>
              <a:buNone/>
              <a:defRPr sz="1800"/>
            </a:lvl9pPr>
          </a:lstStyle>
          <a:p/>
        </p:txBody>
      </p:sp>
      <p:sp>
        <p:nvSpPr>
          <p:cNvPr id="1866" name="Google Shape;1866;p28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867" name="Shape 1867"/>
        <p:cNvGrpSpPr/>
        <p:nvPr/>
      </p:nvGrpSpPr>
      <p:grpSpPr>
        <a:xfrm>
          <a:off x="0" y="0"/>
          <a:ext cx="0" cy="0"/>
          <a:chOff x="0" y="0"/>
          <a:chExt cx="0" cy="0"/>
        </a:xfrm>
      </p:grpSpPr>
      <p:sp>
        <p:nvSpPr>
          <p:cNvPr id="1868" name="Google Shape;1868;p28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69" name="Google Shape;1869;p281"/>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81"/>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71" name="Google Shape;1871;p281"/>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72" name="Google Shape;1872;p281"/>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73" name="Google Shape;1873;p28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874" name="Shape 1874"/>
        <p:cNvGrpSpPr/>
        <p:nvPr/>
      </p:nvGrpSpPr>
      <p:grpSpPr>
        <a:xfrm>
          <a:off x="0" y="0"/>
          <a:ext cx="0" cy="0"/>
          <a:chOff x="0" y="0"/>
          <a:chExt cx="0" cy="0"/>
        </a:xfrm>
      </p:grpSpPr>
      <p:sp>
        <p:nvSpPr>
          <p:cNvPr id="1875" name="Google Shape;1875;p282"/>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8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77" name="Google Shape;1877;p282"/>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78" name="Google Shape;1878;p282"/>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79" name="Google Shape;1879;p28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880" name="Shape 1880"/>
        <p:cNvGrpSpPr/>
        <p:nvPr/>
      </p:nvGrpSpPr>
      <p:grpSpPr>
        <a:xfrm>
          <a:off x="0" y="0"/>
          <a:ext cx="0" cy="0"/>
          <a:chOff x="0" y="0"/>
          <a:chExt cx="0" cy="0"/>
        </a:xfrm>
      </p:grpSpPr>
      <p:sp>
        <p:nvSpPr>
          <p:cNvPr id="1881" name="Google Shape;1881;p283"/>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83"/>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83"/>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83"/>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8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86" name="Google Shape;1886;p28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87" name="Google Shape;1887;p283"/>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88" name="Google Shape;1888;p283"/>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89" name="Google Shape;1889;p283"/>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90" name="Google Shape;1890;p283"/>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91" name="Google Shape;1891;p28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1">
  <p:cSld name="OBJECT_2_1_1_1">
    <p:spTree>
      <p:nvGrpSpPr>
        <p:cNvPr id="1892" name="Shape 1892"/>
        <p:cNvGrpSpPr/>
        <p:nvPr/>
      </p:nvGrpSpPr>
      <p:grpSpPr>
        <a:xfrm>
          <a:off x="0" y="0"/>
          <a:ext cx="0" cy="0"/>
          <a:chOff x="0" y="0"/>
          <a:chExt cx="0" cy="0"/>
        </a:xfrm>
      </p:grpSpPr>
      <p:sp>
        <p:nvSpPr>
          <p:cNvPr id="1893" name="Google Shape;1893;p284"/>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84"/>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84"/>
          <p:cNvSpPr/>
          <p:nvPr/>
        </p:nvSpPr>
        <p:spPr>
          <a:xfrm>
            <a:off x="457202" y="1369212"/>
            <a:ext cx="40620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8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97" name="Google Shape;1897;p28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98" name="Google Shape;1898;p284"/>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99" name="Google Shape;1899;p284"/>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900" name="Google Shape;1900;p284"/>
          <p:cNvSpPr txBox="1"/>
          <p:nvPr>
            <p:ph idx="4" type="subTitle"/>
          </p:nvPr>
        </p:nvSpPr>
        <p:spPr>
          <a:xfrm>
            <a:off x="473632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901" name="Google Shape;1901;p28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2">
  <p:cSld name="OBJECT_2_1_1_2">
    <p:spTree>
      <p:nvGrpSpPr>
        <p:cNvPr id="1902" name="Shape 1902"/>
        <p:cNvGrpSpPr/>
        <p:nvPr/>
      </p:nvGrpSpPr>
      <p:grpSpPr>
        <a:xfrm>
          <a:off x="0" y="0"/>
          <a:ext cx="0" cy="0"/>
          <a:chOff x="0" y="0"/>
          <a:chExt cx="0" cy="0"/>
        </a:xfrm>
      </p:grpSpPr>
      <p:sp>
        <p:nvSpPr>
          <p:cNvPr id="1903" name="Google Shape;1903;p285"/>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85"/>
          <p:cNvSpPr/>
          <p:nvPr/>
        </p:nvSpPr>
        <p:spPr>
          <a:xfrm>
            <a:off x="4622319" y="1369212"/>
            <a:ext cx="4062000" cy="3320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85"/>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8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07" name="Google Shape;1907;p28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908" name="Google Shape;1908;p285"/>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909" name="Google Shape;1909;p285"/>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910" name="Google Shape;1910;p285"/>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911" name="Google Shape;1911;p28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912" name="Shape 1912"/>
        <p:cNvGrpSpPr/>
        <p:nvPr/>
      </p:nvGrpSpPr>
      <p:grpSpPr>
        <a:xfrm>
          <a:off x="0" y="0"/>
          <a:ext cx="0" cy="0"/>
          <a:chOff x="0" y="0"/>
          <a:chExt cx="0" cy="0"/>
        </a:xfrm>
      </p:grpSpPr>
      <p:sp>
        <p:nvSpPr>
          <p:cNvPr id="1913" name="Google Shape;1913;p286"/>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14" name="Google Shape;1914;p28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915" name="Shape 1915"/>
        <p:cNvGrpSpPr/>
        <p:nvPr/>
      </p:nvGrpSpPr>
      <p:grpSpPr>
        <a:xfrm>
          <a:off x="0" y="0"/>
          <a:ext cx="0" cy="0"/>
          <a:chOff x="0" y="0"/>
          <a:chExt cx="0" cy="0"/>
        </a:xfrm>
      </p:grpSpPr>
      <p:sp>
        <p:nvSpPr>
          <p:cNvPr id="1916" name="Google Shape;1916;p28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17" name="Google Shape;1917;p287"/>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181" name="Shape 181"/>
        <p:cNvGrpSpPr/>
        <p:nvPr/>
      </p:nvGrpSpPr>
      <p:grpSpPr>
        <a:xfrm>
          <a:off x="0" y="0"/>
          <a:ext cx="0" cy="0"/>
          <a:chOff x="0" y="0"/>
          <a:chExt cx="0" cy="0"/>
        </a:xfrm>
      </p:grpSpPr>
      <p:sp>
        <p:nvSpPr>
          <p:cNvPr id="182" name="Google Shape;182;p30"/>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183" name="Google Shape;183;p30"/>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184" name="Google Shape;184;p30"/>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85" name="Google Shape;185;p30"/>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86" name="Google Shape;186;p30"/>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187" name="Google Shape;187;p30"/>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88" name="Google Shape;188;p3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30"/>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30"/>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918" name="Shape 1918"/>
        <p:cNvGrpSpPr/>
        <p:nvPr/>
      </p:nvGrpSpPr>
      <p:grpSpPr>
        <a:xfrm>
          <a:off x="0" y="0"/>
          <a:ext cx="0" cy="0"/>
          <a:chOff x="0" y="0"/>
          <a:chExt cx="0" cy="0"/>
        </a:xfrm>
      </p:grpSpPr>
      <p:sp>
        <p:nvSpPr>
          <p:cNvPr id="1919" name="Google Shape;1919;p288"/>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20" name="Google Shape;1920;p28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921" name="Shape 1921"/>
        <p:cNvGrpSpPr/>
        <p:nvPr/>
      </p:nvGrpSpPr>
      <p:grpSpPr>
        <a:xfrm>
          <a:off x="0" y="0"/>
          <a:ext cx="0" cy="0"/>
          <a:chOff x="0" y="0"/>
          <a:chExt cx="0" cy="0"/>
        </a:xfrm>
      </p:grpSpPr>
      <p:sp>
        <p:nvSpPr>
          <p:cNvPr id="1922" name="Google Shape;1922;p289"/>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23" name="Google Shape;1923;p28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924" name="Shape 1924"/>
        <p:cNvGrpSpPr/>
        <p:nvPr/>
      </p:nvGrpSpPr>
      <p:grpSpPr>
        <a:xfrm>
          <a:off x="0" y="0"/>
          <a:ext cx="0" cy="0"/>
          <a:chOff x="0" y="0"/>
          <a:chExt cx="0" cy="0"/>
        </a:xfrm>
      </p:grpSpPr>
      <p:sp>
        <p:nvSpPr>
          <p:cNvPr id="1925" name="Google Shape;1925;p290"/>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26" name="Google Shape;1926;p29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27" name="Google Shape;1927;p290"/>
          <p:cNvPicPr preferRelativeResize="0"/>
          <p:nvPr/>
        </p:nvPicPr>
        <p:blipFill>
          <a:blip r:embed="rId2">
            <a:alphaModFix/>
          </a:blip>
          <a:stretch>
            <a:fillRect/>
          </a:stretch>
        </p:blipFill>
        <p:spPr>
          <a:xfrm>
            <a:off x="8001867" y="4855573"/>
            <a:ext cx="141244" cy="141244"/>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928" name="Shape 1928"/>
        <p:cNvGrpSpPr/>
        <p:nvPr/>
      </p:nvGrpSpPr>
      <p:grpSpPr>
        <a:xfrm>
          <a:off x="0" y="0"/>
          <a:ext cx="0" cy="0"/>
          <a:chOff x="0" y="0"/>
          <a:chExt cx="0" cy="0"/>
        </a:xfrm>
      </p:grpSpPr>
      <p:sp>
        <p:nvSpPr>
          <p:cNvPr id="1929" name="Google Shape;1929;p291"/>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30" name="Google Shape;1930;p291"/>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9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2" name="Google Shape;1932;p291"/>
          <p:cNvSpPr/>
          <p:nvPr/>
        </p:nvSpPr>
        <p:spPr>
          <a:xfrm>
            <a:off x="7655825"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91"/>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91"/>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91"/>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91"/>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91"/>
          <p:cNvSpPr/>
          <p:nvPr/>
        </p:nvSpPr>
        <p:spPr>
          <a:xfrm>
            <a:off x="6653325"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91"/>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939" name="Shape 1939"/>
        <p:cNvGrpSpPr/>
        <p:nvPr/>
      </p:nvGrpSpPr>
      <p:grpSpPr>
        <a:xfrm>
          <a:off x="0" y="0"/>
          <a:ext cx="0" cy="0"/>
          <a:chOff x="0" y="0"/>
          <a:chExt cx="0" cy="0"/>
        </a:xfrm>
      </p:grpSpPr>
      <p:sp>
        <p:nvSpPr>
          <p:cNvPr id="1940" name="Google Shape;1940;p292"/>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92"/>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942" name="Google Shape;1942;p292"/>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1943" name="Google Shape;1943;p292"/>
          <p:cNvCxnSpPr>
            <a:stCxn id="1942" idx="2"/>
          </p:cNvCxnSpPr>
          <p:nvPr/>
        </p:nvCxnSpPr>
        <p:spPr>
          <a:xfrm rot="10800000">
            <a:off x="79917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1944" name="Google Shape;1944;p292"/>
          <p:cNvCxnSpPr>
            <a:stCxn id="1940" idx="2"/>
          </p:cNvCxnSpPr>
          <p:nvPr/>
        </p:nvCxnSpPr>
        <p:spPr>
          <a:xfrm rot="10800000">
            <a:off x="77720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1945" name="Google Shape;1945;p292"/>
          <p:cNvCxnSpPr>
            <a:stCxn id="1941"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1946" name="Google Shape;1946;p292"/>
          <p:cNvCxnSpPr>
            <a:stCxn id="1942" idx="0"/>
          </p:cNvCxnSpPr>
          <p:nvPr/>
        </p:nvCxnSpPr>
        <p:spPr>
          <a:xfrm>
            <a:off x="820622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1947" name="Google Shape;1947;p292"/>
          <p:cNvCxnSpPr>
            <a:stCxn id="1941"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1948" name="Google Shape;1948;p292"/>
          <p:cNvCxnSpPr>
            <a:stCxn id="1940" idx="0"/>
          </p:cNvCxnSpPr>
          <p:nvPr/>
        </p:nvCxnSpPr>
        <p:spPr>
          <a:xfrm>
            <a:off x="809660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1949" name="Google Shape;1949;p29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50" name="Google Shape;1950;p292"/>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9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52" name="Google Shape;1952;p292"/>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92"/>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92"/>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92"/>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92"/>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92"/>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92"/>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959" name="Shape 1959"/>
        <p:cNvGrpSpPr/>
        <p:nvPr/>
      </p:nvGrpSpPr>
      <p:grpSpPr>
        <a:xfrm>
          <a:off x="0" y="0"/>
          <a:ext cx="0" cy="0"/>
          <a:chOff x="0" y="0"/>
          <a:chExt cx="0" cy="0"/>
        </a:xfrm>
      </p:grpSpPr>
      <p:sp>
        <p:nvSpPr>
          <p:cNvPr id="1960" name="Google Shape;1960;p29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61" name="Google Shape;1961;p293"/>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93"/>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9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64" name="Google Shape;1964;p293"/>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93"/>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93"/>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1967" name="Google Shape;1967;p293"/>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93"/>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93"/>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93"/>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1" name="Google Shape;1971;p293"/>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972" name="Google Shape;1972;p293"/>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973" name="Google Shape;1973;p293"/>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974" name="Google Shape;1974;p293"/>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975" name="Google Shape;1975;p293"/>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976" name="Shape 1976"/>
        <p:cNvGrpSpPr/>
        <p:nvPr/>
      </p:nvGrpSpPr>
      <p:grpSpPr>
        <a:xfrm>
          <a:off x="0" y="0"/>
          <a:ext cx="0" cy="0"/>
          <a:chOff x="0" y="0"/>
          <a:chExt cx="0" cy="0"/>
        </a:xfrm>
      </p:grpSpPr>
      <p:sp>
        <p:nvSpPr>
          <p:cNvPr id="1977" name="Google Shape;1977;p29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78" name="Google Shape;1978;p294"/>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9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80" name="Google Shape;1980;p294"/>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94"/>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94"/>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94"/>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2"/>
              </a:solidFill>
            </a:endParaRPr>
          </a:p>
        </p:txBody>
      </p:sp>
      <p:sp>
        <p:nvSpPr>
          <p:cNvPr id="1984" name="Google Shape;1984;p294"/>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94"/>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94"/>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987" name="Shape 1987"/>
        <p:cNvGrpSpPr/>
        <p:nvPr/>
      </p:nvGrpSpPr>
      <p:grpSpPr>
        <a:xfrm>
          <a:off x="0" y="0"/>
          <a:ext cx="0" cy="0"/>
          <a:chOff x="0" y="0"/>
          <a:chExt cx="0" cy="0"/>
        </a:xfrm>
      </p:grpSpPr>
      <p:sp>
        <p:nvSpPr>
          <p:cNvPr id="1988" name="Google Shape;1988;p295"/>
          <p:cNvSpPr/>
          <p:nvPr/>
        </p:nvSpPr>
        <p:spPr>
          <a:xfrm rot="10800000">
            <a:off x="7772000"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989" name="Google Shape;1989;p295"/>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990" name="Google Shape;1990;p295"/>
          <p:cNvSpPr/>
          <p:nvPr/>
        </p:nvSpPr>
        <p:spPr>
          <a:xfrm rot="10800000">
            <a:off x="7991725"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1991" name="Google Shape;1991;p295"/>
          <p:cNvCxnSpPr>
            <a:stCxn id="1990" idx="2"/>
          </p:cNvCxnSpPr>
          <p:nvPr/>
        </p:nvCxnSpPr>
        <p:spPr>
          <a:xfrm rot="10800000">
            <a:off x="7991725" y="1486000"/>
            <a:ext cx="0" cy="220800"/>
          </a:xfrm>
          <a:prstGeom prst="straightConnector1">
            <a:avLst/>
          </a:prstGeom>
          <a:noFill/>
          <a:ln cap="flat" cmpd="sng" w="9525">
            <a:solidFill>
              <a:schemeClr val="dk2"/>
            </a:solidFill>
            <a:prstDash val="solid"/>
            <a:round/>
            <a:headEnd len="med" w="med" type="none"/>
            <a:tailEnd len="med" w="med" type="none"/>
          </a:ln>
        </p:spPr>
      </p:cxnSp>
      <p:cxnSp>
        <p:nvCxnSpPr>
          <p:cNvPr id="1992" name="Google Shape;1992;p295"/>
          <p:cNvCxnSpPr>
            <a:stCxn id="1988" idx="2"/>
          </p:cNvCxnSpPr>
          <p:nvPr/>
        </p:nvCxnSpPr>
        <p:spPr>
          <a:xfrm rot="10800000">
            <a:off x="7772000" y="1487750"/>
            <a:ext cx="0" cy="329100"/>
          </a:xfrm>
          <a:prstGeom prst="straightConnector1">
            <a:avLst/>
          </a:prstGeom>
          <a:noFill/>
          <a:ln cap="flat" cmpd="sng" w="9525">
            <a:solidFill>
              <a:schemeClr val="dk2"/>
            </a:solidFill>
            <a:prstDash val="solid"/>
            <a:round/>
            <a:headEnd len="med" w="med" type="none"/>
            <a:tailEnd len="med" w="med" type="none"/>
          </a:ln>
        </p:spPr>
      </p:cxnSp>
      <p:cxnSp>
        <p:nvCxnSpPr>
          <p:cNvPr id="1993" name="Google Shape;1993;p295"/>
          <p:cNvCxnSpPr>
            <a:stCxn id="1989" idx="2"/>
          </p:cNvCxnSpPr>
          <p:nvPr/>
        </p:nvCxnSpPr>
        <p:spPr>
          <a:xfrm rot="10800000">
            <a:off x="7883600" y="1487625"/>
            <a:ext cx="0" cy="273300"/>
          </a:xfrm>
          <a:prstGeom prst="straightConnector1">
            <a:avLst/>
          </a:prstGeom>
          <a:noFill/>
          <a:ln cap="flat" cmpd="sng" w="9525">
            <a:solidFill>
              <a:schemeClr val="dk2"/>
            </a:solidFill>
            <a:prstDash val="solid"/>
            <a:round/>
            <a:headEnd len="med" w="med" type="none"/>
            <a:tailEnd len="med" w="med" type="none"/>
          </a:ln>
        </p:spPr>
      </p:cxnSp>
      <p:cxnSp>
        <p:nvCxnSpPr>
          <p:cNvPr id="1994" name="Google Shape;1994;p295"/>
          <p:cNvCxnSpPr>
            <a:stCxn id="1990" idx="0"/>
          </p:cNvCxnSpPr>
          <p:nvPr/>
        </p:nvCxnSpPr>
        <p:spPr>
          <a:xfrm>
            <a:off x="8206225" y="1921300"/>
            <a:ext cx="244500" cy="0"/>
          </a:xfrm>
          <a:prstGeom prst="straightConnector1">
            <a:avLst/>
          </a:prstGeom>
          <a:noFill/>
          <a:ln cap="flat" cmpd="sng" w="9525">
            <a:solidFill>
              <a:schemeClr val="dk2"/>
            </a:solidFill>
            <a:prstDash val="solid"/>
            <a:round/>
            <a:headEnd len="med" w="med" type="none"/>
            <a:tailEnd len="med" w="med" type="none"/>
          </a:ln>
        </p:spPr>
      </p:cxnSp>
      <p:cxnSp>
        <p:nvCxnSpPr>
          <p:cNvPr id="1995" name="Google Shape;1995;p295"/>
          <p:cNvCxnSpPr>
            <a:stCxn id="1989" idx="0"/>
          </p:cNvCxnSpPr>
          <p:nvPr/>
        </p:nvCxnSpPr>
        <p:spPr>
          <a:xfrm>
            <a:off x="8152400" y="202972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1996" name="Google Shape;1996;p295"/>
          <p:cNvCxnSpPr>
            <a:stCxn id="1988" idx="0"/>
          </p:cNvCxnSpPr>
          <p:nvPr/>
        </p:nvCxnSpPr>
        <p:spPr>
          <a:xfrm>
            <a:off x="8096600" y="2141450"/>
            <a:ext cx="342600" cy="0"/>
          </a:xfrm>
          <a:prstGeom prst="straightConnector1">
            <a:avLst/>
          </a:prstGeom>
          <a:noFill/>
          <a:ln cap="flat" cmpd="sng" w="9525">
            <a:solidFill>
              <a:schemeClr val="dk2"/>
            </a:solidFill>
            <a:prstDash val="solid"/>
            <a:round/>
            <a:headEnd len="med" w="med" type="none"/>
            <a:tailEnd len="med" w="med" type="none"/>
          </a:ln>
        </p:spPr>
      </p:cxnSp>
      <p:sp>
        <p:nvSpPr>
          <p:cNvPr id="1997" name="Google Shape;1997;p29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98" name="Google Shape;1998;p295"/>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9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0" name="Google Shape;2000;p295"/>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95"/>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95"/>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95"/>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95"/>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95"/>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95"/>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007" name="Shape 2007"/>
        <p:cNvGrpSpPr/>
        <p:nvPr/>
      </p:nvGrpSpPr>
      <p:grpSpPr>
        <a:xfrm>
          <a:off x="0" y="0"/>
          <a:ext cx="0" cy="0"/>
          <a:chOff x="0" y="0"/>
          <a:chExt cx="0" cy="0"/>
        </a:xfrm>
      </p:grpSpPr>
      <p:sp>
        <p:nvSpPr>
          <p:cNvPr id="2008" name="Google Shape;2008;p296"/>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009" name="Google Shape;2009;p296"/>
          <p:cNvSpPr/>
          <p:nvPr/>
        </p:nvSpPr>
        <p:spPr>
          <a:xfrm>
            <a:off x="7667125"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96"/>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9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296"/>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96"/>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96"/>
          <p:cNvSpPr/>
          <p:nvPr/>
        </p:nvSpPr>
        <p:spPr>
          <a:xfrm rot="-5400000">
            <a:off x="6217229"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2015" name="Google Shape;2015;p296"/>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96"/>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96"/>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96"/>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9" name="Google Shape;2019;p296"/>
          <p:cNvCxnSpPr/>
          <p:nvPr/>
        </p:nvCxnSpPr>
        <p:spPr>
          <a:xfrm>
            <a:off x="85312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020" name="Google Shape;2020;p296"/>
          <p:cNvCxnSpPr/>
          <p:nvPr/>
        </p:nvCxnSpPr>
        <p:spPr>
          <a:xfrm>
            <a:off x="86556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021" name="Google Shape;2021;p296"/>
          <p:cNvCxnSpPr/>
          <p:nvPr/>
        </p:nvCxnSpPr>
        <p:spPr>
          <a:xfrm>
            <a:off x="87801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022" name="Google Shape;2022;p296"/>
          <p:cNvCxnSpPr/>
          <p:nvPr/>
        </p:nvCxnSpPr>
        <p:spPr>
          <a:xfrm>
            <a:off x="89045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023" name="Google Shape;2023;p296"/>
          <p:cNvCxnSpPr/>
          <p:nvPr/>
        </p:nvCxnSpPr>
        <p:spPr>
          <a:xfrm>
            <a:off x="9029000" y="1489725"/>
            <a:ext cx="0" cy="73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024" name="Shape 2024"/>
        <p:cNvGrpSpPr/>
        <p:nvPr/>
      </p:nvGrpSpPr>
      <p:grpSpPr>
        <a:xfrm>
          <a:off x="0" y="0"/>
          <a:ext cx="0" cy="0"/>
          <a:chOff x="0" y="0"/>
          <a:chExt cx="0" cy="0"/>
        </a:xfrm>
      </p:grpSpPr>
      <p:pic>
        <p:nvPicPr>
          <p:cNvPr id="2025" name="Google Shape;2025;p297"/>
          <p:cNvPicPr preferRelativeResize="0"/>
          <p:nvPr/>
        </p:nvPicPr>
        <p:blipFill rotWithShape="1">
          <a:blip r:embed="rId2">
            <a:alphaModFix/>
          </a:blip>
          <a:srcRect b="0" l="0" r="0" t="0"/>
          <a:stretch/>
        </p:blipFill>
        <p:spPr>
          <a:xfrm>
            <a:off x="2266475" y="2114800"/>
            <a:ext cx="4607616" cy="730334"/>
          </a:xfrm>
          <a:prstGeom prst="rect">
            <a:avLst/>
          </a:prstGeom>
          <a:noFill/>
          <a:ln>
            <a:noFill/>
          </a:ln>
        </p:spPr>
      </p:pic>
      <p:sp>
        <p:nvSpPr>
          <p:cNvPr id="2026" name="Google Shape;2026;p29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191" name="Shape 191"/>
        <p:cNvGrpSpPr/>
        <p:nvPr/>
      </p:nvGrpSpPr>
      <p:grpSpPr>
        <a:xfrm>
          <a:off x="0" y="0"/>
          <a:ext cx="0" cy="0"/>
          <a:chOff x="0" y="0"/>
          <a:chExt cx="0" cy="0"/>
        </a:xfrm>
      </p:grpSpPr>
      <p:sp>
        <p:nvSpPr>
          <p:cNvPr id="192" name="Google Shape;192;p31"/>
          <p:cNvSpPr/>
          <p:nvPr/>
        </p:nvSpPr>
        <p:spPr>
          <a:xfrm>
            <a:off x="5986561"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3" name="Google Shape;193;p31"/>
          <p:cNvSpPr/>
          <p:nvPr/>
        </p:nvSpPr>
        <p:spPr>
          <a:xfrm>
            <a:off x="3221833"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4" name="Google Shape;194;p31"/>
          <p:cNvSpPr/>
          <p:nvPr/>
        </p:nvSpPr>
        <p:spPr>
          <a:xfrm>
            <a:off x="457204"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5" name="Google Shape;195;p31"/>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96" name="Google Shape;196;p31"/>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97" name="Google Shape;197;p31"/>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98" name="Google Shape;198;p31"/>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199" name="Google Shape;199;p31"/>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200" name="Google Shape;200;p31"/>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201" name="Google Shape;201;p3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31"/>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3" name="Google Shape;203;p31"/>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027" name="Shape 2027"/>
        <p:cNvGrpSpPr/>
        <p:nvPr/>
      </p:nvGrpSpPr>
      <p:grpSpPr>
        <a:xfrm>
          <a:off x="0" y="0"/>
          <a:ext cx="0" cy="0"/>
          <a:chOff x="0" y="0"/>
          <a:chExt cx="0" cy="0"/>
        </a:xfrm>
      </p:grpSpPr>
      <p:pic>
        <p:nvPicPr>
          <p:cNvPr id="2028" name="Google Shape;2028;p298"/>
          <p:cNvPicPr preferRelativeResize="0"/>
          <p:nvPr/>
        </p:nvPicPr>
        <p:blipFill>
          <a:blip r:embed="rId2">
            <a:alphaModFix/>
          </a:blip>
          <a:stretch>
            <a:fillRect/>
          </a:stretch>
        </p:blipFill>
        <p:spPr>
          <a:xfrm>
            <a:off x="2266463" y="2114811"/>
            <a:ext cx="4607619" cy="732976"/>
          </a:xfrm>
          <a:prstGeom prst="rect">
            <a:avLst/>
          </a:prstGeom>
          <a:noFill/>
          <a:ln>
            <a:noFill/>
          </a:ln>
        </p:spPr>
      </p:pic>
      <p:sp>
        <p:nvSpPr>
          <p:cNvPr id="2029" name="Google Shape;2029;p29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2030" name="Shape 2030"/>
        <p:cNvGrpSpPr/>
        <p:nvPr/>
      </p:nvGrpSpPr>
      <p:grpSpPr>
        <a:xfrm>
          <a:off x="0" y="0"/>
          <a:ext cx="0" cy="0"/>
          <a:chOff x="0" y="0"/>
          <a:chExt cx="0" cy="0"/>
        </a:xfrm>
      </p:grpSpPr>
      <p:sp>
        <p:nvSpPr>
          <p:cNvPr id="2031" name="Google Shape;2031;p29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5">
    <p:bg>
      <p:bgPr>
        <a:solidFill>
          <a:schemeClr val="lt1"/>
        </a:solidFill>
      </p:bgPr>
    </p:bg>
    <p:spTree>
      <p:nvGrpSpPr>
        <p:cNvPr id="2032" name="Shape 2032"/>
        <p:cNvGrpSpPr/>
        <p:nvPr/>
      </p:nvGrpSpPr>
      <p:grpSpPr>
        <a:xfrm>
          <a:off x="0" y="0"/>
          <a:ext cx="0" cy="0"/>
          <a:chOff x="0" y="0"/>
          <a:chExt cx="0" cy="0"/>
        </a:xfrm>
      </p:grpSpPr>
      <p:sp>
        <p:nvSpPr>
          <p:cNvPr id="2033" name="Google Shape;2033;p30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34" name="Google Shape;2034;p300"/>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035" name="Google Shape;2035;p300"/>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36" name="Google Shape;2036;p300"/>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1_Content E - Blank">
    <p:spTree>
      <p:nvGrpSpPr>
        <p:cNvPr id="2037" name="Shape 2037"/>
        <p:cNvGrpSpPr/>
        <p:nvPr/>
      </p:nvGrpSpPr>
      <p:grpSpPr>
        <a:xfrm>
          <a:off x="0" y="0"/>
          <a:ext cx="0" cy="0"/>
          <a:chOff x="0" y="0"/>
          <a:chExt cx="0" cy="0"/>
        </a:xfrm>
      </p:grpSpPr>
      <p:sp>
        <p:nvSpPr>
          <p:cNvPr id="2038" name="Google Shape;2038;p30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2039" name="Shape 2039"/>
        <p:cNvGrpSpPr/>
        <p:nvPr/>
      </p:nvGrpSpPr>
      <p:grpSpPr>
        <a:xfrm>
          <a:off x="0" y="0"/>
          <a:ext cx="0" cy="0"/>
          <a:chOff x="0" y="0"/>
          <a:chExt cx="0" cy="0"/>
        </a:xfrm>
      </p:grpSpPr>
      <p:sp>
        <p:nvSpPr>
          <p:cNvPr id="2040" name="Google Shape;2040;p30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41" name="Google Shape;2041;p302"/>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42" name="Google Shape;2042;p30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43" name="Google Shape;2043;p302"/>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_11 Content C - 3 Column">
    <p:spTree>
      <p:nvGrpSpPr>
        <p:cNvPr id="2044" name="Shape 2044"/>
        <p:cNvGrpSpPr/>
        <p:nvPr/>
      </p:nvGrpSpPr>
      <p:grpSpPr>
        <a:xfrm>
          <a:off x="0" y="0"/>
          <a:ext cx="0" cy="0"/>
          <a:chOff x="0" y="0"/>
          <a:chExt cx="0" cy="0"/>
        </a:xfrm>
      </p:grpSpPr>
      <p:sp>
        <p:nvSpPr>
          <p:cNvPr id="2045" name="Google Shape;2045;p30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46" name="Google Shape;2046;p303"/>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47" name="Google Shape;2047;p303"/>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48" name="Google Shape;2048;p303"/>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49" name="Google Shape;2049;p303"/>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050" name="Google Shape;2050;p303"/>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051" name="Google Shape;2051;p303"/>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052" name="Google Shape;2052;p30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53" name="Google Shape;2053;p303"/>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1_9 Content B - 2 Column">
    <p:spTree>
      <p:nvGrpSpPr>
        <p:cNvPr id="2054" name="Shape 2054"/>
        <p:cNvGrpSpPr/>
        <p:nvPr/>
      </p:nvGrpSpPr>
      <p:grpSpPr>
        <a:xfrm>
          <a:off x="0" y="0"/>
          <a:ext cx="0" cy="0"/>
          <a:chOff x="0" y="0"/>
          <a:chExt cx="0" cy="0"/>
        </a:xfrm>
      </p:grpSpPr>
      <p:sp>
        <p:nvSpPr>
          <p:cNvPr id="2055" name="Google Shape;2055;p30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56" name="Google Shape;2056;p304"/>
          <p:cNvSpPr txBox="1"/>
          <p:nvPr>
            <p:ph idx="1"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057" name="Google Shape;2057;p304"/>
          <p:cNvSpPr txBox="1"/>
          <p:nvPr>
            <p:ph idx="2"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058" name="Google Shape;2058;p304"/>
          <p:cNvSpPr txBox="1"/>
          <p:nvPr>
            <p:ph idx="3"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059" name="Google Shape;2059;p304"/>
          <p:cNvSpPr txBox="1"/>
          <p:nvPr>
            <p:ph idx="4"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060" name="Google Shape;2060;p30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61" name="Google Shape;2061;p304"/>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62" name="Shape 2062"/>
        <p:cNvGrpSpPr/>
        <p:nvPr/>
      </p:nvGrpSpPr>
      <p:grpSpPr>
        <a:xfrm>
          <a:off x="0" y="0"/>
          <a:ext cx="0" cy="0"/>
          <a:chOff x="0" y="0"/>
          <a:chExt cx="0" cy="0"/>
        </a:xfrm>
      </p:grpSpPr>
      <p:sp>
        <p:nvSpPr>
          <p:cNvPr id="2063" name="Google Shape;2063;p305"/>
          <p:cNvSpPr txBox="1"/>
          <p:nvPr>
            <p:ph type="title"/>
          </p:nvPr>
        </p:nvSpPr>
        <p:spPr>
          <a:xfrm>
            <a:off x="311700" y="445025"/>
            <a:ext cx="8520300" cy="5727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Clr>
                <a:schemeClr val="lt1"/>
              </a:buClr>
              <a:buSzPts val="2800"/>
              <a:buFont typeface="Source Sans Pro"/>
              <a:buNone/>
              <a:defRPr/>
            </a:lvl1pPr>
            <a:lvl2pPr lvl="1" algn="l">
              <a:spcBef>
                <a:spcPts val="0"/>
              </a:spcBef>
              <a:spcAft>
                <a:spcPts val="0"/>
              </a:spcAft>
              <a:buClr>
                <a:schemeClr val="dk1"/>
              </a:buClr>
              <a:buSzPts val="2800"/>
              <a:buFont typeface="Arial"/>
              <a:buNone/>
              <a:defRPr/>
            </a:lvl2pPr>
            <a:lvl3pPr lvl="2" algn="l">
              <a:spcBef>
                <a:spcPts val="0"/>
              </a:spcBef>
              <a:spcAft>
                <a:spcPts val="0"/>
              </a:spcAft>
              <a:buClr>
                <a:schemeClr val="dk1"/>
              </a:buClr>
              <a:buSzPts val="2800"/>
              <a:buFont typeface="Arial"/>
              <a:buNone/>
              <a:defRPr/>
            </a:lvl3pPr>
            <a:lvl4pPr lvl="3" algn="l">
              <a:spcBef>
                <a:spcPts val="0"/>
              </a:spcBef>
              <a:spcAft>
                <a:spcPts val="0"/>
              </a:spcAft>
              <a:buClr>
                <a:schemeClr val="dk1"/>
              </a:buClr>
              <a:buSzPts val="2800"/>
              <a:buFont typeface="Arial"/>
              <a:buNone/>
              <a:defRPr/>
            </a:lvl4pPr>
            <a:lvl5pPr lvl="4" algn="l">
              <a:spcBef>
                <a:spcPts val="0"/>
              </a:spcBef>
              <a:spcAft>
                <a:spcPts val="0"/>
              </a:spcAft>
              <a:buClr>
                <a:schemeClr val="dk1"/>
              </a:buClr>
              <a:buSzPts val="2800"/>
              <a:buFont typeface="Arial"/>
              <a:buNone/>
              <a:defRPr/>
            </a:lvl5pPr>
            <a:lvl6pPr lvl="5" algn="l">
              <a:spcBef>
                <a:spcPts val="0"/>
              </a:spcBef>
              <a:spcAft>
                <a:spcPts val="0"/>
              </a:spcAft>
              <a:buClr>
                <a:schemeClr val="dk1"/>
              </a:buClr>
              <a:buSzPts val="2800"/>
              <a:buFont typeface="Arial"/>
              <a:buNone/>
              <a:defRPr/>
            </a:lvl6pPr>
            <a:lvl7pPr lvl="6" algn="l">
              <a:spcBef>
                <a:spcPts val="0"/>
              </a:spcBef>
              <a:spcAft>
                <a:spcPts val="0"/>
              </a:spcAft>
              <a:buClr>
                <a:schemeClr val="dk1"/>
              </a:buClr>
              <a:buSzPts val="2800"/>
              <a:buFont typeface="Arial"/>
              <a:buNone/>
              <a:defRPr/>
            </a:lvl7pPr>
            <a:lvl8pPr lvl="7" algn="l">
              <a:spcBef>
                <a:spcPts val="0"/>
              </a:spcBef>
              <a:spcAft>
                <a:spcPts val="0"/>
              </a:spcAft>
              <a:buClr>
                <a:schemeClr val="dk1"/>
              </a:buClr>
              <a:buSzPts val="2800"/>
              <a:buFont typeface="Arial"/>
              <a:buNone/>
              <a:defRPr/>
            </a:lvl8pPr>
            <a:lvl9pPr lvl="8" algn="l">
              <a:spcBef>
                <a:spcPts val="0"/>
              </a:spcBef>
              <a:spcAft>
                <a:spcPts val="0"/>
              </a:spcAft>
              <a:buClr>
                <a:schemeClr val="dk1"/>
              </a:buClr>
              <a:buSzPts val="2800"/>
              <a:buFont typeface="Arial"/>
              <a:buNone/>
              <a:defRPr/>
            </a:lvl9pPr>
          </a:lstStyle>
          <a:p/>
        </p:txBody>
      </p:sp>
      <p:sp>
        <p:nvSpPr>
          <p:cNvPr id="2064" name="Google Shape;2064;p305"/>
          <p:cNvSpPr txBox="1"/>
          <p:nvPr>
            <p:ph idx="1" type="body"/>
          </p:nvPr>
        </p:nvSpPr>
        <p:spPr>
          <a:xfrm>
            <a:off x="311700" y="1152475"/>
            <a:ext cx="85203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lt1"/>
              </a:buClr>
              <a:buSzPts val="1800"/>
              <a:buChar char="●"/>
              <a:defRPr/>
            </a:lvl1pPr>
            <a:lvl2pPr indent="-317500" lvl="1" marL="914400" algn="l">
              <a:lnSpc>
                <a:spcPct val="100000"/>
              </a:lnSpc>
              <a:spcBef>
                <a:spcPts val="1600"/>
              </a:spcBef>
              <a:spcAft>
                <a:spcPts val="0"/>
              </a:spcAft>
              <a:buClr>
                <a:schemeClr val="lt1"/>
              </a:buClr>
              <a:buSzPts val="1400"/>
              <a:buChar char="○"/>
              <a:defRPr/>
            </a:lvl2pPr>
            <a:lvl3pPr indent="-317500" lvl="2" marL="1371600" algn="l">
              <a:lnSpc>
                <a:spcPct val="100000"/>
              </a:lnSpc>
              <a:spcBef>
                <a:spcPts val="1600"/>
              </a:spcBef>
              <a:spcAft>
                <a:spcPts val="0"/>
              </a:spcAft>
              <a:buClr>
                <a:schemeClr val="lt1"/>
              </a:buClr>
              <a:buSzPts val="1400"/>
              <a:buChar char="■"/>
              <a:defRPr/>
            </a:lvl3pPr>
            <a:lvl4pPr indent="-317500" lvl="3" marL="1828800" algn="l">
              <a:lnSpc>
                <a:spcPct val="100000"/>
              </a:lnSpc>
              <a:spcBef>
                <a:spcPts val="1600"/>
              </a:spcBef>
              <a:spcAft>
                <a:spcPts val="0"/>
              </a:spcAft>
              <a:buClr>
                <a:schemeClr val="lt1"/>
              </a:buClr>
              <a:buSzPts val="1400"/>
              <a:buChar char="●"/>
              <a:defRPr/>
            </a:lvl4pPr>
            <a:lvl5pPr indent="-317500" lvl="4" marL="2286000" algn="l">
              <a:lnSpc>
                <a:spcPct val="100000"/>
              </a:lnSpc>
              <a:spcBef>
                <a:spcPts val="1600"/>
              </a:spcBef>
              <a:spcAft>
                <a:spcPts val="0"/>
              </a:spcAft>
              <a:buClr>
                <a:schemeClr val="lt1"/>
              </a:buClr>
              <a:buSzPts val="1400"/>
              <a:buChar char="○"/>
              <a:defRPr/>
            </a:lvl5pPr>
            <a:lvl6pPr indent="-317500" lvl="5" marL="2743200" algn="l">
              <a:spcBef>
                <a:spcPts val="1600"/>
              </a:spcBef>
              <a:spcAft>
                <a:spcPts val="0"/>
              </a:spcAft>
              <a:buClr>
                <a:schemeClr val="dk1"/>
              </a:buClr>
              <a:buSzPts val="1400"/>
              <a:buChar char="■"/>
              <a:defRPr/>
            </a:lvl6pPr>
            <a:lvl7pPr indent="-317500" lvl="6" marL="3200400" algn="l">
              <a:spcBef>
                <a:spcPts val="1600"/>
              </a:spcBef>
              <a:spcAft>
                <a:spcPts val="0"/>
              </a:spcAft>
              <a:buClr>
                <a:schemeClr val="dk1"/>
              </a:buClr>
              <a:buSzPts val="1400"/>
              <a:buChar char="●"/>
              <a:defRPr/>
            </a:lvl7pPr>
            <a:lvl8pPr indent="-317500" lvl="7" marL="3657600" algn="l">
              <a:spcBef>
                <a:spcPts val="1600"/>
              </a:spcBef>
              <a:spcAft>
                <a:spcPts val="0"/>
              </a:spcAft>
              <a:buClr>
                <a:schemeClr val="dk1"/>
              </a:buClr>
              <a:buSzPts val="1400"/>
              <a:buChar char="○"/>
              <a:defRPr/>
            </a:lvl8pPr>
            <a:lvl9pPr indent="-317500" lvl="8" marL="4114800" algn="l">
              <a:spcBef>
                <a:spcPts val="1600"/>
              </a:spcBef>
              <a:spcAft>
                <a:spcPts val="1600"/>
              </a:spcAft>
              <a:buClr>
                <a:schemeClr val="dk1"/>
              </a:buClr>
              <a:buSzPts val="1400"/>
              <a:buChar char="■"/>
              <a:defRPr/>
            </a:lvl9pPr>
          </a:lstStyle>
          <a:p/>
        </p:txBody>
      </p:sp>
      <p:sp>
        <p:nvSpPr>
          <p:cNvPr id="2065" name="Google Shape;2065;p3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indent="0" lvl="1"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2">
  <p:cSld name="9 Content B - 2 Column">
    <p:spTree>
      <p:nvGrpSpPr>
        <p:cNvPr id="2066" name="Shape 2066"/>
        <p:cNvGrpSpPr/>
        <p:nvPr/>
      </p:nvGrpSpPr>
      <p:grpSpPr>
        <a:xfrm>
          <a:off x="0" y="0"/>
          <a:ext cx="0" cy="0"/>
          <a:chOff x="0" y="0"/>
          <a:chExt cx="0" cy="0"/>
        </a:xfrm>
      </p:grpSpPr>
      <p:sp>
        <p:nvSpPr>
          <p:cNvPr id="2067" name="Google Shape;2067;p306"/>
          <p:cNvSpPr txBox="1"/>
          <p:nvPr>
            <p:ph idx="1" type="body"/>
          </p:nvPr>
        </p:nvSpPr>
        <p:spPr>
          <a:xfrm>
            <a:off x="571498"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068" name="Google Shape;2068;p306"/>
          <p:cNvSpPr txBox="1"/>
          <p:nvPr>
            <p:ph idx="2" type="subTitle"/>
          </p:nvPr>
        </p:nvSpPr>
        <p:spPr>
          <a:xfrm>
            <a:off x="597024"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069" name="Google Shape;2069;p306"/>
          <p:cNvSpPr txBox="1"/>
          <p:nvPr>
            <p:ph idx="3" type="subTitle"/>
          </p:nvPr>
        </p:nvSpPr>
        <p:spPr>
          <a:xfrm>
            <a:off x="4617960"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070" name="Google Shape;2070;p30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71" name="Google Shape;2071;p306"/>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72" name="Google Shape;2072;p306"/>
          <p:cNvSpPr txBox="1"/>
          <p:nvPr>
            <p:ph idx="4" type="body"/>
          </p:nvPr>
        </p:nvSpPr>
        <p:spPr>
          <a:xfrm>
            <a:off x="4643392"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073" name="Google Shape;2073;p306"/>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200"/>
              <a:buNone/>
              <a:defRPr/>
            </a:lvl3pPr>
            <a:lvl4pPr indent="-228600" lvl="3" marL="1828800" algn="l">
              <a:lnSpc>
                <a:spcPct val="100000"/>
              </a:lnSpc>
              <a:spcBef>
                <a:spcPts val="0"/>
              </a:spcBef>
              <a:spcAft>
                <a:spcPts val="0"/>
              </a:spcAft>
              <a:buClr>
                <a:schemeClr val="lt1"/>
              </a:buClr>
              <a:buSzPts val="1200"/>
              <a:buNone/>
              <a:defRPr/>
            </a:lvl4pPr>
            <a:lvl5pPr indent="-228600" lvl="4" marL="2286000" algn="l">
              <a:lnSpc>
                <a:spcPct val="100000"/>
              </a:lnSpc>
              <a:spcBef>
                <a:spcPts val="0"/>
              </a:spcBef>
              <a:spcAft>
                <a:spcPts val="0"/>
              </a:spcAft>
              <a:buClr>
                <a:schemeClr val="lt1"/>
              </a:buClr>
              <a:buSzPts val="1200"/>
              <a:buNone/>
              <a:defRPr/>
            </a:lvl5pPr>
            <a:lvl6pPr indent="-228600" lvl="5" marL="2743200" algn="l">
              <a:lnSpc>
                <a:spcPct val="100000"/>
              </a:lnSpc>
              <a:spcBef>
                <a:spcPts val="0"/>
              </a:spcBef>
              <a:spcAft>
                <a:spcPts val="0"/>
              </a:spcAft>
              <a:buClr>
                <a:schemeClr val="lt1"/>
              </a:buClr>
              <a:buSzPts val="1200"/>
              <a:buNone/>
              <a:defRPr>
                <a:solidFill>
                  <a:schemeClr val="lt1"/>
                </a:solidFill>
              </a:defRPr>
            </a:lvl6pPr>
            <a:lvl7pPr indent="-228600" lvl="6" marL="3200400" algn="l">
              <a:lnSpc>
                <a:spcPct val="100000"/>
              </a:lnSpc>
              <a:spcBef>
                <a:spcPts val="0"/>
              </a:spcBef>
              <a:spcAft>
                <a:spcPts val="0"/>
              </a:spcAft>
              <a:buClr>
                <a:schemeClr val="lt1"/>
              </a:buClr>
              <a:buSzPts val="1200"/>
              <a:buNone/>
              <a:defRPr>
                <a:solidFill>
                  <a:schemeClr val="lt1"/>
                </a:solidFill>
              </a:defRPr>
            </a:lvl7pPr>
            <a:lvl8pPr indent="-228600" lvl="7" marL="3657600" algn="l">
              <a:lnSpc>
                <a:spcPct val="100000"/>
              </a:lnSpc>
              <a:spcBef>
                <a:spcPts val="0"/>
              </a:spcBef>
              <a:spcAft>
                <a:spcPts val="0"/>
              </a:spcAft>
              <a:buClr>
                <a:schemeClr val="lt1"/>
              </a:buClr>
              <a:buSzPts val="1200"/>
              <a:buNone/>
              <a:defRPr>
                <a:solidFill>
                  <a:schemeClr val="lt1"/>
                </a:solidFill>
              </a:defRPr>
            </a:lvl8pPr>
            <a:lvl9pPr indent="-228600" lvl="8" marL="4114800"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2074" name="Shape 2074"/>
        <p:cNvGrpSpPr/>
        <p:nvPr/>
      </p:nvGrpSpPr>
      <p:grpSpPr>
        <a:xfrm>
          <a:off x="0" y="0"/>
          <a:ext cx="0" cy="0"/>
          <a:chOff x="0" y="0"/>
          <a:chExt cx="0" cy="0"/>
        </a:xfrm>
      </p:grpSpPr>
      <p:sp>
        <p:nvSpPr>
          <p:cNvPr id="2075" name="Google Shape;2075;p307"/>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dk2"/>
                </a:solidFill>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2076" name="Google Shape;2076;p30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77" name="Google Shape;2077;p307"/>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78" name="Google Shape;2078;p307"/>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200"/>
              <a:buNone/>
              <a:defRPr/>
            </a:lvl3pPr>
            <a:lvl4pPr indent="-228600" lvl="3" marL="1828800" algn="l">
              <a:lnSpc>
                <a:spcPct val="100000"/>
              </a:lnSpc>
              <a:spcBef>
                <a:spcPts val="0"/>
              </a:spcBef>
              <a:spcAft>
                <a:spcPts val="0"/>
              </a:spcAft>
              <a:buClr>
                <a:schemeClr val="lt1"/>
              </a:buClr>
              <a:buSzPts val="1200"/>
              <a:buNone/>
              <a:defRPr/>
            </a:lvl4pPr>
            <a:lvl5pPr indent="-228600" lvl="4" marL="2286000" algn="l">
              <a:lnSpc>
                <a:spcPct val="100000"/>
              </a:lnSpc>
              <a:spcBef>
                <a:spcPts val="0"/>
              </a:spcBef>
              <a:spcAft>
                <a:spcPts val="0"/>
              </a:spcAft>
              <a:buClr>
                <a:schemeClr val="lt1"/>
              </a:buClr>
              <a:buSzPts val="1200"/>
              <a:buNone/>
              <a:defRPr/>
            </a:lvl5pPr>
            <a:lvl6pPr indent="-228600" lvl="5" marL="2743200" algn="l">
              <a:lnSpc>
                <a:spcPct val="100000"/>
              </a:lnSpc>
              <a:spcBef>
                <a:spcPts val="0"/>
              </a:spcBef>
              <a:spcAft>
                <a:spcPts val="0"/>
              </a:spcAft>
              <a:buClr>
                <a:schemeClr val="lt1"/>
              </a:buClr>
              <a:buSzPts val="1200"/>
              <a:buNone/>
              <a:defRPr>
                <a:solidFill>
                  <a:schemeClr val="lt1"/>
                </a:solidFill>
              </a:defRPr>
            </a:lvl6pPr>
            <a:lvl7pPr indent="-228600" lvl="6" marL="3200400" algn="l">
              <a:lnSpc>
                <a:spcPct val="100000"/>
              </a:lnSpc>
              <a:spcBef>
                <a:spcPts val="0"/>
              </a:spcBef>
              <a:spcAft>
                <a:spcPts val="0"/>
              </a:spcAft>
              <a:buClr>
                <a:schemeClr val="lt1"/>
              </a:buClr>
              <a:buSzPts val="1200"/>
              <a:buNone/>
              <a:defRPr>
                <a:solidFill>
                  <a:schemeClr val="lt1"/>
                </a:solidFill>
              </a:defRPr>
            </a:lvl7pPr>
            <a:lvl8pPr indent="-228600" lvl="7" marL="3657600" algn="l">
              <a:lnSpc>
                <a:spcPct val="100000"/>
              </a:lnSpc>
              <a:spcBef>
                <a:spcPts val="0"/>
              </a:spcBef>
              <a:spcAft>
                <a:spcPts val="0"/>
              </a:spcAft>
              <a:buClr>
                <a:schemeClr val="lt1"/>
              </a:buClr>
              <a:buSzPts val="1200"/>
              <a:buNone/>
              <a:defRPr>
                <a:solidFill>
                  <a:schemeClr val="lt1"/>
                </a:solidFill>
              </a:defRPr>
            </a:lvl8pPr>
            <a:lvl9pPr indent="-228600" lvl="8" marL="4114800"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204" name="Shape 204"/>
        <p:cNvGrpSpPr/>
        <p:nvPr/>
      </p:nvGrpSpPr>
      <p:grpSpPr>
        <a:xfrm>
          <a:off x="0" y="0"/>
          <a:ext cx="0" cy="0"/>
          <a:chOff x="0" y="0"/>
          <a:chExt cx="0" cy="0"/>
        </a:xfrm>
      </p:grpSpPr>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2085" name="Shape 2085"/>
        <p:cNvGrpSpPr/>
        <p:nvPr/>
      </p:nvGrpSpPr>
      <p:grpSpPr>
        <a:xfrm>
          <a:off x="0" y="0"/>
          <a:ext cx="0" cy="0"/>
          <a:chOff x="0" y="0"/>
          <a:chExt cx="0" cy="0"/>
        </a:xfrm>
      </p:grpSpPr>
      <p:sp>
        <p:nvSpPr>
          <p:cNvPr id="2086" name="Google Shape;2086;p30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87" name="Google Shape;2087;p309"/>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88" name="Google Shape;2088;p30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89" name="Google Shape;2089;p309"/>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_13 Content C - 3 Column Cards">
    <p:spTree>
      <p:nvGrpSpPr>
        <p:cNvPr id="2090" name="Shape 2090"/>
        <p:cNvGrpSpPr/>
        <p:nvPr/>
      </p:nvGrpSpPr>
      <p:grpSpPr>
        <a:xfrm>
          <a:off x="0" y="0"/>
          <a:ext cx="0" cy="0"/>
          <a:chOff x="0" y="0"/>
          <a:chExt cx="0" cy="0"/>
        </a:xfrm>
      </p:grpSpPr>
      <p:sp>
        <p:nvSpPr>
          <p:cNvPr id="2091" name="Google Shape;2091;p310"/>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92" name="Google Shape;2092;p310"/>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93" name="Google Shape;2093;p310"/>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94" name="Google Shape;2094;p31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95" name="Google Shape;2095;p310"/>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96" name="Google Shape;2096;p310"/>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97" name="Google Shape;2097;p310"/>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98" name="Google Shape;2098;p310"/>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099" name="Google Shape;2099;p310"/>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100" name="Google Shape;2100;p310"/>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101" name="Google Shape;2101;p31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02" name="Google Shape;2102;p310"/>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p:cSld name="1_3 Title Slide B - Light_2">
    <p:spTree>
      <p:nvGrpSpPr>
        <p:cNvPr id="2103" name="Shape 2103"/>
        <p:cNvGrpSpPr/>
        <p:nvPr/>
      </p:nvGrpSpPr>
      <p:grpSpPr>
        <a:xfrm>
          <a:off x="0" y="0"/>
          <a:ext cx="0" cy="0"/>
          <a:chOff x="0" y="0"/>
          <a:chExt cx="0" cy="0"/>
        </a:xfrm>
      </p:grpSpPr>
      <p:sp>
        <p:nvSpPr>
          <p:cNvPr id="2104" name="Google Shape;2104;p311"/>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05" name="Google Shape;2105;p311"/>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06" name="Google Shape;2106;p311"/>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2107" name="Google Shape;2107;p31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08" name="Google Shape;2108;p311"/>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09" name="Google Shape;2109;p31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110" name="Google Shape;2110;p311"/>
          <p:cNvPicPr preferRelativeResize="0"/>
          <p:nvPr/>
        </p:nvPicPr>
        <p:blipFill rotWithShape="1">
          <a:blip r:embed="rId3">
            <a:alphaModFix/>
          </a:blip>
          <a:srcRect b="0" l="0" r="0" t="0"/>
          <a:stretch/>
        </p:blipFill>
        <p:spPr>
          <a:xfrm>
            <a:off x="5298359" y="0"/>
            <a:ext cx="1536315" cy="5142212"/>
          </a:xfrm>
          <a:prstGeom prst="rect">
            <a:avLst/>
          </a:prstGeom>
          <a:noFill/>
          <a:ln>
            <a:noFill/>
          </a:ln>
        </p:spPr>
      </p:pic>
      <p:pic>
        <p:nvPicPr>
          <p:cNvPr id="2111" name="Google Shape;2111;p311"/>
          <p:cNvPicPr preferRelativeResize="0"/>
          <p:nvPr/>
        </p:nvPicPr>
        <p:blipFill rotWithShape="1">
          <a:blip r:embed="rId4">
            <a:alphaModFix/>
          </a:blip>
          <a:srcRect b="0" l="-24801" r="50052" t="0"/>
          <a:stretch/>
        </p:blipFill>
        <p:spPr>
          <a:xfrm>
            <a:off x="1467388" y="0"/>
            <a:ext cx="7676477" cy="51435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1">
  <p:cSld name="1_3 Title Slide B - Light_2_1_1_1">
    <p:spTree>
      <p:nvGrpSpPr>
        <p:cNvPr id="2112" name="Shape 2112"/>
        <p:cNvGrpSpPr/>
        <p:nvPr/>
      </p:nvGrpSpPr>
      <p:grpSpPr>
        <a:xfrm>
          <a:off x="0" y="0"/>
          <a:ext cx="0" cy="0"/>
          <a:chOff x="0" y="0"/>
          <a:chExt cx="0" cy="0"/>
        </a:xfrm>
      </p:grpSpPr>
      <p:pic>
        <p:nvPicPr>
          <p:cNvPr id="2113" name="Google Shape;2113;p312"/>
          <p:cNvPicPr preferRelativeResize="0"/>
          <p:nvPr/>
        </p:nvPicPr>
        <p:blipFill>
          <a:blip r:embed="rId2">
            <a:alphaModFix/>
          </a:blip>
          <a:stretch>
            <a:fillRect/>
          </a:stretch>
        </p:blipFill>
        <p:spPr>
          <a:xfrm>
            <a:off x="227644" y="128025"/>
            <a:ext cx="8914033" cy="5014126"/>
          </a:xfrm>
          <a:prstGeom prst="rect">
            <a:avLst/>
          </a:prstGeom>
          <a:noFill/>
          <a:ln>
            <a:noFill/>
          </a:ln>
        </p:spPr>
      </p:pic>
      <p:sp>
        <p:nvSpPr>
          <p:cNvPr id="2114" name="Google Shape;2114;p312"/>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15" name="Google Shape;2115;p312"/>
          <p:cNvSpPr txBox="1"/>
          <p:nvPr>
            <p:ph idx="1" type="subTitle"/>
          </p:nvPr>
        </p:nvSpPr>
        <p:spPr>
          <a:xfrm>
            <a:off x="571500" y="2876550"/>
            <a:ext cx="3947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16" name="Google Shape;2116;p312"/>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17" name="Google Shape;2117;p31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18" name="Google Shape;2118;p312"/>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19" name="Google Shape;2119;p31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p:cSld name="1_3 Title Slide B - Light_1_1">
    <p:spTree>
      <p:nvGrpSpPr>
        <p:cNvPr id="2120" name="Shape 2120"/>
        <p:cNvGrpSpPr/>
        <p:nvPr/>
      </p:nvGrpSpPr>
      <p:grpSpPr>
        <a:xfrm>
          <a:off x="0" y="0"/>
          <a:ext cx="0" cy="0"/>
          <a:chOff x="0" y="0"/>
          <a:chExt cx="0" cy="0"/>
        </a:xfrm>
      </p:grpSpPr>
      <p:pic>
        <p:nvPicPr>
          <p:cNvPr id="2121" name="Google Shape;2121;p313"/>
          <p:cNvPicPr preferRelativeResize="0"/>
          <p:nvPr/>
        </p:nvPicPr>
        <p:blipFill>
          <a:blip r:embed="rId2">
            <a:alphaModFix/>
          </a:blip>
          <a:stretch>
            <a:fillRect/>
          </a:stretch>
        </p:blipFill>
        <p:spPr>
          <a:xfrm>
            <a:off x="-1" y="0"/>
            <a:ext cx="9141714" cy="5142208"/>
          </a:xfrm>
          <a:prstGeom prst="rect">
            <a:avLst/>
          </a:prstGeom>
          <a:noFill/>
          <a:ln>
            <a:noFill/>
          </a:ln>
        </p:spPr>
      </p:pic>
      <p:sp>
        <p:nvSpPr>
          <p:cNvPr id="2122" name="Google Shape;2122;p313"/>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23" name="Google Shape;2123;p313"/>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24" name="Google Shape;2124;p313"/>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25" name="Google Shape;2125;p31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26" name="Google Shape;2126;p313"/>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27" name="Google Shape;2127;p31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p:cSld name="1_3 Title Slide B - Light_1_1_1_2">
    <p:spTree>
      <p:nvGrpSpPr>
        <p:cNvPr id="2128" name="Shape 2128"/>
        <p:cNvGrpSpPr/>
        <p:nvPr/>
      </p:nvGrpSpPr>
      <p:grpSpPr>
        <a:xfrm>
          <a:off x="0" y="0"/>
          <a:ext cx="0" cy="0"/>
          <a:chOff x="0" y="0"/>
          <a:chExt cx="0" cy="0"/>
        </a:xfrm>
      </p:grpSpPr>
      <p:pic>
        <p:nvPicPr>
          <p:cNvPr id="2129" name="Google Shape;2129;p314"/>
          <p:cNvPicPr preferRelativeResize="0"/>
          <p:nvPr/>
        </p:nvPicPr>
        <p:blipFill>
          <a:blip r:embed="rId2">
            <a:alphaModFix/>
          </a:blip>
          <a:stretch>
            <a:fillRect/>
          </a:stretch>
        </p:blipFill>
        <p:spPr>
          <a:xfrm>
            <a:off x="-1" y="0"/>
            <a:ext cx="9141714" cy="5142208"/>
          </a:xfrm>
          <a:prstGeom prst="rect">
            <a:avLst/>
          </a:prstGeom>
          <a:noFill/>
          <a:ln>
            <a:noFill/>
          </a:ln>
        </p:spPr>
      </p:pic>
      <p:sp>
        <p:nvSpPr>
          <p:cNvPr id="2130" name="Google Shape;2130;p314"/>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31" name="Google Shape;2131;p314"/>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32" name="Google Shape;2132;p314"/>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33" name="Google Shape;2133;p31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34" name="Google Shape;2134;p314"/>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35" name="Google Shape;2135;p31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p:cSld name="1_3 Title Slide B - Light_1_1_1_2_1">
    <p:spTree>
      <p:nvGrpSpPr>
        <p:cNvPr id="2136" name="Shape 2136"/>
        <p:cNvGrpSpPr/>
        <p:nvPr/>
      </p:nvGrpSpPr>
      <p:grpSpPr>
        <a:xfrm>
          <a:off x="0" y="0"/>
          <a:ext cx="0" cy="0"/>
          <a:chOff x="0" y="0"/>
          <a:chExt cx="0" cy="0"/>
        </a:xfrm>
      </p:grpSpPr>
      <p:pic>
        <p:nvPicPr>
          <p:cNvPr id="2137" name="Google Shape;2137;p315"/>
          <p:cNvPicPr preferRelativeResize="0"/>
          <p:nvPr/>
        </p:nvPicPr>
        <p:blipFill>
          <a:blip r:embed="rId2">
            <a:alphaModFix/>
          </a:blip>
          <a:stretch>
            <a:fillRect/>
          </a:stretch>
        </p:blipFill>
        <p:spPr>
          <a:xfrm>
            <a:off x="-2299" y="0"/>
            <a:ext cx="9144013" cy="5143501"/>
          </a:xfrm>
          <a:prstGeom prst="rect">
            <a:avLst/>
          </a:prstGeom>
          <a:noFill/>
          <a:ln>
            <a:noFill/>
          </a:ln>
        </p:spPr>
      </p:pic>
      <p:sp>
        <p:nvSpPr>
          <p:cNvPr id="2138" name="Google Shape;2138;p315"/>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39" name="Google Shape;2139;p31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40" name="Google Shape;2140;p315"/>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41" name="Google Shape;2141;p31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42" name="Google Shape;2142;p315"/>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43" name="Google Shape;2143;p31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p:cSld name="1_3 Title Slide B - Light_1_1_1_2_1_1">
    <p:spTree>
      <p:nvGrpSpPr>
        <p:cNvPr id="2144" name="Shape 2144"/>
        <p:cNvGrpSpPr/>
        <p:nvPr/>
      </p:nvGrpSpPr>
      <p:grpSpPr>
        <a:xfrm>
          <a:off x="0" y="0"/>
          <a:ext cx="0" cy="0"/>
          <a:chOff x="0" y="0"/>
          <a:chExt cx="0" cy="0"/>
        </a:xfrm>
      </p:grpSpPr>
      <p:pic>
        <p:nvPicPr>
          <p:cNvPr id="2145" name="Google Shape;2145;p316"/>
          <p:cNvPicPr preferRelativeResize="0"/>
          <p:nvPr/>
        </p:nvPicPr>
        <p:blipFill>
          <a:blip r:embed="rId2">
            <a:alphaModFix/>
          </a:blip>
          <a:stretch>
            <a:fillRect/>
          </a:stretch>
        </p:blipFill>
        <p:spPr>
          <a:xfrm>
            <a:off x="-1" y="0"/>
            <a:ext cx="9141714" cy="5142208"/>
          </a:xfrm>
          <a:prstGeom prst="rect">
            <a:avLst/>
          </a:prstGeom>
          <a:noFill/>
          <a:ln>
            <a:noFill/>
          </a:ln>
        </p:spPr>
      </p:pic>
      <p:sp>
        <p:nvSpPr>
          <p:cNvPr id="2146" name="Google Shape;2146;p316"/>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47" name="Google Shape;2147;p316"/>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48" name="Google Shape;2148;p316"/>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49" name="Google Shape;2149;p316"/>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50" name="Google Shape;2150;p316"/>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51" name="Google Shape;2151;p31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2">
  <p:cSld name="1_3 Title Slide B - Light_1_1_1_2_1_1_2">
    <p:spTree>
      <p:nvGrpSpPr>
        <p:cNvPr id="2152" name="Shape 2152"/>
        <p:cNvGrpSpPr/>
        <p:nvPr/>
      </p:nvGrpSpPr>
      <p:grpSpPr>
        <a:xfrm>
          <a:off x="0" y="0"/>
          <a:ext cx="0" cy="0"/>
          <a:chOff x="0" y="0"/>
          <a:chExt cx="0" cy="0"/>
        </a:xfrm>
      </p:grpSpPr>
      <p:pic>
        <p:nvPicPr>
          <p:cNvPr id="2153" name="Google Shape;2153;p317"/>
          <p:cNvPicPr preferRelativeResize="0"/>
          <p:nvPr/>
        </p:nvPicPr>
        <p:blipFill>
          <a:blip r:embed="rId2">
            <a:alphaModFix/>
          </a:blip>
          <a:stretch>
            <a:fillRect/>
          </a:stretch>
        </p:blipFill>
        <p:spPr>
          <a:xfrm>
            <a:off x="-1" y="0"/>
            <a:ext cx="9141714" cy="5142208"/>
          </a:xfrm>
          <a:prstGeom prst="rect">
            <a:avLst/>
          </a:prstGeom>
          <a:noFill/>
          <a:ln>
            <a:noFill/>
          </a:ln>
        </p:spPr>
      </p:pic>
      <p:sp>
        <p:nvSpPr>
          <p:cNvPr id="2154" name="Google Shape;2154;p317"/>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55" name="Google Shape;2155;p317"/>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56" name="Google Shape;2156;p317"/>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57" name="Google Shape;2157;p31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58" name="Google Shape;2158;p317"/>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59" name="Google Shape;2159;p31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p:cSld name="1_3 Title Slide B - Light_1_1_1_2_1_1_1">
    <p:spTree>
      <p:nvGrpSpPr>
        <p:cNvPr id="2160" name="Shape 2160"/>
        <p:cNvGrpSpPr/>
        <p:nvPr/>
      </p:nvGrpSpPr>
      <p:grpSpPr>
        <a:xfrm>
          <a:off x="0" y="0"/>
          <a:ext cx="0" cy="0"/>
          <a:chOff x="0" y="0"/>
          <a:chExt cx="0" cy="0"/>
        </a:xfrm>
      </p:grpSpPr>
      <p:pic>
        <p:nvPicPr>
          <p:cNvPr id="2161" name="Google Shape;2161;p318"/>
          <p:cNvPicPr preferRelativeResize="0"/>
          <p:nvPr/>
        </p:nvPicPr>
        <p:blipFill>
          <a:blip r:embed="rId2">
            <a:alphaModFix/>
          </a:blip>
          <a:stretch>
            <a:fillRect/>
          </a:stretch>
        </p:blipFill>
        <p:spPr>
          <a:xfrm>
            <a:off x="-2299" y="0"/>
            <a:ext cx="9144013" cy="5143501"/>
          </a:xfrm>
          <a:prstGeom prst="rect">
            <a:avLst/>
          </a:prstGeom>
          <a:noFill/>
          <a:ln>
            <a:noFill/>
          </a:ln>
        </p:spPr>
      </p:pic>
      <p:sp>
        <p:nvSpPr>
          <p:cNvPr id="2162" name="Google Shape;2162;p318"/>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63" name="Google Shape;2163;p318"/>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64" name="Google Shape;2164;p318"/>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65" name="Google Shape;2165;p318"/>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66" name="Google Shape;2166;p318"/>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67" name="Google Shape;2167;p31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205" name="Shape 205"/>
        <p:cNvGrpSpPr/>
        <p:nvPr/>
      </p:nvGrpSpPr>
      <p:grpSpPr>
        <a:xfrm>
          <a:off x="0" y="0"/>
          <a:ext cx="0" cy="0"/>
          <a:chOff x="0" y="0"/>
          <a:chExt cx="0" cy="0"/>
        </a:xfrm>
      </p:grpSpPr>
      <p:sp>
        <p:nvSpPr>
          <p:cNvPr id="206" name="Google Shape;206;p33"/>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7" name="Google Shape;207;p33"/>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DM Sans"/>
                <a:ea typeface="DM Sans"/>
                <a:cs typeface="DM Sans"/>
                <a:sym typeface="DM Sans"/>
              </a:rPr>
              <a:t>©202</a:t>
            </a:r>
            <a:r>
              <a:rPr lang="en" sz="800">
                <a:solidFill>
                  <a:schemeClr val="dk1"/>
                </a:solidFill>
                <a:latin typeface="DM Sans"/>
                <a:ea typeface="DM Sans"/>
                <a:cs typeface="DM Sans"/>
                <a:sym typeface="DM Sans"/>
              </a:rPr>
              <a:t>4</a:t>
            </a:r>
            <a:r>
              <a:rPr b="0" i="0" lang="en" sz="800" u="none" cap="none" strike="noStrike">
                <a:solidFill>
                  <a:schemeClr val="dk1"/>
                </a:solidFill>
                <a:latin typeface="DM Sans"/>
                <a:ea typeface="DM Sans"/>
                <a:cs typeface="DM Sans"/>
                <a:sym typeface="DM Sans"/>
              </a:rPr>
              <a:t> Databricks Inc. — All rights reserved</a:t>
            </a:r>
            <a:endParaRPr b="0" i="0" sz="800" u="none" cap="none" strike="noStrike">
              <a:solidFill>
                <a:schemeClr val="dk1"/>
              </a:solidFill>
              <a:latin typeface="DM Sans"/>
              <a:ea typeface="DM Sans"/>
              <a:cs typeface="DM Sans"/>
              <a:sym typeface="DM Sans"/>
            </a:endParaRPr>
          </a:p>
        </p:txBody>
      </p:sp>
      <p:sp>
        <p:nvSpPr>
          <p:cNvPr id="208" name="Google Shape;208;p3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1pPr>
            <a:lvl2pPr indent="0" lvl="1"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2pPr>
            <a:lvl3pPr indent="0" lvl="2"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3pPr>
            <a:lvl4pPr indent="0" lvl="3"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4pPr>
            <a:lvl5pPr indent="0" lvl="4"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5pPr>
            <a:lvl6pPr indent="0" lvl="5"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6pPr>
            <a:lvl7pPr indent="0" lvl="6"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7pPr>
            <a:lvl8pPr indent="0" lvl="7"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8pPr>
            <a:lvl9pPr indent="0" lvl="8"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09" name="Google Shape;209;p33"/>
          <p:cNvPicPr preferRelativeResize="0"/>
          <p:nvPr/>
        </p:nvPicPr>
        <p:blipFill rotWithShape="1">
          <a:blip r:embed="rId2">
            <a:alphaModFix/>
          </a:blip>
          <a:srcRect b="0" l="0" r="0" t="0"/>
          <a:stretch/>
        </p:blipFill>
        <p:spPr>
          <a:xfrm>
            <a:off x="8001082" y="4854977"/>
            <a:ext cx="140005" cy="140005"/>
          </a:xfrm>
          <a:prstGeom prst="rect">
            <a:avLst/>
          </a:prstGeom>
          <a:noFill/>
          <a:ln>
            <a:noFill/>
          </a:ln>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1">
  <p:cSld name="1_3 Title Slide B - Light_1_1_1_2_1_1_1_1">
    <p:spTree>
      <p:nvGrpSpPr>
        <p:cNvPr id="2168" name="Shape 2168"/>
        <p:cNvGrpSpPr/>
        <p:nvPr/>
      </p:nvGrpSpPr>
      <p:grpSpPr>
        <a:xfrm>
          <a:off x="0" y="0"/>
          <a:ext cx="0" cy="0"/>
          <a:chOff x="0" y="0"/>
          <a:chExt cx="0" cy="0"/>
        </a:xfrm>
      </p:grpSpPr>
      <p:pic>
        <p:nvPicPr>
          <p:cNvPr id="2169" name="Google Shape;2169;p319"/>
          <p:cNvPicPr preferRelativeResize="0"/>
          <p:nvPr/>
        </p:nvPicPr>
        <p:blipFill>
          <a:blip r:embed="rId2">
            <a:alphaModFix/>
          </a:blip>
          <a:stretch>
            <a:fillRect/>
          </a:stretch>
        </p:blipFill>
        <p:spPr>
          <a:xfrm>
            <a:off x="-1" y="0"/>
            <a:ext cx="9141714" cy="5142208"/>
          </a:xfrm>
          <a:prstGeom prst="rect">
            <a:avLst/>
          </a:prstGeom>
          <a:noFill/>
          <a:ln>
            <a:noFill/>
          </a:ln>
        </p:spPr>
      </p:pic>
      <p:sp>
        <p:nvSpPr>
          <p:cNvPr id="2170" name="Google Shape;2170;p319"/>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71" name="Google Shape;2171;p319"/>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72" name="Google Shape;2172;p319"/>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73" name="Google Shape;2173;p31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74" name="Google Shape;2174;p319"/>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75" name="Google Shape;2175;p31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1_8 Content A - Basic White 1">
    <p:bg>
      <p:bgPr>
        <a:solidFill>
          <a:srgbClr val="FFFFFF"/>
        </a:solidFill>
      </p:bgPr>
    </p:bg>
    <p:spTree>
      <p:nvGrpSpPr>
        <p:cNvPr id="2176" name="Shape 2176"/>
        <p:cNvGrpSpPr/>
        <p:nvPr/>
      </p:nvGrpSpPr>
      <p:grpSpPr>
        <a:xfrm>
          <a:off x="0" y="0"/>
          <a:ext cx="0" cy="0"/>
          <a:chOff x="0" y="0"/>
          <a:chExt cx="0" cy="0"/>
        </a:xfrm>
      </p:grpSpPr>
      <p:sp>
        <p:nvSpPr>
          <p:cNvPr id="2177" name="Google Shape;2177;p32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178" name="Google Shape;2178;p320"/>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79" name="Google Shape;2179;p32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80" name="Google Shape;2180;p320"/>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1_9 Content B - 2 Column">
    <p:spTree>
      <p:nvGrpSpPr>
        <p:cNvPr id="2181" name="Shape 2181"/>
        <p:cNvGrpSpPr/>
        <p:nvPr/>
      </p:nvGrpSpPr>
      <p:grpSpPr>
        <a:xfrm>
          <a:off x="0" y="0"/>
          <a:ext cx="0" cy="0"/>
          <a:chOff x="0" y="0"/>
          <a:chExt cx="0" cy="0"/>
        </a:xfrm>
      </p:grpSpPr>
      <p:sp>
        <p:nvSpPr>
          <p:cNvPr id="2182" name="Google Shape;2182;p32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183" name="Google Shape;2183;p321"/>
          <p:cNvSpPr txBox="1"/>
          <p:nvPr>
            <p:ph idx="1"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184" name="Google Shape;2184;p321"/>
          <p:cNvSpPr txBox="1"/>
          <p:nvPr>
            <p:ph idx="2"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185" name="Google Shape;2185;p321"/>
          <p:cNvSpPr txBox="1"/>
          <p:nvPr>
            <p:ph idx="3"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86" name="Google Shape;2186;p321"/>
          <p:cNvSpPr txBox="1"/>
          <p:nvPr>
            <p:ph idx="4"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87" name="Google Shape;2187;p32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88" name="Google Shape;2188;p321"/>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_10 Content B - 2 Column w/ Icon Spot">
    <p:spTree>
      <p:nvGrpSpPr>
        <p:cNvPr id="2189" name="Shape 2189"/>
        <p:cNvGrpSpPr/>
        <p:nvPr/>
      </p:nvGrpSpPr>
      <p:grpSpPr>
        <a:xfrm>
          <a:off x="0" y="0"/>
          <a:ext cx="0" cy="0"/>
          <a:chOff x="0" y="0"/>
          <a:chExt cx="0" cy="0"/>
        </a:xfrm>
      </p:grpSpPr>
      <p:sp>
        <p:nvSpPr>
          <p:cNvPr id="2190" name="Google Shape;2190;p32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191" name="Google Shape;2191;p322"/>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192" name="Google Shape;2192;p322"/>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193" name="Google Shape;2193;p322"/>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194" name="Google Shape;2194;p322"/>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195" name="Google Shape;2195;p32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96" name="Google Shape;2196;p322"/>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_11 Content C - 3 Column">
    <p:spTree>
      <p:nvGrpSpPr>
        <p:cNvPr id="2197" name="Shape 2197"/>
        <p:cNvGrpSpPr/>
        <p:nvPr/>
      </p:nvGrpSpPr>
      <p:grpSpPr>
        <a:xfrm>
          <a:off x="0" y="0"/>
          <a:ext cx="0" cy="0"/>
          <a:chOff x="0" y="0"/>
          <a:chExt cx="0" cy="0"/>
        </a:xfrm>
      </p:grpSpPr>
      <p:sp>
        <p:nvSpPr>
          <p:cNvPr id="2198" name="Google Shape;2198;p32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199" name="Google Shape;2199;p323"/>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00" name="Google Shape;2200;p323"/>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01" name="Google Shape;2201;p323"/>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02" name="Google Shape;2202;p323"/>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03" name="Google Shape;2203;p323"/>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04" name="Google Shape;2204;p323"/>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05" name="Google Shape;2205;p32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06" name="Google Shape;2206;p323"/>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_12 Content C - 3 Column w/ Icon Spot">
    <p:spTree>
      <p:nvGrpSpPr>
        <p:cNvPr id="2207" name="Shape 2207"/>
        <p:cNvGrpSpPr/>
        <p:nvPr/>
      </p:nvGrpSpPr>
      <p:grpSpPr>
        <a:xfrm>
          <a:off x="0" y="0"/>
          <a:ext cx="0" cy="0"/>
          <a:chOff x="0" y="0"/>
          <a:chExt cx="0" cy="0"/>
        </a:xfrm>
      </p:grpSpPr>
      <p:sp>
        <p:nvSpPr>
          <p:cNvPr id="2208" name="Google Shape;2208;p32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09" name="Google Shape;2209;p324"/>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10" name="Google Shape;2210;p324"/>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11" name="Google Shape;2211;p324"/>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12" name="Google Shape;2212;p324"/>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13" name="Google Shape;2213;p324"/>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14" name="Google Shape;2214;p324"/>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15" name="Google Shape;2215;p32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16" name="Google Shape;2216;p324"/>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1_Content E - Power Statement 1">
    <p:spTree>
      <p:nvGrpSpPr>
        <p:cNvPr id="2217" name="Shape 2217"/>
        <p:cNvGrpSpPr/>
        <p:nvPr/>
      </p:nvGrpSpPr>
      <p:grpSpPr>
        <a:xfrm>
          <a:off x="0" y="0"/>
          <a:ext cx="0" cy="0"/>
          <a:chOff x="0" y="0"/>
          <a:chExt cx="0" cy="0"/>
        </a:xfrm>
      </p:grpSpPr>
      <p:sp>
        <p:nvSpPr>
          <p:cNvPr id="2218" name="Google Shape;2218;p325"/>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19" name="Google Shape;2219;p32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_14 Content D - Card Right">
    <p:spTree>
      <p:nvGrpSpPr>
        <p:cNvPr id="2220" name="Shape 2220"/>
        <p:cNvGrpSpPr/>
        <p:nvPr/>
      </p:nvGrpSpPr>
      <p:grpSpPr>
        <a:xfrm>
          <a:off x="0" y="0"/>
          <a:ext cx="0" cy="0"/>
          <a:chOff x="0" y="0"/>
          <a:chExt cx="0" cy="0"/>
        </a:xfrm>
      </p:grpSpPr>
      <p:sp>
        <p:nvSpPr>
          <p:cNvPr id="2221" name="Google Shape;2221;p32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22" name="Google Shape;2222;p326"/>
          <p:cNvSpPr/>
          <p:nvPr/>
        </p:nvSpPr>
        <p:spPr>
          <a:xfrm>
            <a:off x="4519346"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23" name="Google Shape;2223;p326"/>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224" name="Google Shape;2224;p326"/>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225" name="Google Shape;2225;p32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26" name="Google Shape;2226;p326"/>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_15 Content D - Card Left">
    <p:spTree>
      <p:nvGrpSpPr>
        <p:cNvPr id="2227" name="Shape 2227"/>
        <p:cNvGrpSpPr/>
        <p:nvPr/>
      </p:nvGrpSpPr>
      <p:grpSpPr>
        <a:xfrm>
          <a:off x="0" y="0"/>
          <a:ext cx="0" cy="0"/>
          <a:chOff x="0" y="0"/>
          <a:chExt cx="0" cy="0"/>
        </a:xfrm>
      </p:grpSpPr>
      <p:sp>
        <p:nvSpPr>
          <p:cNvPr id="2228" name="Google Shape;2228;p32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29" name="Google Shape;2229;p327"/>
          <p:cNvSpPr/>
          <p:nvPr/>
        </p:nvSpPr>
        <p:spPr>
          <a:xfrm>
            <a:off x="457204"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30" name="Google Shape;2230;p327"/>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231" name="Google Shape;2231;p327"/>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232" name="Google Shape;2232;p32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33" name="Google Shape;2233;p327"/>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_16 Content D - Card Large">
    <p:spTree>
      <p:nvGrpSpPr>
        <p:cNvPr id="2234" name="Shape 2234"/>
        <p:cNvGrpSpPr/>
        <p:nvPr/>
      </p:nvGrpSpPr>
      <p:grpSpPr>
        <a:xfrm>
          <a:off x="0" y="0"/>
          <a:ext cx="0" cy="0"/>
          <a:chOff x="0" y="0"/>
          <a:chExt cx="0" cy="0"/>
        </a:xfrm>
      </p:grpSpPr>
      <p:sp>
        <p:nvSpPr>
          <p:cNvPr id="2235" name="Google Shape;2235;p328"/>
          <p:cNvSpPr/>
          <p:nvPr/>
        </p:nvSpPr>
        <p:spPr>
          <a:xfrm>
            <a:off x="457204" y="1369225"/>
            <a:ext cx="8229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36" name="Google Shape;2236;p32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37" name="Google Shape;2237;p32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238" name="Google Shape;2238;p32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39" name="Google Shape;2239;p328"/>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210" name="Shape 210"/>
        <p:cNvGrpSpPr/>
        <p:nvPr/>
      </p:nvGrpSpPr>
      <p:grpSpPr>
        <a:xfrm>
          <a:off x="0" y="0"/>
          <a:ext cx="0" cy="0"/>
          <a:chOff x="0" y="0"/>
          <a:chExt cx="0" cy="0"/>
        </a:xfrm>
      </p:grpSpPr>
      <p:sp>
        <p:nvSpPr>
          <p:cNvPr id="211" name="Google Shape;211;p34"/>
          <p:cNvSpPr txBox="1"/>
          <p:nvPr>
            <p:ph type="title"/>
          </p:nvPr>
        </p:nvSpPr>
        <p:spPr>
          <a:xfrm>
            <a:off x="457333" y="457200"/>
            <a:ext cx="82293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12" name="Google Shape;212;p3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2">
    <p:spTree>
      <p:nvGrpSpPr>
        <p:cNvPr id="2240" name="Shape 2240"/>
        <p:cNvGrpSpPr/>
        <p:nvPr/>
      </p:nvGrpSpPr>
      <p:grpSpPr>
        <a:xfrm>
          <a:off x="0" y="0"/>
          <a:ext cx="0" cy="0"/>
          <a:chOff x="0" y="0"/>
          <a:chExt cx="0" cy="0"/>
        </a:xfrm>
      </p:grpSpPr>
      <p:sp>
        <p:nvSpPr>
          <p:cNvPr id="2241" name="Google Shape;2241;p329"/>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42" name="Google Shape;2242;p329"/>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243" name="Google Shape;2243;p329"/>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2244" name="Google Shape;2244;p32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245" name="Google Shape;2245;p329"/>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246" name="Google Shape;2246;p32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1_Content E - Blank">
    <p:spTree>
      <p:nvGrpSpPr>
        <p:cNvPr id="2247" name="Shape 2247"/>
        <p:cNvGrpSpPr/>
        <p:nvPr/>
      </p:nvGrpSpPr>
      <p:grpSpPr>
        <a:xfrm>
          <a:off x="0" y="0"/>
          <a:ext cx="0" cy="0"/>
          <a:chOff x="0" y="0"/>
          <a:chExt cx="0" cy="0"/>
        </a:xfrm>
      </p:grpSpPr>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1_Content E - Power Statement 2">
    <p:bg>
      <p:bgPr>
        <a:solidFill>
          <a:schemeClr val="dk1"/>
        </a:solidFill>
      </p:bgPr>
    </p:bg>
    <p:spTree>
      <p:nvGrpSpPr>
        <p:cNvPr id="2248" name="Shape 2248"/>
        <p:cNvGrpSpPr/>
        <p:nvPr/>
      </p:nvGrpSpPr>
      <p:grpSpPr>
        <a:xfrm>
          <a:off x="0" y="0"/>
          <a:ext cx="0" cy="0"/>
          <a:chOff x="0" y="0"/>
          <a:chExt cx="0" cy="0"/>
        </a:xfrm>
      </p:grpSpPr>
      <p:sp>
        <p:nvSpPr>
          <p:cNvPr id="2249" name="Google Shape;2249;p331"/>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50" name="Google Shape;2250;p33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1_Content E - Power Statement 3">
    <p:bg>
      <p:bgPr>
        <a:solidFill>
          <a:schemeClr val="accent4"/>
        </a:solidFill>
      </p:bgPr>
    </p:bg>
    <p:spTree>
      <p:nvGrpSpPr>
        <p:cNvPr id="2251" name="Shape 2251"/>
        <p:cNvGrpSpPr/>
        <p:nvPr/>
      </p:nvGrpSpPr>
      <p:grpSpPr>
        <a:xfrm>
          <a:off x="0" y="0"/>
          <a:ext cx="0" cy="0"/>
          <a:chOff x="0" y="0"/>
          <a:chExt cx="0" cy="0"/>
        </a:xfrm>
      </p:grpSpPr>
      <p:sp>
        <p:nvSpPr>
          <p:cNvPr id="2252" name="Google Shape;2252;p332"/>
          <p:cNvSpPr txBox="1"/>
          <p:nvPr>
            <p:ph type="title"/>
          </p:nvPr>
        </p:nvSpPr>
        <p:spPr>
          <a:xfrm>
            <a:off x="571643" y="401719"/>
            <a:ext cx="79971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253" name="Google Shape;2253;p33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1_Content E - Power Statement 4">
    <p:bg>
      <p:bgPr>
        <a:solidFill>
          <a:schemeClr val="accent2"/>
        </a:solidFill>
      </p:bgPr>
    </p:bg>
    <p:spTree>
      <p:nvGrpSpPr>
        <p:cNvPr id="2254" name="Shape 2254"/>
        <p:cNvGrpSpPr/>
        <p:nvPr/>
      </p:nvGrpSpPr>
      <p:grpSpPr>
        <a:xfrm>
          <a:off x="0" y="0"/>
          <a:ext cx="0" cy="0"/>
          <a:chOff x="0" y="0"/>
          <a:chExt cx="0" cy="0"/>
        </a:xfrm>
      </p:grpSpPr>
      <p:sp>
        <p:nvSpPr>
          <p:cNvPr id="2255" name="Google Shape;2255;p333"/>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100"/>
              <a:buNone/>
              <a:defRPr sz="1400">
                <a:solidFill>
                  <a:schemeClr val="dk1"/>
                </a:solidFill>
              </a:defRPr>
            </a:lvl2pPr>
            <a:lvl3pPr lvl="2" algn="l">
              <a:lnSpc>
                <a:spcPct val="100000"/>
              </a:lnSpc>
              <a:spcBef>
                <a:spcPts val="0"/>
              </a:spcBef>
              <a:spcAft>
                <a:spcPts val="0"/>
              </a:spcAft>
              <a:buClr>
                <a:schemeClr val="dk1"/>
              </a:buClr>
              <a:buSzPts val="1100"/>
              <a:buNone/>
              <a:defRPr sz="1400">
                <a:solidFill>
                  <a:schemeClr val="dk1"/>
                </a:solidFill>
              </a:defRPr>
            </a:lvl3pPr>
            <a:lvl4pPr lvl="3" algn="l">
              <a:lnSpc>
                <a:spcPct val="100000"/>
              </a:lnSpc>
              <a:spcBef>
                <a:spcPts val="0"/>
              </a:spcBef>
              <a:spcAft>
                <a:spcPts val="0"/>
              </a:spcAft>
              <a:buClr>
                <a:schemeClr val="dk1"/>
              </a:buClr>
              <a:buSzPts val="1100"/>
              <a:buNone/>
              <a:defRPr sz="1400">
                <a:solidFill>
                  <a:schemeClr val="dk1"/>
                </a:solidFill>
              </a:defRPr>
            </a:lvl4pPr>
            <a:lvl5pPr lvl="4" algn="l">
              <a:lnSpc>
                <a:spcPct val="100000"/>
              </a:lnSpc>
              <a:spcBef>
                <a:spcPts val="0"/>
              </a:spcBef>
              <a:spcAft>
                <a:spcPts val="0"/>
              </a:spcAft>
              <a:buClr>
                <a:schemeClr val="dk1"/>
              </a:buClr>
              <a:buSzPts val="1100"/>
              <a:buNone/>
              <a:defRPr sz="1400">
                <a:solidFill>
                  <a:schemeClr val="dk1"/>
                </a:solidFill>
              </a:defRPr>
            </a:lvl5pPr>
            <a:lvl6pPr lvl="5" algn="l">
              <a:lnSpc>
                <a:spcPct val="100000"/>
              </a:lnSpc>
              <a:spcBef>
                <a:spcPts val="0"/>
              </a:spcBef>
              <a:spcAft>
                <a:spcPts val="0"/>
              </a:spcAft>
              <a:buClr>
                <a:schemeClr val="dk1"/>
              </a:buClr>
              <a:buSzPts val="1100"/>
              <a:buNone/>
              <a:defRPr sz="1400">
                <a:solidFill>
                  <a:schemeClr val="dk1"/>
                </a:solidFill>
              </a:defRPr>
            </a:lvl6pPr>
            <a:lvl7pPr lvl="6" algn="l">
              <a:lnSpc>
                <a:spcPct val="100000"/>
              </a:lnSpc>
              <a:spcBef>
                <a:spcPts val="0"/>
              </a:spcBef>
              <a:spcAft>
                <a:spcPts val="0"/>
              </a:spcAft>
              <a:buClr>
                <a:schemeClr val="dk1"/>
              </a:buClr>
              <a:buSzPts val="1100"/>
              <a:buNone/>
              <a:defRPr sz="1400">
                <a:solidFill>
                  <a:schemeClr val="dk1"/>
                </a:solidFill>
              </a:defRPr>
            </a:lvl7pPr>
            <a:lvl8pPr lvl="7" algn="l">
              <a:lnSpc>
                <a:spcPct val="100000"/>
              </a:lnSpc>
              <a:spcBef>
                <a:spcPts val="0"/>
              </a:spcBef>
              <a:spcAft>
                <a:spcPts val="0"/>
              </a:spcAft>
              <a:buClr>
                <a:schemeClr val="dk1"/>
              </a:buClr>
              <a:buSzPts val="1100"/>
              <a:buNone/>
              <a:defRPr sz="1400">
                <a:solidFill>
                  <a:schemeClr val="dk1"/>
                </a:solidFill>
              </a:defRPr>
            </a:lvl8pPr>
            <a:lvl9pPr lvl="8" algn="l">
              <a:lnSpc>
                <a:spcPct val="100000"/>
              </a:lnSpc>
              <a:spcBef>
                <a:spcPts val="0"/>
              </a:spcBef>
              <a:spcAft>
                <a:spcPts val="0"/>
              </a:spcAft>
              <a:buClr>
                <a:schemeClr val="dk1"/>
              </a:buClr>
              <a:buSzPts val="1100"/>
              <a:buNone/>
              <a:defRPr sz="1400">
                <a:solidFill>
                  <a:schemeClr val="dk1"/>
                </a:solidFill>
              </a:defRPr>
            </a:lvl9pPr>
          </a:lstStyle>
          <a:p/>
        </p:txBody>
      </p:sp>
      <p:sp>
        <p:nvSpPr>
          <p:cNvPr id="2256" name="Google Shape;2256;p33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57" name="Google Shape;2257;p333"/>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1_Content E - Power Statement 4_1">
    <p:bg>
      <p:bgPr>
        <a:solidFill>
          <a:schemeClr val="accent6"/>
        </a:solidFill>
      </p:bgPr>
    </p:bg>
    <p:spTree>
      <p:nvGrpSpPr>
        <p:cNvPr id="2258" name="Shape 2258"/>
        <p:cNvGrpSpPr/>
        <p:nvPr/>
      </p:nvGrpSpPr>
      <p:grpSpPr>
        <a:xfrm>
          <a:off x="0" y="0"/>
          <a:ext cx="0" cy="0"/>
          <a:chOff x="0" y="0"/>
          <a:chExt cx="0" cy="0"/>
        </a:xfrm>
      </p:grpSpPr>
      <p:sp>
        <p:nvSpPr>
          <p:cNvPr id="2259" name="Google Shape;2259;p334"/>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260" name="Google Shape;2260;p33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61" name="Google Shape;2261;p334"/>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1_Content E - Power Statement 4_1_1">
    <p:bg>
      <p:bgPr>
        <a:solidFill>
          <a:schemeClr val="dk2"/>
        </a:solidFill>
      </p:bgPr>
    </p:bg>
    <p:spTree>
      <p:nvGrpSpPr>
        <p:cNvPr id="2262" name="Shape 2262"/>
        <p:cNvGrpSpPr/>
        <p:nvPr/>
      </p:nvGrpSpPr>
      <p:grpSpPr>
        <a:xfrm>
          <a:off x="0" y="0"/>
          <a:ext cx="0" cy="0"/>
          <a:chOff x="0" y="0"/>
          <a:chExt cx="0" cy="0"/>
        </a:xfrm>
      </p:grpSpPr>
      <p:sp>
        <p:nvSpPr>
          <p:cNvPr id="2263" name="Google Shape;2263;p335"/>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264" name="Google Shape;2264;p33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65" name="Google Shape;2265;p335"/>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1_Z - Closing Light">
    <p:spTree>
      <p:nvGrpSpPr>
        <p:cNvPr id="2266" name="Shape 2266"/>
        <p:cNvGrpSpPr/>
        <p:nvPr/>
      </p:nvGrpSpPr>
      <p:grpSpPr>
        <a:xfrm>
          <a:off x="0" y="0"/>
          <a:ext cx="0" cy="0"/>
          <a:chOff x="0" y="0"/>
          <a:chExt cx="0" cy="0"/>
        </a:xfrm>
      </p:grpSpPr>
      <p:pic>
        <p:nvPicPr>
          <p:cNvPr id="2267" name="Google Shape;2267;p336"/>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
        <p:nvSpPr>
          <p:cNvPr id="2268" name="Google Shape;2268;p33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1">
  <p:cSld name="1_3 Title Slide B - Light_1_1_1_1">
    <p:spTree>
      <p:nvGrpSpPr>
        <p:cNvPr id="2269" name="Shape 2269"/>
        <p:cNvGrpSpPr/>
        <p:nvPr/>
      </p:nvGrpSpPr>
      <p:grpSpPr>
        <a:xfrm>
          <a:off x="0" y="0"/>
          <a:ext cx="0" cy="0"/>
          <a:chOff x="0" y="0"/>
          <a:chExt cx="0" cy="0"/>
        </a:xfrm>
      </p:grpSpPr>
      <p:pic>
        <p:nvPicPr>
          <p:cNvPr id="2270" name="Google Shape;2270;p337"/>
          <p:cNvPicPr preferRelativeResize="0"/>
          <p:nvPr/>
        </p:nvPicPr>
        <p:blipFill>
          <a:blip r:embed="rId2">
            <a:alphaModFix/>
          </a:blip>
          <a:stretch>
            <a:fillRect/>
          </a:stretch>
        </p:blipFill>
        <p:spPr>
          <a:xfrm>
            <a:off x="0" y="0"/>
            <a:ext cx="9141622" cy="5142145"/>
          </a:xfrm>
          <a:prstGeom prst="rect">
            <a:avLst/>
          </a:prstGeom>
          <a:noFill/>
          <a:ln>
            <a:noFill/>
          </a:ln>
        </p:spPr>
      </p:pic>
      <p:sp>
        <p:nvSpPr>
          <p:cNvPr id="2271" name="Google Shape;2271;p337"/>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72" name="Google Shape;2272;p337"/>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273" name="Google Shape;2273;p337"/>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274" name="Google Shape;2274;p33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275" name="Google Shape;2275;p337"/>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276" name="Google Shape;2276;p33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2">
  <p:cSld name="1_3 Title Slide B - Light_2_1_1_2">
    <p:spTree>
      <p:nvGrpSpPr>
        <p:cNvPr id="2277" name="Shape 2277"/>
        <p:cNvGrpSpPr/>
        <p:nvPr/>
      </p:nvGrpSpPr>
      <p:grpSpPr>
        <a:xfrm>
          <a:off x="0" y="0"/>
          <a:ext cx="0" cy="0"/>
          <a:chOff x="0" y="0"/>
          <a:chExt cx="0" cy="0"/>
        </a:xfrm>
      </p:grpSpPr>
      <p:sp>
        <p:nvSpPr>
          <p:cNvPr id="2278" name="Google Shape;2278;p338"/>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79" name="Google Shape;2279;p338"/>
          <p:cNvSpPr txBox="1"/>
          <p:nvPr>
            <p:ph idx="1" type="subTitle"/>
          </p:nvPr>
        </p:nvSpPr>
        <p:spPr>
          <a:xfrm>
            <a:off x="571500" y="2876550"/>
            <a:ext cx="3947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280" name="Google Shape;2280;p338"/>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2281" name="Google Shape;2281;p338"/>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282" name="Google Shape;2282;p338"/>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283" name="Google Shape;2283;p33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dk2"/>
        </a:solidFill>
      </p:bgPr>
    </p:bg>
    <p:spTree>
      <p:nvGrpSpPr>
        <p:cNvPr id="213" name="Shape 213"/>
        <p:cNvGrpSpPr/>
        <p:nvPr/>
      </p:nvGrpSpPr>
      <p:grpSpPr>
        <a:xfrm>
          <a:off x="0" y="0"/>
          <a:ext cx="0" cy="0"/>
          <a:chOff x="0" y="0"/>
          <a:chExt cx="0" cy="0"/>
        </a:xfrm>
      </p:grpSpPr>
      <p:sp>
        <p:nvSpPr>
          <p:cNvPr id="214" name="Google Shape;214;p35"/>
          <p:cNvSpPr txBox="1"/>
          <p:nvPr>
            <p:ph type="title"/>
          </p:nvPr>
        </p:nvSpPr>
        <p:spPr>
          <a:xfrm>
            <a:off x="571643"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15" name="Google Shape;215;p3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2284" name="Shape 2284"/>
        <p:cNvGrpSpPr/>
        <p:nvPr/>
      </p:nvGrpSpPr>
      <p:grpSpPr>
        <a:xfrm>
          <a:off x="0" y="0"/>
          <a:ext cx="0" cy="0"/>
          <a:chOff x="0" y="0"/>
          <a:chExt cx="0" cy="0"/>
        </a:xfrm>
      </p:grpSpPr>
      <p:sp>
        <p:nvSpPr>
          <p:cNvPr id="2285" name="Google Shape;2285;p339"/>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86" name="Google Shape;2286;p339"/>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287" name="Google Shape;2287;p339"/>
          <p:cNvPicPr preferRelativeResize="0"/>
          <p:nvPr/>
        </p:nvPicPr>
        <p:blipFill>
          <a:blip r:embed="rId2">
            <a:alphaModFix/>
          </a:blip>
          <a:stretch>
            <a:fillRect/>
          </a:stretch>
        </p:blipFill>
        <p:spPr>
          <a:xfrm>
            <a:off x="571500" y="457205"/>
            <a:ext cx="1918216" cy="305154"/>
          </a:xfrm>
          <a:prstGeom prst="rect">
            <a:avLst/>
          </a:prstGeom>
          <a:noFill/>
          <a:ln>
            <a:noFill/>
          </a:ln>
        </p:spPr>
      </p:pic>
      <p:cxnSp>
        <p:nvCxnSpPr>
          <p:cNvPr id="2288" name="Google Shape;2288;p339"/>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2289" name="Google Shape;2289;p339"/>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pic>
        <p:nvPicPr>
          <p:cNvPr id="2290" name="Google Shape;2290;p339"/>
          <p:cNvPicPr preferRelativeResize="0"/>
          <p:nvPr/>
        </p:nvPicPr>
        <p:blipFill>
          <a:blip r:embed="rId3">
            <a:alphaModFix/>
          </a:blip>
          <a:stretch>
            <a:fillRect/>
          </a:stretch>
        </p:blipFill>
        <p:spPr>
          <a:xfrm>
            <a:off x="4904697" y="456103"/>
            <a:ext cx="4237185" cy="4230237"/>
          </a:xfrm>
          <a:prstGeom prst="rect">
            <a:avLst/>
          </a:prstGeom>
          <a:noFill/>
          <a:ln>
            <a:noFill/>
          </a:ln>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dk2"/>
        </a:solidFill>
      </p:bgPr>
    </p:bg>
    <p:spTree>
      <p:nvGrpSpPr>
        <p:cNvPr id="2291" name="Shape 2291"/>
        <p:cNvGrpSpPr/>
        <p:nvPr/>
      </p:nvGrpSpPr>
      <p:grpSpPr>
        <a:xfrm>
          <a:off x="0" y="0"/>
          <a:ext cx="0" cy="0"/>
          <a:chOff x="0" y="0"/>
          <a:chExt cx="0" cy="0"/>
        </a:xfrm>
      </p:grpSpPr>
      <p:sp>
        <p:nvSpPr>
          <p:cNvPr id="2292" name="Google Shape;2292;p340"/>
          <p:cNvSpPr txBox="1"/>
          <p:nvPr>
            <p:ph type="title"/>
          </p:nvPr>
        </p:nvSpPr>
        <p:spPr>
          <a:xfrm>
            <a:off x="571643"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293" name="Google Shape;2293;p34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OBJECT_1_1_1">
    <p:bg>
      <p:bgPr>
        <a:solidFill>
          <a:schemeClr val="dk1"/>
        </a:solidFill>
      </p:bgPr>
    </p:bg>
    <p:spTree>
      <p:nvGrpSpPr>
        <p:cNvPr id="2294" name="Shape 2294"/>
        <p:cNvGrpSpPr/>
        <p:nvPr/>
      </p:nvGrpSpPr>
      <p:grpSpPr>
        <a:xfrm>
          <a:off x="0" y="0"/>
          <a:ext cx="0" cy="0"/>
          <a:chOff x="0" y="0"/>
          <a:chExt cx="0" cy="0"/>
        </a:xfrm>
      </p:grpSpPr>
      <p:sp>
        <p:nvSpPr>
          <p:cNvPr id="2295" name="Google Shape;2295;p34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pic>
        <p:nvPicPr>
          <p:cNvPr id="2296" name="Google Shape;2296;p341"/>
          <p:cNvPicPr preferRelativeResize="0"/>
          <p:nvPr/>
        </p:nvPicPr>
        <p:blipFill rotWithShape="1">
          <a:blip r:embed="rId2">
            <a:alphaModFix/>
          </a:blip>
          <a:srcRect b="0" l="0" r="0" t="0"/>
          <a:stretch/>
        </p:blipFill>
        <p:spPr>
          <a:xfrm>
            <a:off x="571499" y="4831623"/>
            <a:ext cx="509104" cy="172731"/>
          </a:xfrm>
          <a:prstGeom prst="rect">
            <a:avLst/>
          </a:prstGeom>
          <a:noFill/>
          <a:ln>
            <a:noFill/>
          </a:ln>
        </p:spPr>
      </p:pic>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2">
    <p:bg>
      <p:bgPr>
        <a:solidFill>
          <a:schemeClr val="lt1"/>
        </a:solidFill>
      </p:bgPr>
    </p:bg>
    <p:spTree>
      <p:nvGrpSpPr>
        <p:cNvPr id="2297" name="Shape 2297"/>
        <p:cNvGrpSpPr/>
        <p:nvPr/>
      </p:nvGrpSpPr>
      <p:grpSpPr>
        <a:xfrm>
          <a:off x="0" y="0"/>
          <a:ext cx="0" cy="0"/>
          <a:chOff x="0" y="0"/>
          <a:chExt cx="0" cy="0"/>
        </a:xfrm>
      </p:grpSpPr>
      <p:sp>
        <p:nvSpPr>
          <p:cNvPr id="2298" name="Google Shape;2298;p34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99" name="Google Shape;2299;p342"/>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300" name="Google Shape;2300;p342"/>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01" name="Google Shape;2301;p34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2">
  <p:cSld name="OBJECT_2_1_1_2_1_1_1_1_1">
    <p:bg>
      <p:bgPr>
        <a:solidFill>
          <a:schemeClr val="accent4"/>
        </a:solidFill>
      </p:bgPr>
    </p:bg>
    <p:spTree>
      <p:nvGrpSpPr>
        <p:cNvPr id="2302" name="Shape 2302"/>
        <p:cNvGrpSpPr/>
        <p:nvPr/>
      </p:nvGrpSpPr>
      <p:grpSpPr>
        <a:xfrm>
          <a:off x="0" y="0"/>
          <a:ext cx="0" cy="0"/>
          <a:chOff x="0" y="0"/>
          <a:chExt cx="0" cy="0"/>
        </a:xfrm>
      </p:grpSpPr>
      <p:sp>
        <p:nvSpPr>
          <p:cNvPr id="2303" name="Google Shape;2303;p343"/>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304" name="Google Shape;2304;p34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2305" name="Shape 2305"/>
        <p:cNvGrpSpPr/>
        <p:nvPr/>
      </p:nvGrpSpPr>
      <p:grpSpPr>
        <a:xfrm>
          <a:off x="0" y="0"/>
          <a:ext cx="0" cy="0"/>
          <a:chOff x="0" y="0"/>
          <a:chExt cx="0" cy="0"/>
        </a:xfrm>
      </p:grpSpPr>
      <p:pic>
        <p:nvPicPr>
          <p:cNvPr id="2306" name="Google Shape;2306;p344"/>
          <p:cNvPicPr preferRelativeResize="0"/>
          <p:nvPr/>
        </p:nvPicPr>
        <p:blipFill>
          <a:blip r:embed="rId2">
            <a:alphaModFix/>
          </a:blip>
          <a:stretch>
            <a:fillRect/>
          </a:stretch>
        </p:blipFill>
        <p:spPr>
          <a:xfrm>
            <a:off x="0" y="670"/>
            <a:ext cx="9139333" cy="5140875"/>
          </a:xfrm>
          <a:prstGeom prst="rect">
            <a:avLst/>
          </a:prstGeom>
          <a:noFill/>
          <a:ln>
            <a:noFill/>
          </a:ln>
        </p:spPr>
      </p:pic>
      <p:sp>
        <p:nvSpPr>
          <p:cNvPr id="2307" name="Google Shape;2307;p344"/>
          <p:cNvSpPr txBox="1"/>
          <p:nvPr>
            <p:ph type="ctrTitle"/>
          </p:nvPr>
        </p:nvSpPr>
        <p:spPr>
          <a:xfrm>
            <a:off x="457319"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08" name="Google Shape;2308;p34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09" name="Google Shape;2309;p34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_3">
    <p:bg>
      <p:bgPr>
        <a:solidFill>
          <a:schemeClr val="lt1"/>
        </a:solidFill>
      </p:bgPr>
    </p:bg>
    <p:spTree>
      <p:nvGrpSpPr>
        <p:cNvPr id="2310" name="Shape 2310"/>
        <p:cNvGrpSpPr/>
        <p:nvPr/>
      </p:nvGrpSpPr>
      <p:grpSpPr>
        <a:xfrm>
          <a:off x="0" y="0"/>
          <a:ext cx="0" cy="0"/>
          <a:chOff x="0" y="0"/>
          <a:chExt cx="0" cy="0"/>
        </a:xfrm>
      </p:grpSpPr>
      <p:sp>
        <p:nvSpPr>
          <p:cNvPr id="2311" name="Google Shape;2311;p34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312" name="Google Shape;2312;p34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2313" name="Google Shape;2313;p34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14" name="Google Shape;2314;p34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4">
    <p:bg>
      <p:bgPr>
        <a:solidFill>
          <a:schemeClr val="lt1"/>
        </a:solidFill>
      </p:bgPr>
    </p:bg>
    <p:spTree>
      <p:nvGrpSpPr>
        <p:cNvPr id="2315" name="Shape 2315"/>
        <p:cNvGrpSpPr/>
        <p:nvPr/>
      </p:nvGrpSpPr>
      <p:grpSpPr>
        <a:xfrm>
          <a:off x="0" y="0"/>
          <a:ext cx="0" cy="0"/>
          <a:chOff x="0" y="0"/>
          <a:chExt cx="0" cy="0"/>
        </a:xfrm>
      </p:grpSpPr>
      <p:sp>
        <p:nvSpPr>
          <p:cNvPr id="2316" name="Google Shape;2316;p34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17" name="Google Shape;2317;p346"/>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318" name="Google Shape;2318;p34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19" name="Google Shape;2319;p346"/>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20" name="Shape 2320"/>
        <p:cNvGrpSpPr/>
        <p:nvPr/>
      </p:nvGrpSpPr>
      <p:grpSpPr>
        <a:xfrm>
          <a:off x="0" y="0"/>
          <a:ext cx="0" cy="0"/>
          <a:chOff x="0" y="0"/>
          <a:chExt cx="0" cy="0"/>
        </a:xfrm>
      </p:grpSpPr>
      <p:sp>
        <p:nvSpPr>
          <p:cNvPr id="2321" name="Google Shape;2321;p347"/>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22" name="Google Shape;2322;p34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2323" name="Google Shape;2323;p347"/>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5">
    <p:bg>
      <p:bgPr>
        <a:solidFill>
          <a:schemeClr val="lt1"/>
        </a:solidFill>
      </p:bgPr>
    </p:bg>
    <p:spTree>
      <p:nvGrpSpPr>
        <p:cNvPr id="2324" name="Shape 2324"/>
        <p:cNvGrpSpPr/>
        <p:nvPr/>
      </p:nvGrpSpPr>
      <p:grpSpPr>
        <a:xfrm>
          <a:off x="0" y="0"/>
          <a:ext cx="0" cy="0"/>
          <a:chOff x="0" y="0"/>
          <a:chExt cx="0" cy="0"/>
        </a:xfrm>
      </p:grpSpPr>
      <p:sp>
        <p:nvSpPr>
          <p:cNvPr id="2325" name="Google Shape;2325;p34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26" name="Google Shape;2326;p34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327" name="Google Shape;2327;p348"/>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28" name="Google Shape;2328;p34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216" name="Shape 216"/>
        <p:cNvGrpSpPr/>
        <p:nvPr/>
      </p:nvGrpSpPr>
      <p:grpSpPr>
        <a:xfrm>
          <a:off x="0" y="0"/>
          <a:ext cx="0" cy="0"/>
          <a:chOff x="0" y="0"/>
          <a:chExt cx="0" cy="0"/>
        </a:xfrm>
      </p:grpSpPr>
      <p:sp>
        <p:nvSpPr>
          <p:cNvPr id="217" name="Google Shape;217;p36"/>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18" name="Google Shape;218;p3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19" name="Google Shape;219;p36"/>
          <p:cNvPicPr preferRelativeResize="0"/>
          <p:nvPr/>
        </p:nvPicPr>
        <p:blipFill rotWithShape="1">
          <a:blip r:embed="rId2">
            <a:alphaModFix/>
          </a:blip>
          <a:srcRect b="0" l="0" r="0" t="0"/>
          <a:stretch/>
        </p:blipFill>
        <p:spPr>
          <a:xfrm>
            <a:off x="8001949" y="4855574"/>
            <a:ext cx="141280" cy="141280"/>
          </a:xfrm>
          <a:prstGeom prst="rect">
            <a:avLst/>
          </a:prstGeom>
          <a:noFill/>
          <a:ln>
            <a:noFill/>
          </a:ln>
        </p:spPr>
      </p:pic>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showMasterSp="0">
  <p:cSld name="1_7 Content A - Basic 2">
    <p:bg>
      <p:bgPr>
        <a:solidFill>
          <a:schemeClr val="dk2"/>
        </a:solidFill>
      </p:bgPr>
    </p:bg>
    <p:spTree>
      <p:nvGrpSpPr>
        <p:cNvPr id="2329" name="Shape 2329"/>
        <p:cNvGrpSpPr/>
        <p:nvPr/>
      </p:nvGrpSpPr>
      <p:grpSpPr>
        <a:xfrm>
          <a:off x="0" y="0"/>
          <a:ext cx="0" cy="0"/>
          <a:chOff x="0" y="0"/>
          <a:chExt cx="0" cy="0"/>
        </a:xfrm>
      </p:grpSpPr>
      <p:sp>
        <p:nvSpPr>
          <p:cNvPr id="2330" name="Google Shape;2330;p34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31" name="Google Shape;2331;p349"/>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332" name="Google Shape;2332;p349"/>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2333" name="Shape 2333"/>
        <p:cNvGrpSpPr/>
        <p:nvPr/>
      </p:nvGrpSpPr>
      <p:grpSpPr>
        <a:xfrm>
          <a:off x="0" y="0"/>
          <a:ext cx="0" cy="0"/>
          <a:chOff x="0" y="0"/>
          <a:chExt cx="0" cy="0"/>
        </a:xfrm>
      </p:grpSpPr>
      <p:sp>
        <p:nvSpPr>
          <p:cNvPr id="2334" name="Google Shape;2334;p35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35" name="Google Shape;2335;p35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OBJECT_1_6">
    <p:bg>
      <p:bgPr>
        <a:solidFill>
          <a:schemeClr val="lt1"/>
        </a:solidFill>
      </p:bgPr>
    </p:bg>
    <p:spTree>
      <p:nvGrpSpPr>
        <p:cNvPr id="2336" name="Shape 2336"/>
        <p:cNvGrpSpPr/>
        <p:nvPr/>
      </p:nvGrpSpPr>
      <p:grpSpPr>
        <a:xfrm>
          <a:off x="0" y="0"/>
          <a:ext cx="0" cy="0"/>
          <a:chOff x="0" y="0"/>
          <a:chExt cx="0" cy="0"/>
        </a:xfrm>
      </p:grpSpPr>
      <p:sp>
        <p:nvSpPr>
          <p:cNvPr id="2337" name="Google Shape;2337;p35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38" name="Google Shape;2338;p351"/>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339" name="Google Shape;2339;p351"/>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40" name="Google Shape;2340;p35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OBJECT_1_7">
    <p:bg>
      <p:bgPr>
        <a:solidFill>
          <a:schemeClr val="lt1"/>
        </a:solidFill>
      </p:bgPr>
    </p:bg>
    <p:spTree>
      <p:nvGrpSpPr>
        <p:cNvPr id="2341" name="Shape 2341"/>
        <p:cNvGrpSpPr/>
        <p:nvPr/>
      </p:nvGrpSpPr>
      <p:grpSpPr>
        <a:xfrm>
          <a:off x="0" y="0"/>
          <a:ext cx="0" cy="0"/>
          <a:chOff x="0" y="0"/>
          <a:chExt cx="0" cy="0"/>
        </a:xfrm>
      </p:grpSpPr>
      <p:sp>
        <p:nvSpPr>
          <p:cNvPr id="2342" name="Google Shape;2342;p35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43" name="Google Shape;2343;p352"/>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344" name="Google Shape;2344;p352"/>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45" name="Google Shape;2345;p352"/>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OBJECT_1_8">
    <p:bg>
      <p:bgPr>
        <a:solidFill>
          <a:schemeClr val="lt1"/>
        </a:solidFill>
      </p:bgPr>
    </p:bg>
    <p:spTree>
      <p:nvGrpSpPr>
        <p:cNvPr id="2346" name="Shape 2346"/>
        <p:cNvGrpSpPr/>
        <p:nvPr/>
      </p:nvGrpSpPr>
      <p:grpSpPr>
        <a:xfrm>
          <a:off x="0" y="0"/>
          <a:ext cx="0" cy="0"/>
          <a:chOff x="0" y="0"/>
          <a:chExt cx="0" cy="0"/>
        </a:xfrm>
      </p:grpSpPr>
      <p:sp>
        <p:nvSpPr>
          <p:cNvPr id="2347" name="Google Shape;2347;p35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48" name="Google Shape;2348;p353"/>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349" name="Google Shape;2349;p353"/>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50" name="Google Shape;2350;p35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OBJECT_1_9">
    <p:bg>
      <p:bgPr>
        <a:solidFill>
          <a:schemeClr val="lt1"/>
        </a:solidFill>
      </p:bgPr>
    </p:bg>
    <p:spTree>
      <p:nvGrpSpPr>
        <p:cNvPr id="2351" name="Shape 2351"/>
        <p:cNvGrpSpPr/>
        <p:nvPr/>
      </p:nvGrpSpPr>
      <p:grpSpPr>
        <a:xfrm>
          <a:off x="0" y="0"/>
          <a:ext cx="0" cy="0"/>
          <a:chOff x="0" y="0"/>
          <a:chExt cx="0" cy="0"/>
        </a:xfrm>
      </p:grpSpPr>
      <p:sp>
        <p:nvSpPr>
          <p:cNvPr id="2352" name="Google Shape;2352;p35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53" name="Google Shape;2353;p354"/>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354" name="Google Shape;2354;p35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55" name="Google Shape;2355;p354"/>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showMasterSp="0">
  <p:cSld name="Content E - Power Statement 2">
    <p:bg>
      <p:bgPr>
        <a:solidFill>
          <a:schemeClr val="dk2"/>
        </a:solidFill>
      </p:bgPr>
    </p:bg>
    <p:spTree>
      <p:nvGrpSpPr>
        <p:cNvPr id="2356" name="Shape 2356"/>
        <p:cNvGrpSpPr/>
        <p:nvPr/>
      </p:nvGrpSpPr>
      <p:grpSpPr>
        <a:xfrm>
          <a:off x="0" y="0"/>
          <a:ext cx="0" cy="0"/>
          <a:chOff x="0" y="0"/>
          <a:chExt cx="0" cy="0"/>
        </a:xfrm>
      </p:grpSpPr>
      <p:pic>
        <p:nvPicPr>
          <p:cNvPr descr="A picture containing dark, lit, lamp&#10;&#10;Description automatically generated" id="2357" name="Google Shape;2357;p355"/>
          <p:cNvPicPr preferRelativeResize="0"/>
          <p:nvPr/>
        </p:nvPicPr>
        <p:blipFill rotWithShape="1">
          <a:blip r:embed="rId2">
            <a:alphaModFix/>
          </a:blip>
          <a:srcRect b="0" l="0" r="0" t="0"/>
          <a:stretch/>
        </p:blipFill>
        <p:spPr>
          <a:xfrm>
            <a:off x="0" y="670"/>
            <a:ext cx="9139005" cy="5129308"/>
          </a:xfrm>
          <a:prstGeom prst="rect">
            <a:avLst/>
          </a:prstGeom>
          <a:noFill/>
          <a:ln>
            <a:noFill/>
          </a:ln>
        </p:spPr>
      </p:pic>
      <p:sp>
        <p:nvSpPr>
          <p:cNvPr id="2358" name="Google Shape;2358;p355"/>
          <p:cNvSpPr txBox="1"/>
          <p:nvPr>
            <p:ph type="title"/>
          </p:nvPr>
        </p:nvSpPr>
        <p:spPr>
          <a:xfrm>
            <a:off x="125727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pic>
        <p:nvPicPr>
          <p:cNvPr id="2359" name="Google Shape;2359;p355"/>
          <p:cNvPicPr preferRelativeResize="0"/>
          <p:nvPr/>
        </p:nvPicPr>
        <p:blipFill rotWithShape="1">
          <a:blip r:embed="rId3">
            <a:alphaModFix/>
          </a:blip>
          <a:srcRect b="0" l="0" r="0" t="0"/>
          <a:stretch/>
        </p:blipFill>
        <p:spPr>
          <a:xfrm>
            <a:off x="8806608" y="4854977"/>
            <a:ext cx="140000" cy="139690"/>
          </a:xfrm>
          <a:prstGeom prst="rect">
            <a:avLst/>
          </a:prstGeom>
          <a:noFill/>
          <a:ln>
            <a:noFill/>
          </a:ln>
        </p:spPr>
      </p:pic>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OBJECT_1_10">
    <p:bg>
      <p:bgPr>
        <a:solidFill>
          <a:schemeClr val="lt1"/>
        </a:solidFill>
      </p:bgPr>
    </p:bg>
    <p:spTree>
      <p:nvGrpSpPr>
        <p:cNvPr id="2360" name="Shape 2360"/>
        <p:cNvGrpSpPr/>
        <p:nvPr/>
      </p:nvGrpSpPr>
      <p:grpSpPr>
        <a:xfrm>
          <a:off x="0" y="0"/>
          <a:ext cx="0" cy="0"/>
          <a:chOff x="0" y="0"/>
          <a:chExt cx="0" cy="0"/>
        </a:xfrm>
      </p:grpSpPr>
      <p:sp>
        <p:nvSpPr>
          <p:cNvPr id="2361" name="Google Shape;2361;p35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62" name="Google Shape;2362;p356"/>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363" name="Google Shape;2363;p35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64" name="Google Shape;2364;p356"/>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OBJECT_2_1_1_2_1_1_1_3_1">
    <p:bg>
      <p:bgPr>
        <a:solidFill>
          <a:schemeClr val="dk1"/>
        </a:solidFill>
      </p:bgPr>
    </p:bg>
    <p:spTree>
      <p:nvGrpSpPr>
        <p:cNvPr id="2365" name="Shape 2365"/>
        <p:cNvGrpSpPr/>
        <p:nvPr/>
      </p:nvGrpSpPr>
      <p:grpSpPr>
        <a:xfrm>
          <a:off x="0" y="0"/>
          <a:ext cx="0" cy="0"/>
          <a:chOff x="0" y="0"/>
          <a:chExt cx="0" cy="0"/>
        </a:xfrm>
      </p:grpSpPr>
      <p:sp>
        <p:nvSpPr>
          <p:cNvPr id="2366" name="Google Shape;2366;p357"/>
          <p:cNvSpPr txBox="1"/>
          <p:nvPr>
            <p:ph idx="12" type="sldNum"/>
          </p:nvPr>
        </p:nvSpPr>
        <p:spPr>
          <a:xfrm>
            <a:off x="8151970" y="4763726"/>
            <a:ext cx="5001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1_3 Title Slide B - Light_1">
    <p:spTree>
      <p:nvGrpSpPr>
        <p:cNvPr id="2372" name="Shape 2372"/>
        <p:cNvGrpSpPr/>
        <p:nvPr/>
      </p:nvGrpSpPr>
      <p:grpSpPr>
        <a:xfrm>
          <a:off x="0" y="0"/>
          <a:ext cx="0" cy="0"/>
          <a:chOff x="0" y="0"/>
          <a:chExt cx="0" cy="0"/>
        </a:xfrm>
      </p:grpSpPr>
      <p:pic>
        <p:nvPicPr>
          <p:cNvPr id="2373" name="Google Shape;2373;p359"/>
          <p:cNvPicPr preferRelativeResize="0"/>
          <p:nvPr/>
        </p:nvPicPr>
        <p:blipFill>
          <a:blip r:embed="rId2">
            <a:alphaModFix/>
          </a:blip>
          <a:stretch>
            <a:fillRect/>
          </a:stretch>
        </p:blipFill>
        <p:spPr>
          <a:xfrm>
            <a:off x="0" y="670"/>
            <a:ext cx="9137050" cy="5139590"/>
          </a:xfrm>
          <a:prstGeom prst="rect">
            <a:avLst/>
          </a:prstGeom>
          <a:noFill/>
          <a:ln>
            <a:noFill/>
          </a:ln>
        </p:spPr>
      </p:pic>
      <p:sp>
        <p:nvSpPr>
          <p:cNvPr id="2374" name="Google Shape;2374;p359"/>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75" name="Google Shape;2375;p359"/>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2376" name="Google Shape;2376;p35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377" name="Google Shape;2377;p35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378" name="Google Shape;2378;p359"/>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379" name="Google Shape;2379;p359"/>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380" name="Google Shape;2380;p359"/>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220" name="Shape 220"/>
        <p:cNvGrpSpPr/>
        <p:nvPr/>
      </p:nvGrpSpPr>
      <p:grpSpPr>
        <a:xfrm>
          <a:off x="0" y="0"/>
          <a:ext cx="0" cy="0"/>
          <a:chOff x="0" y="0"/>
          <a:chExt cx="0" cy="0"/>
        </a:xfrm>
      </p:grpSpPr>
      <p:sp>
        <p:nvSpPr>
          <p:cNvPr id="221" name="Google Shape;221;p37"/>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2" name="Google Shape;222;p3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3" name="Google Shape;223;p37"/>
          <p:cNvPicPr preferRelativeResize="0"/>
          <p:nvPr/>
        </p:nvPicPr>
        <p:blipFill rotWithShape="1">
          <a:blip r:embed="rId2">
            <a:alphaModFix/>
          </a:blip>
          <a:srcRect b="0" l="0" r="0" t="0"/>
          <a:stretch/>
        </p:blipFill>
        <p:spPr>
          <a:xfrm>
            <a:off x="8001949" y="4855574"/>
            <a:ext cx="141280" cy="141280"/>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1_3 Title Slide B - Light_1_3">
    <p:spTree>
      <p:nvGrpSpPr>
        <p:cNvPr id="2381" name="Shape 2381"/>
        <p:cNvGrpSpPr/>
        <p:nvPr/>
      </p:nvGrpSpPr>
      <p:grpSpPr>
        <a:xfrm>
          <a:off x="0" y="0"/>
          <a:ext cx="0" cy="0"/>
          <a:chOff x="0" y="0"/>
          <a:chExt cx="0" cy="0"/>
        </a:xfrm>
      </p:grpSpPr>
      <p:pic>
        <p:nvPicPr>
          <p:cNvPr id="2382" name="Google Shape;2382;p360"/>
          <p:cNvPicPr preferRelativeResize="0"/>
          <p:nvPr/>
        </p:nvPicPr>
        <p:blipFill>
          <a:blip r:embed="rId2">
            <a:alphaModFix/>
          </a:blip>
          <a:stretch>
            <a:fillRect/>
          </a:stretch>
        </p:blipFill>
        <p:spPr>
          <a:xfrm>
            <a:off x="457319" y="257849"/>
            <a:ext cx="8680069" cy="4882530"/>
          </a:xfrm>
          <a:prstGeom prst="rect">
            <a:avLst/>
          </a:prstGeom>
          <a:noFill/>
          <a:ln>
            <a:noFill/>
          </a:ln>
        </p:spPr>
      </p:pic>
      <p:cxnSp>
        <p:nvCxnSpPr>
          <p:cNvPr id="2383" name="Google Shape;2383;p360"/>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384" name="Google Shape;2384;p36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385" name="Google Shape;2385;p360"/>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386" name="Google Shape;2386;p360"/>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387" name="Google Shape;2387;p360"/>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388" name="Google Shape;2388;p360"/>
          <p:cNvSpPr txBox="1"/>
          <p:nvPr>
            <p:ph type="ctrTitle"/>
          </p:nvPr>
        </p:nvSpPr>
        <p:spPr>
          <a:xfrm>
            <a:off x="571500" y="890231"/>
            <a:ext cx="4052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89" name="Google Shape;2389;p360"/>
          <p:cNvSpPr txBox="1"/>
          <p:nvPr>
            <p:ph idx="2" type="subTitle"/>
          </p:nvPr>
        </p:nvSpPr>
        <p:spPr>
          <a:xfrm>
            <a:off x="571506" y="2876550"/>
            <a:ext cx="40458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1_3 Title Slide B - Light_1_3_1">
    <p:spTree>
      <p:nvGrpSpPr>
        <p:cNvPr id="2390" name="Shape 2390"/>
        <p:cNvGrpSpPr/>
        <p:nvPr/>
      </p:nvGrpSpPr>
      <p:grpSpPr>
        <a:xfrm>
          <a:off x="0" y="0"/>
          <a:ext cx="0" cy="0"/>
          <a:chOff x="0" y="0"/>
          <a:chExt cx="0" cy="0"/>
        </a:xfrm>
      </p:grpSpPr>
      <p:pic>
        <p:nvPicPr>
          <p:cNvPr id="2391" name="Google Shape;2391;p361"/>
          <p:cNvPicPr preferRelativeResize="0"/>
          <p:nvPr/>
        </p:nvPicPr>
        <p:blipFill>
          <a:blip r:embed="rId2">
            <a:alphaModFix/>
          </a:blip>
          <a:stretch>
            <a:fillRect/>
          </a:stretch>
        </p:blipFill>
        <p:spPr>
          <a:xfrm>
            <a:off x="0" y="670"/>
            <a:ext cx="9137050" cy="5139590"/>
          </a:xfrm>
          <a:prstGeom prst="rect">
            <a:avLst/>
          </a:prstGeom>
          <a:noFill/>
          <a:ln>
            <a:noFill/>
          </a:ln>
        </p:spPr>
      </p:pic>
      <p:cxnSp>
        <p:nvCxnSpPr>
          <p:cNvPr id="2392" name="Google Shape;2392;p36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393" name="Google Shape;2393;p36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394" name="Google Shape;2394;p361"/>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395" name="Google Shape;2395;p361"/>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396" name="Google Shape;2396;p361"/>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397" name="Google Shape;2397;p361"/>
          <p:cNvSpPr txBox="1"/>
          <p:nvPr>
            <p:ph type="ctrTitle"/>
          </p:nvPr>
        </p:nvSpPr>
        <p:spPr>
          <a:xfrm>
            <a:off x="571500" y="890231"/>
            <a:ext cx="4418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98" name="Google Shape;2398;p361"/>
          <p:cNvSpPr txBox="1"/>
          <p:nvPr>
            <p:ph idx="2" type="subTitle"/>
          </p:nvPr>
        </p:nvSpPr>
        <p:spPr>
          <a:xfrm>
            <a:off x="571506" y="2876550"/>
            <a:ext cx="44109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1_3 Title Slide B - Light_1_3_1_1">
    <p:spTree>
      <p:nvGrpSpPr>
        <p:cNvPr id="2399" name="Shape 2399"/>
        <p:cNvGrpSpPr/>
        <p:nvPr/>
      </p:nvGrpSpPr>
      <p:grpSpPr>
        <a:xfrm>
          <a:off x="0" y="0"/>
          <a:ext cx="0" cy="0"/>
          <a:chOff x="0" y="0"/>
          <a:chExt cx="0" cy="0"/>
        </a:xfrm>
      </p:grpSpPr>
      <p:pic>
        <p:nvPicPr>
          <p:cNvPr id="2400" name="Google Shape;2400;p362"/>
          <p:cNvPicPr preferRelativeResize="0"/>
          <p:nvPr/>
        </p:nvPicPr>
        <p:blipFill>
          <a:blip r:embed="rId2">
            <a:alphaModFix/>
          </a:blip>
          <a:stretch>
            <a:fillRect/>
          </a:stretch>
        </p:blipFill>
        <p:spPr>
          <a:xfrm>
            <a:off x="0" y="670"/>
            <a:ext cx="9137050" cy="5139590"/>
          </a:xfrm>
          <a:prstGeom prst="rect">
            <a:avLst/>
          </a:prstGeom>
          <a:noFill/>
          <a:ln>
            <a:noFill/>
          </a:ln>
        </p:spPr>
      </p:pic>
      <p:cxnSp>
        <p:nvCxnSpPr>
          <p:cNvPr id="2401" name="Google Shape;2401;p36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02" name="Google Shape;2402;p36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03" name="Google Shape;2403;p362"/>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404" name="Google Shape;2404;p362"/>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05" name="Google Shape;2405;p362"/>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06" name="Google Shape;2406;p362"/>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07" name="Google Shape;2407;p362"/>
          <p:cNvSpPr txBox="1"/>
          <p:nvPr>
            <p:ph idx="2"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1_3 Title Slide B - Light_1_3_1_1_1">
    <p:spTree>
      <p:nvGrpSpPr>
        <p:cNvPr id="2408" name="Shape 2408"/>
        <p:cNvGrpSpPr/>
        <p:nvPr/>
      </p:nvGrpSpPr>
      <p:grpSpPr>
        <a:xfrm>
          <a:off x="0" y="0"/>
          <a:ext cx="0" cy="0"/>
          <a:chOff x="0" y="0"/>
          <a:chExt cx="0" cy="0"/>
        </a:xfrm>
      </p:grpSpPr>
      <p:pic>
        <p:nvPicPr>
          <p:cNvPr id="2409" name="Google Shape;2409;p363"/>
          <p:cNvPicPr preferRelativeResize="0"/>
          <p:nvPr/>
        </p:nvPicPr>
        <p:blipFill>
          <a:blip r:embed="rId2">
            <a:alphaModFix/>
          </a:blip>
          <a:stretch>
            <a:fillRect/>
          </a:stretch>
        </p:blipFill>
        <p:spPr>
          <a:xfrm>
            <a:off x="0" y="0"/>
            <a:ext cx="9137050" cy="5139588"/>
          </a:xfrm>
          <a:prstGeom prst="rect">
            <a:avLst/>
          </a:prstGeom>
          <a:noFill/>
          <a:ln>
            <a:noFill/>
          </a:ln>
        </p:spPr>
      </p:pic>
      <p:cxnSp>
        <p:nvCxnSpPr>
          <p:cNvPr id="2410" name="Google Shape;2410;p36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11" name="Google Shape;2411;p36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12" name="Google Shape;2412;p363"/>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413" name="Google Shape;2413;p363"/>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14" name="Google Shape;2414;p363"/>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15" name="Google Shape;2415;p363"/>
          <p:cNvSpPr txBox="1"/>
          <p:nvPr>
            <p:ph type="ctrTitle"/>
          </p:nvPr>
        </p:nvSpPr>
        <p:spPr>
          <a:xfrm>
            <a:off x="571500" y="890231"/>
            <a:ext cx="4083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16" name="Google Shape;2416;p363"/>
          <p:cNvSpPr txBox="1"/>
          <p:nvPr>
            <p:ph idx="2" type="subTitle"/>
          </p:nvPr>
        </p:nvSpPr>
        <p:spPr>
          <a:xfrm>
            <a:off x="571506" y="2876550"/>
            <a:ext cx="40758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1_3 Title Slide B - Light_1_2">
    <p:spTree>
      <p:nvGrpSpPr>
        <p:cNvPr id="2417" name="Shape 2417"/>
        <p:cNvGrpSpPr/>
        <p:nvPr/>
      </p:nvGrpSpPr>
      <p:grpSpPr>
        <a:xfrm>
          <a:off x="0" y="0"/>
          <a:ext cx="0" cy="0"/>
          <a:chOff x="0" y="0"/>
          <a:chExt cx="0" cy="0"/>
        </a:xfrm>
      </p:grpSpPr>
      <p:pic>
        <p:nvPicPr>
          <p:cNvPr id="2418" name="Google Shape;2418;p364"/>
          <p:cNvPicPr preferRelativeResize="0"/>
          <p:nvPr/>
        </p:nvPicPr>
        <p:blipFill>
          <a:blip r:embed="rId2">
            <a:alphaModFix/>
          </a:blip>
          <a:stretch>
            <a:fillRect/>
          </a:stretch>
        </p:blipFill>
        <p:spPr>
          <a:xfrm>
            <a:off x="0" y="0"/>
            <a:ext cx="9137050" cy="5139588"/>
          </a:xfrm>
          <a:prstGeom prst="rect">
            <a:avLst/>
          </a:prstGeom>
          <a:noFill/>
          <a:ln>
            <a:noFill/>
          </a:ln>
        </p:spPr>
      </p:pic>
      <p:cxnSp>
        <p:nvCxnSpPr>
          <p:cNvPr id="2419" name="Google Shape;2419;p36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20" name="Google Shape;2420;p36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21" name="Google Shape;2421;p364"/>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422" name="Google Shape;2422;p36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23" name="Google Shape;2423;p364"/>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24" name="Google Shape;2424;p364"/>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25" name="Google Shape;2425;p364"/>
          <p:cNvSpPr txBox="1"/>
          <p:nvPr>
            <p:ph idx="2"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1_3 Title Slide B - Light_1_2_3">
    <p:spTree>
      <p:nvGrpSpPr>
        <p:cNvPr id="2426" name="Shape 2426"/>
        <p:cNvGrpSpPr/>
        <p:nvPr/>
      </p:nvGrpSpPr>
      <p:grpSpPr>
        <a:xfrm>
          <a:off x="0" y="0"/>
          <a:ext cx="0" cy="0"/>
          <a:chOff x="0" y="0"/>
          <a:chExt cx="0" cy="0"/>
        </a:xfrm>
      </p:grpSpPr>
      <p:cxnSp>
        <p:nvCxnSpPr>
          <p:cNvPr id="2427" name="Google Shape;2427;p36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28" name="Google Shape;2428;p36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29" name="Google Shape;2429;p365"/>
          <p:cNvPicPr preferRelativeResize="0"/>
          <p:nvPr/>
        </p:nvPicPr>
        <p:blipFill rotWithShape="1">
          <a:blip r:embed="rId2">
            <a:alphaModFix/>
          </a:blip>
          <a:srcRect b="0" l="0" r="0" t="0"/>
          <a:stretch/>
        </p:blipFill>
        <p:spPr>
          <a:xfrm>
            <a:off x="571506" y="457205"/>
            <a:ext cx="1917738" cy="305078"/>
          </a:xfrm>
          <a:prstGeom prst="rect">
            <a:avLst/>
          </a:prstGeom>
          <a:noFill/>
          <a:ln>
            <a:noFill/>
          </a:ln>
        </p:spPr>
      </p:pic>
      <p:sp>
        <p:nvSpPr>
          <p:cNvPr id="2430" name="Google Shape;2430;p36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31" name="Google Shape;2431;p365"/>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grpSp>
        <p:nvGrpSpPr>
          <p:cNvPr id="2432" name="Google Shape;2432;p365"/>
          <p:cNvGrpSpPr/>
          <p:nvPr/>
        </p:nvGrpSpPr>
        <p:grpSpPr>
          <a:xfrm>
            <a:off x="5305602" y="1528770"/>
            <a:ext cx="3381026" cy="3157190"/>
            <a:chOff x="7815275" y="2346786"/>
            <a:chExt cx="4177200" cy="3901619"/>
          </a:xfrm>
        </p:grpSpPr>
        <p:sp>
          <p:nvSpPr>
            <p:cNvPr id="2433" name="Google Shape;2433;p365"/>
            <p:cNvSpPr/>
            <p:nvPr/>
          </p:nvSpPr>
          <p:spPr>
            <a:xfrm>
              <a:off x="7815275" y="4240805"/>
              <a:ext cx="2007900" cy="2007600"/>
            </a:xfrm>
            <a:prstGeom prst="rect">
              <a:avLst/>
            </a:prstGeom>
            <a:solidFill>
              <a:srgbClr val="FF5F4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2434" name="Google Shape;2434;p365"/>
            <p:cNvSpPr/>
            <p:nvPr/>
          </p:nvSpPr>
          <p:spPr>
            <a:xfrm>
              <a:off x="9984778" y="2346786"/>
              <a:ext cx="2007697" cy="1736377"/>
            </a:xfrm>
            <a:prstGeom prst="flowChartExtract">
              <a:avLst/>
            </a:prstGeom>
            <a:solidFill>
              <a:srgbClr val="FF5F4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2435" name="Google Shape;2435;p365"/>
            <p:cNvSpPr/>
            <p:nvPr/>
          </p:nvSpPr>
          <p:spPr>
            <a:xfrm>
              <a:off x="9976856" y="4237047"/>
              <a:ext cx="2007900" cy="2007600"/>
            </a:xfrm>
            <a:prstGeom prst="ellipse">
              <a:avLst/>
            </a:prstGeom>
            <a:solidFill>
              <a:srgbClr val="FF5F4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grpSp>
      <p:sp>
        <p:nvSpPr>
          <p:cNvPr id="2436" name="Google Shape;2436;p365"/>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37" name="Google Shape;2437;p365"/>
          <p:cNvSpPr txBox="1"/>
          <p:nvPr>
            <p:ph idx="2"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1_3 Title Slide B - Light_1_2_2">
    <p:spTree>
      <p:nvGrpSpPr>
        <p:cNvPr id="2438" name="Shape 2438"/>
        <p:cNvGrpSpPr/>
        <p:nvPr/>
      </p:nvGrpSpPr>
      <p:grpSpPr>
        <a:xfrm>
          <a:off x="0" y="0"/>
          <a:ext cx="0" cy="0"/>
          <a:chOff x="0" y="0"/>
          <a:chExt cx="0" cy="0"/>
        </a:xfrm>
      </p:grpSpPr>
      <p:pic>
        <p:nvPicPr>
          <p:cNvPr id="2439" name="Google Shape;2439;p366"/>
          <p:cNvPicPr preferRelativeResize="0"/>
          <p:nvPr/>
        </p:nvPicPr>
        <p:blipFill>
          <a:blip r:embed="rId2">
            <a:alphaModFix/>
          </a:blip>
          <a:stretch>
            <a:fillRect/>
          </a:stretch>
        </p:blipFill>
        <p:spPr>
          <a:xfrm>
            <a:off x="142275" y="80681"/>
            <a:ext cx="8994883" cy="5059613"/>
          </a:xfrm>
          <a:prstGeom prst="rect">
            <a:avLst/>
          </a:prstGeom>
          <a:noFill/>
          <a:ln>
            <a:noFill/>
          </a:ln>
        </p:spPr>
      </p:pic>
      <p:cxnSp>
        <p:nvCxnSpPr>
          <p:cNvPr id="2440" name="Google Shape;2440;p366"/>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41" name="Google Shape;2441;p366"/>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42" name="Google Shape;2442;p36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43" name="Google Shape;2443;p366"/>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444" name="Google Shape;2444;p366"/>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45" name="Google Shape;2445;p366"/>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46" name="Google Shape;2446;p366"/>
          <p:cNvSpPr txBox="1"/>
          <p:nvPr>
            <p:ph idx="2"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2447" name="Shape 2447"/>
        <p:cNvGrpSpPr/>
        <p:nvPr/>
      </p:nvGrpSpPr>
      <p:grpSpPr>
        <a:xfrm>
          <a:off x="0" y="0"/>
          <a:ext cx="0" cy="0"/>
          <a:chOff x="0" y="0"/>
          <a:chExt cx="0" cy="0"/>
        </a:xfrm>
      </p:grpSpPr>
      <p:pic>
        <p:nvPicPr>
          <p:cNvPr id="2448" name="Google Shape;2448;p367"/>
          <p:cNvPicPr preferRelativeResize="0"/>
          <p:nvPr/>
        </p:nvPicPr>
        <p:blipFill>
          <a:blip r:embed="rId2">
            <a:alphaModFix/>
          </a:blip>
          <a:stretch>
            <a:fillRect/>
          </a:stretch>
        </p:blipFill>
        <p:spPr>
          <a:xfrm>
            <a:off x="0" y="670"/>
            <a:ext cx="9137050" cy="5139590"/>
          </a:xfrm>
          <a:prstGeom prst="rect">
            <a:avLst/>
          </a:prstGeom>
          <a:noFill/>
          <a:ln>
            <a:noFill/>
          </a:ln>
        </p:spPr>
      </p:pic>
      <p:sp>
        <p:nvSpPr>
          <p:cNvPr id="2449" name="Google Shape;2449;p36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50" name="Google Shape;2450;p367"/>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51" name="Google Shape;2451;p367"/>
          <p:cNvSpPr txBox="1"/>
          <p:nvPr>
            <p:ph type="ctrTitle"/>
          </p:nvPr>
        </p:nvSpPr>
        <p:spPr>
          <a:xfrm>
            <a:off x="571500" y="890231"/>
            <a:ext cx="3389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52" name="Google Shape;2452;p367"/>
          <p:cNvSpPr txBox="1"/>
          <p:nvPr>
            <p:ph idx="1" type="subTitle"/>
          </p:nvPr>
        </p:nvSpPr>
        <p:spPr>
          <a:xfrm>
            <a:off x="571505" y="2876550"/>
            <a:ext cx="33834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1_3 Title Slide B - Light_1_1">
    <p:spTree>
      <p:nvGrpSpPr>
        <p:cNvPr id="2453" name="Shape 2453"/>
        <p:cNvGrpSpPr/>
        <p:nvPr/>
      </p:nvGrpSpPr>
      <p:grpSpPr>
        <a:xfrm>
          <a:off x="0" y="0"/>
          <a:ext cx="0" cy="0"/>
          <a:chOff x="0" y="0"/>
          <a:chExt cx="0" cy="0"/>
        </a:xfrm>
      </p:grpSpPr>
      <p:sp>
        <p:nvSpPr>
          <p:cNvPr id="2454" name="Google Shape;2454;p368"/>
          <p:cNvSpPr/>
          <p:nvPr/>
        </p:nvSpPr>
        <p:spPr>
          <a:xfrm>
            <a:off x="5208834"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455" name="Google Shape;2455;p368"/>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56" name="Google Shape;2456;p368"/>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2457" name="Google Shape;2457;p368"/>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58" name="Google Shape;2458;p368"/>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59" name="Google Shape;2459;p36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60" name="Google Shape;2460;p368"/>
          <p:cNvPicPr preferRelativeResize="0"/>
          <p:nvPr/>
        </p:nvPicPr>
        <p:blipFill rotWithShape="1">
          <a:blip r:embed="rId2">
            <a:alphaModFix/>
          </a:blip>
          <a:srcRect b="0" l="0" r="0" t="0"/>
          <a:stretch/>
        </p:blipFill>
        <p:spPr>
          <a:xfrm>
            <a:off x="571506" y="457205"/>
            <a:ext cx="1917738" cy="305078"/>
          </a:xfrm>
          <a:prstGeom prst="rect">
            <a:avLst/>
          </a:prstGeom>
          <a:noFill/>
          <a:ln>
            <a:noFill/>
          </a:ln>
        </p:spPr>
      </p:pic>
      <p:sp>
        <p:nvSpPr>
          <p:cNvPr id="2461" name="Google Shape;2461;p368"/>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2462" name="Shape 2462"/>
        <p:cNvGrpSpPr/>
        <p:nvPr/>
      </p:nvGrpSpPr>
      <p:grpSpPr>
        <a:xfrm>
          <a:off x="0" y="0"/>
          <a:ext cx="0" cy="0"/>
          <a:chOff x="0" y="0"/>
          <a:chExt cx="0" cy="0"/>
        </a:xfrm>
      </p:grpSpPr>
      <p:sp>
        <p:nvSpPr>
          <p:cNvPr id="2463" name="Google Shape;2463;p369"/>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64" name="Google Shape;2464;p36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65" name="Google Shape;2465;p369"/>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66" name="Google Shape;2466;p369"/>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224" name="Shape 224"/>
        <p:cNvGrpSpPr/>
        <p:nvPr/>
      </p:nvGrpSpPr>
      <p:grpSpPr>
        <a:xfrm>
          <a:off x="0" y="0"/>
          <a:ext cx="0" cy="0"/>
          <a:chOff x="0" y="0"/>
          <a:chExt cx="0" cy="0"/>
        </a:xfrm>
      </p:grpSpPr>
      <p:pic>
        <p:nvPicPr>
          <p:cNvPr id="225" name="Google Shape;225;p38"/>
          <p:cNvPicPr preferRelativeResize="0"/>
          <p:nvPr/>
        </p:nvPicPr>
        <p:blipFill rotWithShape="1">
          <a:blip r:embed="rId2">
            <a:alphaModFix/>
          </a:blip>
          <a:srcRect b="0" l="0" r="0" t="0"/>
          <a:stretch/>
        </p:blipFill>
        <p:spPr>
          <a:xfrm>
            <a:off x="2266486" y="2114811"/>
            <a:ext cx="4608771" cy="733159"/>
          </a:xfrm>
          <a:prstGeom prst="rect">
            <a:avLst/>
          </a:prstGeom>
          <a:noFill/>
          <a:ln>
            <a:noFill/>
          </a:ln>
        </p:spPr>
      </p:pic>
      <p:sp>
        <p:nvSpPr>
          <p:cNvPr id="226" name="Google Shape;226;p3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2467" name="Shape 2467"/>
        <p:cNvGrpSpPr/>
        <p:nvPr/>
      </p:nvGrpSpPr>
      <p:grpSpPr>
        <a:xfrm>
          <a:off x="0" y="0"/>
          <a:ext cx="0" cy="0"/>
          <a:chOff x="0" y="0"/>
          <a:chExt cx="0" cy="0"/>
        </a:xfrm>
      </p:grpSpPr>
      <p:sp>
        <p:nvSpPr>
          <p:cNvPr id="2468" name="Google Shape;2468;p370"/>
          <p:cNvSpPr txBox="1"/>
          <p:nvPr>
            <p:ph idx="1" type="body"/>
          </p:nvPr>
        </p:nvSpPr>
        <p:spPr>
          <a:xfrm>
            <a:off x="571498"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69" name="Google Shape;2469;p370"/>
          <p:cNvSpPr txBox="1"/>
          <p:nvPr>
            <p:ph idx="2" type="subTitle"/>
          </p:nvPr>
        </p:nvSpPr>
        <p:spPr>
          <a:xfrm>
            <a:off x="597024"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70" name="Google Shape;2470;p370"/>
          <p:cNvSpPr txBox="1"/>
          <p:nvPr>
            <p:ph idx="3" type="subTitle"/>
          </p:nvPr>
        </p:nvSpPr>
        <p:spPr>
          <a:xfrm>
            <a:off x="4617960"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71" name="Google Shape;2471;p37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72" name="Google Shape;2472;p370"/>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73" name="Google Shape;2473;p370"/>
          <p:cNvSpPr txBox="1"/>
          <p:nvPr>
            <p:ph idx="4" type="body"/>
          </p:nvPr>
        </p:nvSpPr>
        <p:spPr>
          <a:xfrm>
            <a:off x="4643392"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74" name="Google Shape;2474;p370"/>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2475" name="Shape 2475"/>
        <p:cNvGrpSpPr/>
        <p:nvPr/>
      </p:nvGrpSpPr>
      <p:grpSpPr>
        <a:xfrm>
          <a:off x="0" y="0"/>
          <a:ext cx="0" cy="0"/>
          <a:chOff x="0" y="0"/>
          <a:chExt cx="0" cy="0"/>
        </a:xfrm>
      </p:grpSpPr>
      <p:sp>
        <p:nvSpPr>
          <p:cNvPr id="2476" name="Google Shape;2476;p371"/>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77" name="Google Shape;2477;p371"/>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78" name="Google Shape;2478;p371"/>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479" name="Google Shape;2479;p371"/>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480" name="Google Shape;2480;p37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81" name="Google Shape;2481;p371"/>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82" name="Google Shape;2482;p371"/>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2483" name="Shape 2483"/>
        <p:cNvGrpSpPr/>
        <p:nvPr/>
      </p:nvGrpSpPr>
      <p:grpSpPr>
        <a:xfrm>
          <a:off x="0" y="0"/>
          <a:ext cx="0" cy="0"/>
          <a:chOff x="0" y="0"/>
          <a:chExt cx="0" cy="0"/>
        </a:xfrm>
      </p:grpSpPr>
      <p:sp>
        <p:nvSpPr>
          <p:cNvPr id="2484" name="Google Shape;2484;p372"/>
          <p:cNvSpPr txBox="1"/>
          <p:nvPr>
            <p:ph idx="1" type="body"/>
          </p:nvPr>
        </p:nvSpPr>
        <p:spPr>
          <a:xfrm>
            <a:off x="571506"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85" name="Google Shape;2485;p372"/>
          <p:cNvSpPr txBox="1"/>
          <p:nvPr>
            <p:ph idx="2" type="subTitle"/>
          </p:nvPr>
        </p:nvSpPr>
        <p:spPr>
          <a:xfrm>
            <a:off x="589710" y="1477744"/>
            <a:ext cx="24636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486" name="Google Shape;2486;p372"/>
          <p:cNvSpPr txBox="1"/>
          <p:nvPr>
            <p:ph idx="3" type="subTitle"/>
          </p:nvPr>
        </p:nvSpPr>
        <p:spPr>
          <a:xfrm>
            <a:off x="3295589"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487" name="Google Shape;2487;p372"/>
          <p:cNvSpPr txBox="1"/>
          <p:nvPr>
            <p:ph idx="4" type="subTitle"/>
          </p:nvPr>
        </p:nvSpPr>
        <p:spPr>
          <a:xfrm>
            <a:off x="5986840"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488" name="Google Shape;2488;p37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89" name="Google Shape;2489;p372"/>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90" name="Google Shape;2490;p372"/>
          <p:cNvSpPr txBox="1"/>
          <p:nvPr>
            <p:ph idx="5" type="body"/>
          </p:nvPr>
        </p:nvSpPr>
        <p:spPr>
          <a:xfrm>
            <a:off x="3295589"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91" name="Google Shape;2491;p372"/>
          <p:cNvSpPr txBox="1"/>
          <p:nvPr>
            <p:ph idx="6" type="body"/>
          </p:nvPr>
        </p:nvSpPr>
        <p:spPr>
          <a:xfrm>
            <a:off x="6005108"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92" name="Google Shape;2492;p372"/>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100"/>
              <a:buNone/>
              <a:defRPr>
                <a:solidFill>
                  <a:srgbClr val="FFFFFF"/>
                </a:solidFill>
              </a:defRPr>
            </a:lvl2pPr>
            <a:lvl3pPr indent="-228600" lvl="2" marL="1371600" algn="l">
              <a:lnSpc>
                <a:spcPct val="100000"/>
              </a:lnSpc>
              <a:spcBef>
                <a:spcPts val="0"/>
              </a:spcBef>
              <a:spcAft>
                <a:spcPts val="0"/>
              </a:spcAft>
              <a:buClr>
                <a:srgbClr val="FFFFFF"/>
              </a:buClr>
              <a:buSzPts val="1100"/>
              <a:buNone/>
              <a:defRPr>
                <a:solidFill>
                  <a:srgbClr val="FFFFFF"/>
                </a:solidFill>
              </a:defRPr>
            </a:lvl3pPr>
            <a:lvl4pPr indent="-228600" lvl="3" marL="1828800" algn="l">
              <a:lnSpc>
                <a:spcPct val="100000"/>
              </a:lnSpc>
              <a:spcBef>
                <a:spcPts val="0"/>
              </a:spcBef>
              <a:spcAft>
                <a:spcPts val="0"/>
              </a:spcAft>
              <a:buClr>
                <a:srgbClr val="FFFFFF"/>
              </a:buClr>
              <a:buSzPts val="1100"/>
              <a:buNone/>
              <a:defRPr>
                <a:solidFill>
                  <a:srgbClr val="FFFFFF"/>
                </a:solidFill>
              </a:defRPr>
            </a:lvl4pPr>
            <a:lvl5pPr indent="-228600" lvl="4" marL="2286000" algn="l">
              <a:lnSpc>
                <a:spcPct val="100000"/>
              </a:lnSpc>
              <a:spcBef>
                <a:spcPts val="0"/>
              </a:spcBef>
              <a:spcAft>
                <a:spcPts val="0"/>
              </a:spcAft>
              <a:buClr>
                <a:srgbClr val="FFFFFF"/>
              </a:buClr>
              <a:buSzPts val="1100"/>
              <a:buNone/>
              <a:defRPr>
                <a:solidFill>
                  <a:srgbClr val="FFFFFF"/>
                </a:solidFill>
              </a:defRPr>
            </a:lvl5pPr>
            <a:lvl6pPr indent="-228600" lvl="5" marL="2743200" algn="l">
              <a:lnSpc>
                <a:spcPct val="100000"/>
              </a:lnSpc>
              <a:spcBef>
                <a:spcPts val="0"/>
              </a:spcBef>
              <a:spcAft>
                <a:spcPts val="0"/>
              </a:spcAft>
              <a:buClr>
                <a:srgbClr val="FFFFFF"/>
              </a:buClr>
              <a:buSzPts val="1100"/>
              <a:buNone/>
              <a:defRPr>
                <a:solidFill>
                  <a:srgbClr val="FFFFFF"/>
                </a:solidFill>
              </a:defRPr>
            </a:lvl6pPr>
            <a:lvl7pPr indent="-228600" lvl="6" marL="3200400" algn="l">
              <a:lnSpc>
                <a:spcPct val="100000"/>
              </a:lnSpc>
              <a:spcBef>
                <a:spcPts val="0"/>
              </a:spcBef>
              <a:spcAft>
                <a:spcPts val="0"/>
              </a:spcAft>
              <a:buClr>
                <a:srgbClr val="FFFFFF"/>
              </a:buClr>
              <a:buSzPts val="1100"/>
              <a:buNone/>
              <a:defRPr>
                <a:solidFill>
                  <a:srgbClr val="FFFFFF"/>
                </a:solidFill>
              </a:defRPr>
            </a:lvl7pPr>
            <a:lvl8pPr indent="-228600" lvl="7" marL="3657600" algn="l">
              <a:lnSpc>
                <a:spcPct val="100000"/>
              </a:lnSpc>
              <a:spcBef>
                <a:spcPts val="0"/>
              </a:spcBef>
              <a:spcAft>
                <a:spcPts val="0"/>
              </a:spcAft>
              <a:buClr>
                <a:srgbClr val="FFFFFF"/>
              </a:buClr>
              <a:buSzPts val="1100"/>
              <a:buNone/>
              <a:defRPr>
                <a:solidFill>
                  <a:srgbClr val="FFFFFF"/>
                </a:solidFill>
              </a:defRPr>
            </a:lvl8pPr>
            <a:lvl9pPr indent="-228600" lvl="8" marL="4114800" algn="l">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2493" name="Shape 2493"/>
        <p:cNvGrpSpPr/>
        <p:nvPr/>
      </p:nvGrpSpPr>
      <p:grpSpPr>
        <a:xfrm>
          <a:off x="0" y="0"/>
          <a:ext cx="0" cy="0"/>
          <a:chOff x="0" y="0"/>
          <a:chExt cx="0" cy="0"/>
        </a:xfrm>
      </p:grpSpPr>
      <p:sp>
        <p:nvSpPr>
          <p:cNvPr id="2494" name="Google Shape;2494;p373"/>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495" name="Google Shape;2495;p373"/>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496" name="Google Shape;2496;p373"/>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497" name="Google Shape;2497;p373"/>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498" name="Google Shape;2498;p373"/>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499" name="Google Shape;2499;p373"/>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500" name="Google Shape;2500;p37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01" name="Google Shape;2501;p373"/>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02" name="Google Shape;2502;p373"/>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2503" name="Shape 2503"/>
        <p:cNvGrpSpPr/>
        <p:nvPr/>
      </p:nvGrpSpPr>
      <p:grpSpPr>
        <a:xfrm>
          <a:off x="0" y="0"/>
          <a:ext cx="0" cy="0"/>
          <a:chOff x="0" y="0"/>
          <a:chExt cx="0" cy="0"/>
        </a:xfrm>
      </p:grpSpPr>
      <p:sp>
        <p:nvSpPr>
          <p:cNvPr id="2504" name="Google Shape;2504;p374"/>
          <p:cNvSpPr/>
          <p:nvPr/>
        </p:nvSpPr>
        <p:spPr>
          <a:xfrm>
            <a:off x="5986561"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05" name="Google Shape;2505;p374"/>
          <p:cNvSpPr/>
          <p:nvPr/>
        </p:nvSpPr>
        <p:spPr>
          <a:xfrm>
            <a:off x="3221833"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06" name="Google Shape;2506;p374"/>
          <p:cNvSpPr/>
          <p:nvPr/>
        </p:nvSpPr>
        <p:spPr>
          <a:xfrm>
            <a:off x="457204"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07" name="Google Shape;2507;p374"/>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508" name="Google Shape;2508;p374"/>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509" name="Google Shape;2509;p374"/>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510" name="Google Shape;2510;p374"/>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2511" name="Google Shape;2511;p374"/>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2512" name="Google Shape;2512;p374"/>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2513" name="Google Shape;2513;p37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14" name="Google Shape;2514;p374"/>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15" name="Google Shape;2515;p374"/>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2516" name="Shape 2516"/>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2517" name="Shape 2517"/>
        <p:cNvGrpSpPr/>
        <p:nvPr/>
      </p:nvGrpSpPr>
      <p:grpSpPr>
        <a:xfrm>
          <a:off x="0" y="0"/>
          <a:ext cx="0" cy="0"/>
          <a:chOff x="0" y="0"/>
          <a:chExt cx="0" cy="0"/>
        </a:xfrm>
      </p:grpSpPr>
      <p:sp>
        <p:nvSpPr>
          <p:cNvPr id="2518" name="Google Shape;2518;p376"/>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519" name="Google Shape;2519;p376"/>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DM Sans"/>
                <a:ea typeface="DM Sans"/>
                <a:cs typeface="DM Sans"/>
                <a:sym typeface="DM Sans"/>
              </a:rPr>
              <a:t>©202</a:t>
            </a:r>
            <a:r>
              <a:rPr lang="en" sz="800">
                <a:solidFill>
                  <a:schemeClr val="dk1"/>
                </a:solidFill>
                <a:latin typeface="DM Sans"/>
                <a:ea typeface="DM Sans"/>
                <a:cs typeface="DM Sans"/>
                <a:sym typeface="DM Sans"/>
              </a:rPr>
              <a:t>4</a:t>
            </a:r>
            <a:r>
              <a:rPr b="0" i="0" lang="en" sz="800" u="none" cap="none" strike="noStrike">
                <a:solidFill>
                  <a:schemeClr val="dk1"/>
                </a:solidFill>
                <a:latin typeface="DM Sans"/>
                <a:ea typeface="DM Sans"/>
                <a:cs typeface="DM Sans"/>
                <a:sym typeface="DM Sans"/>
              </a:rPr>
              <a:t> Databricks Inc. — All rights reserved</a:t>
            </a:r>
            <a:endParaRPr b="0" i="0" sz="800" u="none" cap="none" strike="noStrike">
              <a:solidFill>
                <a:schemeClr val="dk1"/>
              </a:solidFill>
              <a:latin typeface="DM Sans"/>
              <a:ea typeface="DM Sans"/>
              <a:cs typeface="DM Sans"/>
              <a:sym typeface="DM Sans"/>
            </a:endParaRPr>
          </a:p>
        </p:txBody>
      </p:sp>
      <p:sp>
        <p:nvSpPr>
          <p:cNvPr id="2520" name="Google Shape;2520;p37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1pPr>
            <a:lvl2pPr indent="0" lvl="1"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2pPr>
            <a:lvl3pPr indent="0" lvl="2"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3pPr>
            <a:lvl4pPr indent="0" lvl="3"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4pPr>
            <a:lvl5pPr indent="0" lvl="4"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5pPr>
            <a:lvl6pPr indent="0" lvl="5"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6pPr>
            <a:lvl7pPr indent="0" lvl="6"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7pPr>
            <a:lvl8pPr indent="0" lvl="7"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8pPr>
            <a:lvl9pPr indent="0" lvl="8"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521" name="Google Shape;2521;p376"/>
          <p:cNvPicPr preferRelativeResize="0"/>
          <p:nvPr/>
        </p:nvPicPr>
        <p:blipFill rotWithShape="1">
          <a:blip r:embed="rId2">
            <a:alphaModFix/>
          </a:blip>
          <a:srcRect b="0" l="0" r="0" t="0"/>
          <a:stretch/>
        </p:blipFill>
        <p:spPr>
          <a:xfrm>
            <a:off x="8001082" y="4854977"/>
            <a:ext cx="139970" cy="139970"/>
          </a:xfrm>
          <a:prstGeom prst="rect">
            <a:avLst/>
          </a:prstGeom>
          <a:noFill/>
          <a:ln>
            <a:noFill/>
          </a:ln>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2522" name="Shape 2522"/>
        <p:cNvGrpSpPr/>
        <p:nvPr/>
      </p:nvGrpSpPr>
      <p:grpSpPr>
        <a:xfrm>
          <a:off x="0" y="0"/>
          <a:ext cx="0" cy="0"/>
          <a:chOff x="0" y="0"/>
          <a:chExt cx="0" cy="0"/>
        </a:xfrm>
      </p:grpSpPr>
      <p:sp>
        <p:nvSpPr>
          <p:cNvPr id="2523" name="Google Shape;2523;p377"/>
          <p:cNvSpPr txBox="1"/>
          <p:nvPr>
            <p:ph type="title"/>
          </p:nvPr>
        </p:nvSpPr>
        <p:spPr>
          <a:xfrm>
            <a:off x="457333" y="457200"/>
            <a:ext cx="82293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524" name="Google Shape;2524;p37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dk2"/>
        </a:solidFill>
      </p:bgPr>
    </p:bg>
    <p:spTree>
      <p:nvGrpSpPr>
        <p:cNvPr id="2525" name="Shape 2525"/>
        <p:cNvGrpSpPr/>
        <p:nvPr/>
      </p:nvGrpSpPr>
      <p:grpSpPr>
        <a:xfrm>
          <a:off x="0" y="0"/>
          <a:ext cx="0" cy="0"/>
          <a:chOff x="0" y="0"/>
          <a:chExt cx="0" cy="0"/>
        </a:xfrm>
      </p:grpSpPr>
      <p:sp>
        <p:nvSpPr>
          <p:cNvPr id="2526" name="Google Shape;2526;p378"/>
          <p:cNvSpPr txBox="1"/>
          <p:nvPr>
            <p:ph type="title"/>
          </p:nvPr>
        </p:nvSpPr>
        <p:spPr>
          <a:xfrm>
            <a:off x="571643"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527" name="Google Shape;2527;p37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2528" name="Shape 2528"/>
        <p:cNvGrpSpPr/>
        <p:nvPr/>
      </p:nvGrpSpPr>
      <p:grpSpPr>
        <a:xfrm>
          <a:off x="0" y="0"/>
          <a:ext cx="0" cy="0"/>
          <a:chOff x="0" y="0"/>
          <a:chExt cx="0" cy="0"/>
        </a:xfrm>
      </p:grpSpPr>
      <p:sp>
        <p:nvSpPr>
          <p:cNvPr id="2529" name="Google Shape;2529;p379"/>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530" name="Google Shape;2530;p37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531" name="Google Shape;2531;p379"/>
          <p:cNvPicPr preferRelativeResize="0"/>
          <p:nvPr/>
        </p:nvPicPr>
        <p:blipFill rotWithShape="1">
          <a:blip r:embed="rId2">
            <a:alphaModFix/>
          </a:blip>
          <a:srcRect b="0" l="0" r="0" t="0"/>
          <a:stretch/>
        </p:blipFill>
        <p:spPr>
          <a:xfrm>
            <a:off x="8001949" y="4855574"/>
            <a:ext cx="141244" cy="14124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227" name="Shape 227"/>
        <p:cNvGrpSpPr/>
        <p:nvPr/>
      </p:nvGrpSpPr>
      <p:grpSpPr>
        <a:xfrm>
          <a:off x="0" y="0"/>
          <a:ext cx="0" cy="0"/>
          <a:chOff x="0" y="0"/>
          <a:chExt cx="0" cy="0"/>
        </a:xfrm>
      </p:grpSpPr>
      <p:sp>
        <p:nvSpPr>
          <p:cNvPr id="228" name="Google Shape;228;p3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29" name="Google Shape;229;p39"/>
          <p:cNvSpPr/>
          <p:nvPr/>
        </p:nvSpPr>
        <p:spPr>
          <a:xfrm>
            <a:off x="4519346"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0" name="Google Shape;230;p39"/>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31" name="Google Shape;231;p39"/>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32" name="Google Shape;232;p3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9"/>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2532" name="Shape 2532"/>
        <p:cNvGrpSpPr/>
        <p:nvPr/>
      </p:nvGrpSpPr>
      <p:grpSpPr>
        <a:xfrm>
          <a:off x="0" y="0"/>
          <a:ext cx="0" cy="0"/>
          <a:chOff x="0" y="0"/>
          <a:chExt cx="0" cy="0"/>
        </a:xfrm>
      </p:grpSpPr>
      <p:sp>
        <p:nvSpPr>
          <p:cNvPr id="2533" name="Google Shape;2533;p380"/>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534" name="Google Shape;2534;p38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535" name="Google Shape;2535;p380"/>
          <p:cNvPicPr preferRelativeResize="0"/>
          <p:nvPr/>
        </p:nvPicPr>
        <p:blipFill rotWithShape="1">
          <a:blip r:embed="rId2">
            <a:alphaModFix/>
          </a:blip>
          <a:srcRect b="0" l="0" r="0" t="0"/>
          <a:stretch/>
        </p:blipFill>
        <p:spPr>
          <a:xfrm>
            <a:off x="8001949" y="4855574"/>
            <a:ext cx="141244" cy="141244"/>
          </a:xfrm>
          <a:prstGeom prst="rect">
            <a:avLst/>
          </a:prstGeom>
          <a:noFill/>
          <a:ln>
            <a:noFill/>
          </a:ln>
        </p:spPr>
      </p:pic>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2536" name="Shape 2536"/>
        <p:cNvGrpSpPr/>
        <p:nvPr/>
      </p:nvGrpSpPr>
      <p:grpSpPr>
        <a:xfrm>
          <a:off x="0" y="0"/>
          <a:ext cx="0" cy="0"/>
          <a:chOff x="0" y="0"/>
          <a:chExt cx="0" cy="0"/>
        </a:xfrm>
      </p:grpSpPr>
      <p:pic>
        <p:nvPicPr>
          <p:cNvPr id="2537" name="Google Shape;2537;p381"/>
          <p:cNvPicPr preferRelativeResize="0"/>
          <p:nvPr/>
        </p:nvPicPr>
        <p:blipFill rotWithShape="1">
          <a:blip r:embed="rId2">
            <a:alphaModFix/>
          </a:blip>
          <a:srcRect b="0" l="0" r="0" t="0"/>
          <a:stretch/>
        </p:blipFill>
        <p:spPr>
          <a:xfrm>
            <a:off x="2266486" y="2114811"/>
            <a:ext cx="4607615" cy="732975"/>
          </a:xfrm>
          <a:prstGeom prst="rect">
            <a:avLst/>
          </a:prstGeom>
          <a:noFill/>
          <a:ln>
            <a:noFill/>
          </a:ln>
        </p:spPr>
      </p:pic>
      <p:sp>
        <p:nvSpPr>
          <p:cNvPr id="2538" name="Google Shape;2538;p38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2539" name="Shape 2539"/>
        <p:cNvGrpSpPr/>
        <p:nvPr/>
      </p:nvGrpSpPr>
      <p:grpSpPr>
        <a:xfrm>
          <a:off x="0" y="0"/>
          <a:ext cx="0" cy="0"/>
          <a:chOff x="0" y="0"/>
          <a:chExt cx="0" cy="0"/>
        </a:xfrm>
      </p:grpSpPr>
      <p:sp>
        <p:nvSpPr>
          <p:cNvPr id="2540" name="Google Shape;2540;p38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541" name="Google Shape;2541;p382"/>
          <p:cNvSpPr/>
          <p:nvPr/>
        </p:nvSpPr>
        <p:spPr>
          <a:xfrm>
            <a:off x="4519346"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42" name="Google Shape;2542;p382"/>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543" name="Google Shape;2543;p382"/>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2544" name="Google Shape;2544;p38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45" name="Google Shape;2545;p382"/>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2546" name="Shape 2546"/>
        <p:cNvGrpSpPr/>
        <p:nvPr/>
      </p:nvGrpSpPr>
      <p:grpSpPr>
        <a:xfrm>
          <a:off x="0" y="0"/>
          <a:ext cx="0" cy="0"/>
          <a:chOff x="0" y="0"/>
          <a:chExt cx="0" cy="0"/>
        </a:xfrm>
      </p:grpSpPr>
      <p:sp>
        <p:nvSpPr>
          <p:cNvPr id="2547" name="Google Shape;2547;p38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548" name="Google Shape;2548;p383"/>
          <p:cNvSpPr/>
          <p:nvPr/>
        </p:nvSpPr>
        <p:spPr>
          <a:xfrm>
            <a:off x="457204"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49" name="Google Shape;2549;p383"/>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550" name="Google Shape;2550;p383"/>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2551" name="Google Shape;2551;p38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52" name="Google Shape;2552;p383"/>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2553" name="Shape 2553"/>
        <p:cNvGrpSpPr/>
        <p:nvPr/>
      </p:nvGrpSpPr>
      <p:grpSpPr>
        <a:xfrm>
          <a:off x="0" y="0"/>
          <a:ext cx="0" cy="0"/>
          <a:chOff x="0" y="0"/>
          <a:chExt cx="0" cy="0"/>
        </a:xfrm>
      </p:grpSpPr>
      <p:sp>
        <p:nvSpPr>
          <p:cNvPr id="2554" name="Google Shape;2554;p384"/>
          <p:cNvSpPr/>
          <p:nvPr/>
        </p:nvSpPr>
        <p:spPr>
          <a:xfrm>
            <a:off x="457204" y="1369225"/>
            <a:ext cx="8229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55" name="Google Shape;2555;p38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556" name="Google Shape;2556;p384"/>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dk1"/>
              </a:buClr>
              <a:buSzPts val="1500"/>
              <a:buFont typeface="DM Sans"/>
              <a:buChar char="•"/>
              <a:defRPr i="0" u="none" cap="none" strike="noStrike">
                <a:solidFill>
                  <a:schemeClr val="dk1"/>
                </a:solidFill>
                <a:latin typeface="DM Sans"/>
                <a:ea typeface="DM Sans"/>
                <a:cs typeface="DM Sans"/>
                <a:sym typeface="DM Sans"/>
              </a:defRPr>
            </a:lvl2pPr>
            <a:lvl3pPr indent="-323850" lvl="2" marL="1371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3pPr>
            <a:lvl4pPr indent="-323850" lvl="3" marL="1828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4pPr>
            <a:lvl5pPr indent="-323850" lvl="4" marL="22860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5pPr>
            <a:lvl6pPr indent="-323850" lvl="5" marL="27432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6pPr>
            <a:lvl7pPr indent="-323850" lvl="6" marL="32004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7pPr>
            <a:lvl8pPr indent="-323850" lvl="7" marL="3657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8pPr>
            <a:lvl9pPr indent="-323850" lvl="8" marL="4114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9pPr>
          </a:lstStyle>
          <a:p/>
        </p:txBody>
      </p:sp>
      <p:sp>
        <p:nvSpPr>
          <p:cNvPr id="2557" name="Google Shape;2557;p38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58" name="Google Shape;2558;p384"/>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1_3 Title Slide B - Light_1_3_2">
    <p:spTree>
      <p:nvGrpSpPr>
        <p:cNvPr id="2559" name="Shape 2559"/>
        <p:cNvGrpSpPr/>
        <p:nvPr/>
      </p:nvGrpSpPr>
      <p:grpSpPr>
        <a:xfrm>
          <a:off x="0" y="0"/>
          <a:ext cx="0" cy="0"/>
          <a:chOff x="0" y="0"/>
          <a:chExt cx="0" cy="0"/>
        </a:xfrm>
      </p:grpSpPr>
      <p:pic>
        <p:nvPicPr>
          <p:cNvPr id="2560" name="Google Shape;2560;p385"/>
          <p:cNvPicPr preferRelativeResize="0"/>
          <p:nvPr/>
        </p:nvPicPr>
        <p:blipFill>
          <a:blip r:embed="rId2">
            <a:alphaModFix/>
          </a:blip>
          <a:stretch>
            <a:fillRect/>
          </a:stretch>
        </p:blipFill>
        <p:spPr>
          <a:xfrm>
            <a:off x="9" y="675"/>
            <a:ext cx="9139328" cy="5140866"/>
          </a:xfrm>
          <a:prstGeom prst="rect">
            <a:avLst/>
          </a:prstGeom>
          <a:noFill/>
          <a:ln>
            <a:noFill/>
          </a:ln>
        </p:spPr>
      </p:pic>
      <p:sp>
        <p:nvSpPr>
          <p:cNvPr id="2561" name="Google Shape;2561;p385"/>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62" name="Google Shape;2562;p385"/>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2563" name="Google Shape;2563;p38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564" name="Google Shape;2564;p385"/>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565" name="Google Shape;2565;p38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566" name="Google Shape;2566;p385"/>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2567" name="Google Shape;2567;p38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2568" name="Shape 2568"/>
        <p:cNvGrpSpPr/>
        <p:nvPr/>
      </p:nvGrpSpPr>
      <p:grpSpPr>
        <a:xfrm>
          <a:off x="0" y="0"/>
          <a:ext cx="0" cy="0"/>
          <a:chOff x="0" y="0"/>
          <a:chExt cx="0" cy="0"/>
        </a:xfrm>
      </p:grpSpPr>
      <p:sp>
        <p:nvSpPr>
          <p:cNvPr id="2569" name="Google Shape;2569;p38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570" name="Google Shape;2570;p386"/>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71" name="Google Shape;2571;p38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72" name="Google Shape;2572;p386"/>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1">
    <p:spTree>
      <p:nvGrpSpPr>
        <p:cNvPr id="2573" name="Shape 2573"/>
        <p:cNvGrpSpPr/>
        <p:nvPr/>
      </p:nvGrpSpPr>
      <p:grpSpPr>
        <a:xfrm>
          <a:off x="0" y="0"/>
          <a:ext cx="0" cy="0"/>
          <a:chOff x="0" y="0"/>
          <a:chExt cx="0" cy="0"/>
        </a:xfrm>
      </p:grpSpPr>
      <p:sp>
        <p:nvSpPr>
          <p:cNvPr id="2574" name="Google Shape;2574;p387"/>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2575" name="Google Shape;2575;p387"/>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2576" name="Google Shape;2576;p38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77" name="Google Shape;2577;p387"/>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2578" name="Shape 2578"/>
        <p:cNvGrpSpPr/>
        <p:nvPr/>
      </p:nvGrpSpPr>
      <p:grpSpPr>
        <a:xfrm>
          <a:off x="0" y="0"/>
          <a:ext cx="0" cy="0"/>
          <a:chOff x="0" y="0"/>
          <a:chExt cx="0" cy="0"/>
        </a:xfrm>
      </p:grpSpPr>
      <p:sp>
        <p:nvSpPr>
          <p:cNvPr id="2579" name="Google Shape;2579;p388"/>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80" name="Google Shape;2580;p388"/>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400"/>
              <a:buNone/>
              <a:defRPr/>
            </a:lvl4pPr>
            <a:lvl5pPr indent="-228600" lvl="4" marL="2286000" algn="l">
              <a:lnSpc>
                <a:spcPct val="90000"/>
              </a:lnSpc>
              <a:spcBef>
                <a:spcPts val="400"/>
              </a:spcBef>
              <a:spcAft>
                <a:spcPts val="0"/>
              </a:spcAft>
              <a:buSzPts val="1400"/>
              <a:buNone/>
              <a:defRPr/>
            </a:lvl5pPr>
            <a:lvl6pPr indent="-228600" lvl="5" marL="2743200" algn="l">
              <a:lnSpc>
                <a:spcPct val="90000"/>
              </a:lnSpc>
              <a:spcBef>
                <a:spcPts val="400"/>
              </a:spcBef>
              <a:spcAft>
                <a:spcPts val="0"/>
              </a:spcAft>
              <a:buClr>
                <a:schemeClr val="lt1"/>
              </a:buClr>
              <a:buSzPts val="1400"/>
              <a:buNone/>
              <a:defRPr/>
            </a:lvl6pPr>
            <a:lvl7pPr indent="-228600" lvl="6" marL="3200400" algn="l">
              <a:lnSpc>
                <a:spcPct val="90000"/>
              </a:lnSpc>
              <a:spcBef>
                <a:spcPts val="400"/>
              </a:spcBef>
              <a:spcAft>
                <a:spcPts val="0"/>
              </a:spcAft>
              <a:buClr>
                <a:schemeClr val="lt1"/>
              </a:buClr>
              <a:buSzPts val="1400"/>
              <a:buNone/>
              <a:defRPr/>
            </a:lvl7pPr>
            <a:lvl8pPr indent="-228600" lvl="7" marL="3657600" algn="l">
              <a:lnSpc>
                <a:spcPct val="90000"/>
              </a:lnSpc>
              <a:spcBef>
                <a:spcPts val="400"/>
              </a:spcBef>
              <a:spcAft>
                <a:spcPts val="0"/>
              </a:spcAft>
              <a:buClr>
                <a:schemeClr val="lt1"/>
              </a:buClr>
              <a:buSzPts val="1400"/>
              <a:buNone/>
              <a:defRPr/>
            </a:lvl8pPr>
            <a:lvl9pPr indent="-228600" lvl="8" marL="4114800" algn="l">
              <a:lnSpc>
                <a:spcPct val="90000"/>
              </a:lnSpc>
              <a:spcBef>
                <a:spcPts val="400"/>
              </a:spcBef>
              <a:spcAft>
                <a:spcPts val="0"/>
              </a:spcAft>
              <a:buClr>
                <a:schemeClr val="lt1"/>
              </a:buClr>
              <a:buSzPts val="1400"/>
              <a:buNone/>
              <a:defRPr/>
            </a:lvl9pPr>
          </a:lstStyle>
          <a:p/>
        </p:txBody>
      </p:sp>
      <p:sp>
        <p:nvSpPr>
          <p:cNvPr id="2581" name="Google Shape;2581;p388"/>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7 Content A - Basic 7">
    <p:spTree>
      <p:nvGrpSpPr>
        <p:cNvPr id="2582" name="Shape 2582"/>
        <p:cNvGrpSpPr/>
        <p:nvPr/>
      </p:nvGrpSpPr>
      <p:grpSpPr>
        <a:xfrm>
          <a:off x="0" y="0"/>
          <a:ext cx="0" cy="0"/>
          <a:chOff x="0" y="0"/>
          <a:chExt cx="0" cy="0"/>
        </a:xfrm>
      </p:grpSpPr>
      <p:sp>
        <p:nvSpPr>
          <p:cNvPr id="2583" name="Google Shape;2583;p389"/>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84" name="Google Shape;2584;p389"/>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585" name="Google Shape;2585;p389"/>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234" name="Shape 234"/>
        <p:cNvGrpSpPr/>
        <p:nvPr/>
      </p:nvGrpSpPr>
      <p:grpSpPr>
        <a:xfrm>
          <a:off x="0" y="0"/>
          <a:ext cx="0" cy="0"/>
          <a:chOff x="0" y="0"/>
          <a:chExt cx="0" cy="0"/>
        </a:xfrm>
      </p:grpSpPr>
      <p:sp>
        <p:nvSpPr>
          <p:cNvPr id="235" name="Google Shape;235;p4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36" name="Google Shape;236;p40"/>
          <p:cNvSpPr/>
          <p:nvPr/>
        </p:nvSpPr>
        <p:spPr>
          <a:xfrm>
            <a:off x="457204"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7" name="Google Shape;237;p40"/>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38" name="Google Shape;238;p40"/>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239" name="Google Shape;239;p4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40"/>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7 Content A - Basic_2">
    <p:spTree>
      <p:nvGrpSpPr>
        <p:cNvPr id="2586" name="Shape 2586"/>
        <p:cNvGrpSpPr/>
        <p:nvPr/>
      </p:nvGrpSpPr>
      <p:grpSpPr>
        <a:xfrm>
          <a:off x="0" y="0"/>
          <a:ext cx="0" cy="0"/>
          <a:chOff x="0" y="0"/>
          <a:chExt cx="0" cy="0"/>
        </a:xfrm>
      </p:grpSpPr>
      <p:sp>
        <p:nvSpPr>
          <p:cNvPr id="2587" name="Google Shape;2587;p390"/>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Char char="•"/>
              <a:defRPr i="0" sz="1800" u="none" cap="none" strike="noStrike"/>
            </a:lvl1pPr>
            <a:lvl2pPr indent="-323850" lvl="1" marL="914400" marR="0" algn="l">
              <a:lnSpc>
                <a:spcPct val="115000"/>
              </a:lnSpc>
              <a:spcBef>
                <a:spcPts val="400"/>
              </a:spcBef>
              <a:spcAft>
                <a:spcPts val="0"/>
              </a:spcAft>
              <a:buClr>
                <a:schemeClr val="lt1"/>
              </a:buClr>
              <a:buSzPts val="1500"/>
              <a:buChar char="•"/>
              <a:defRPr i="0" sz="1500" u="none" cap="none" strike="noStrike"/>
            </a:lvl2pPr>
            <a:lvl3pPr indent="-304800" lvl="2" marL="1371600" marR="0" algn="l">
              <a:lnSpc>
                <a:spcPct val="115000"/>
              </a:lnSpc>
              <a:spcBef>
                <a:spcPts val="400"/>
              </a:spcBef>
              <a:spcAft>
                <a:spcPts val="0"/>
              </a:spcAft>
              <a:buClr>
                <a:schemeClr val="lt1"/>
              </a:buClr>
              <a:buSzPts val="1200"/>
              <a:buChar char="•"/>
              <a:defRPr i="0" sz="1200" u="none" cap="none" strike="noStrike"/>
            </a:lvl3pPr>
            <a:lvl4pPr indent="-304800" lvl="3" marL="1828800" marR="0" algn="l">
              <a:lnSpc>
                <a:spcPct val="115000"/>
              </a:lnSpc>
              <a:spcBef>
                <a:spcPts val="400"/>
              </a:spcBef>
              <a:spcAft>
                <a:spcPts val="0"/>
              </a:spcAft>
              <a:buClr>
                <a:schemeClr val="lt1"/>
              </a:buClr>
              <a:buSzPts val="1200"/>
              <a:buChar char="•"/>
              <a:defRPr i="0" sz="1200" u="none" cap="none" strike="noStrike"/>
            </a:lvl4pPr>
            <a:lvl5pPr indent="-304800" lvl="4" marL="2286000" marR="0" algn="l">
              <a:lnSpc>
                <a:spcPct val="115000"/>
              </a:lnSpc>
              <a:spcBef>
                <a:spcPts val="400"/>
              </a:spcBef>
              <a:spcAft>
                <a:spcPts val="0"/>
              </a:spcAft>
              <a:buClr>
                <a:schemeClr val="lt1"/>
              </a:buClr>
              <a:buSzPts val="1200"/>
              <a:buChar char="•"/>
              <a:defRPr i="0" sz="1200" u="none" cap="none" strike="noStrike"/>
            </a:lvl5pPr>
            <a:lvl6pPr indent="-304800" lvl="5" marL="2743200" marR="0" algn="l">
              <a:lnSpc>
                <a:spcPct val="115000"/>
              </a:lnSpc>
              <a:spcBef>
                <a:spcPts val="400"/>
              </a:spcBef>
              <a:spcAft>
                <a:spcPts val="0"/>
              </a:spcAft>
              <a:buClr>
                <a:schemeClr val="lt1"/>
              </a:buClr>
              <a:buSzPts val="1200"/>
              <a:buChar char="•"/>
              <a:defRPr i="0" sz="1200" u="none" cap="none" strike="noStrike">
                <a:solidFill>
                  <a:schemeClr val="lt1"/>
                </a:solidFill>
              </a:defRPr>
            </a:lvl6pPr>
            <a:lvl7pPr indent="-304800" lvl="6" marL="3200400" marR="0" algn="l">
              <a:lnSpc>
                <a:spcPct val="115000"/>
              </a:lnSpc>
              <a:spcBef>
                <a:spcPts val="400"/>
              </a:spcBef>
              <a:spcAft>
                <a:spcPts val="0"/>
              </a:spcAft>
              <a:buClr>
                <a:schemeClr val="lt1"/>
              </a:buClr>
              <a:buSzPts val="1200"/>
              <a:buChar char="•"/>
              <a:defRPr i="0" sz="1200" u="none" cap="none" strike="noStrike">
                <a:solidFill>
                  <a:schemeClr val="lt1"/>
                </a:solidFill>
              </a:defRPr>
            </a:lvl7pPr>
            <a:lvl8pPr indent="-304800" lvl="7" marL="3657600" marR="0" algn="l">
              <a:lnSpc>
                <a:spcPct val="115000"/>
              </a:lnSpc>
              <a:spcBef>
                <a:spcPts val="400"/>
              </a:spcBef>
              <a:spcAft>
                <a:spcPts val="0"/>
              </a:spcAft>
              <a:buClr>
                <a:schemeClr val="lt1"/>
              </a:buClr>
              <a:buSzPts val="1200"/>
              <a:buChar char="•"/>
              <a:defRPr i="0" sz="1200" u="none" cap="none" strike="noStrike">
                <a:solidFill>
                  <a:schemeClr val="lt1"/>
                </a:solidFill>
              </a:defRPr>
            </a:lvl8pPr>
            <a:lvl9pPr indent="-304800" lvl="8" marL="4114800" marR="0" algn="l">
              <a:lnSpc>
                <a:spcPct val="115000"/>
              </a:lnSpc>
              <a:spcBef>
                <a:spcPts val="400"/>
              </a:spcBef>
              <a:spcAft>
                <a:spcPts val="0"/>
              </a:spcAft>
              <a:buClr>
                <a:schemeClr val="lt1"/>
              </a:buClr>
              <a:buSzPts val="1200"/>
              <a:buChar char="•"/>
              <a:defRPr i="0" sz="1200" u="none" cap="none" strike="noStrike">
                <a:solidFill>
                  <a:schemeClr val="lt1"/>
                </a:solidFill>
              </a:defRPr>
            </a:lvl9pPr>
          </a:lstStyle>
          <a:p/>
        </p:txBody>
      </p:sp>
      <p:sp>
        <p:nvSpPr>
          <p:cNvPr id="2588" name="Google Shape;2588;p390"/>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2589" name="Google Shape;2589;p39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2590" name="Google Shape;2590;p390"/>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7 Content A - Basic_3">
    <p:spTree>
      <p:nvGrpSpPr>
        <p:cNvPr id="2591" name="Shape 2591"/>
        <p:cNvGrpSpPr/>
        <p:nvPr/>
      </p:nvGrpSpPr>
      <p:grpSpPr>
        <a:xfrm>
          <a:off x="0" y="0"/>
          <a:ext cx="0" cy="0"/>
          <a:chOff x="0" y="0"/>
          <a:chExt cx="0" cy="0"/>
        </a:xfrm>
      </p:grpSpPr>
      <p:sp>
        <p:nvSpPr>
          <p:cNvPr id="2592" name="Google Shape;2592;p391"/>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2593" name="Google Shape;2593;p391"/>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2594" name="Google Shape;2594;p39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95" name="Google Shape;2595;p391"/>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p:cSld name="1_7 Content A - Basic 3">
    <p:spTree>
      <p:nvGrpSpPr>
        <p:cNvPr id="2596" name="Shape 2596"/>
        <p:cNvGrpSpPr/>
        <p:nvPr/>
      </p:nvGrpSpPr>
      <p:grpSpPr>
        <a:xfrm>
          <a:off x="0" y="0"/>
          <a:ext cx="0" cy="0"/>
          <a:chOff x="0" y="0"/>
          <a:chExt cx="0" cy="0"/>
        </a:xfrm>
      </p:grpSpPr>
      <p:sp>
        <p:nvSpPr>
          <p:cNvPr id="2597" name="Google Shape;2597;p392"/>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98" name="Google Shape;2598;p39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99" name="Google Shape;2599;p392"/>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00" name="Google Shape;2600;p392"/>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10">
  <p:cSld name="1 Title Slide A - Dark 10">
    <p:spTree>
      <p:nvGrpSpPr>
        <p:cNvPr id="2601" name="Shape 2601"/>
        <p:cNvGrpSpPr/>
        <p:nvPr/>
      </p:nvGrpSpPr>
      <p:grpSpPr>
        <a:xfrm>
          <a:off x="0" y="0"/>
          <a:ext cx="0" cy="0"/>
          <a:chOff x="0" y="0"/>
          <a:chExt cx="0" cy="0"/>
        </a:xfrm>
      </p:grpSpPr>
      <p:sp>
        <p:nvSpPr>
          <p:cNvPr id="2602" name="Google Shape;2602;p393"/>
          <p:cNvSpPr txBox="1"/>
          <p:nvPr>
            <p:ph type="ctrTitle"/>
          </p:nvPr>
        </p:nvSpPr>
        <p:spPr>
          <a:xfrm>
            <a:off x="228589"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DM Mono"/>
              <a:buNone/>
              <a:defRPr sz="4200"/>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2603" name="Google Shape;2603;p39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showMasterSp="0">
  <p:cSld name="OBJECT_2_1_1_2_1_1_1_1_1_1">
    <p:bg>
      <p:bgPr>
        <a:solidFill>
          <a:srgbClr val="D3B384"/>
        </a:solidFill>
      </p:bgPr>
    </p:bg>
    <p:spTree>
      <p:nvGrpSpPr>
        <p:cNvPr id="2604" name="Shape 2604"/>
        <p:cNvGrpSpPr/>
        <p:nvPr/>
      </p:nvGrpSpPr>
      <p:grpSpPr>
        <a:xfrm>
          <a:off x="0" y="0"/>
          <a:ext cx="0" cy="0"/>
          <a:chOff x="0" y="0"/>
          <a:chExt cx="0" cy="0"/>
        </a:xfrm>
      </p:grpSpPr>
      <p:sp>
        <p:nvSpPr>
          <p:cNvPr id="2605" name="Google Shape;2605;p394"/>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606" name="Google Shape;2606;p394"/>
          <p:cNvSpPr txBox="1"/>
          <p:nvPr/>
        </p:nvSpPr>
        <p:spPr>
          <a:xfrm>
            <a:off x="485047" y="4771125"/>
            <a:ext cx="4034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DM Sans"/>
                <a:ea typeface="DM Sans"/>
                <a:cs typeface="DM Sans"/>
                <a:sym typeface="DM Sans"/>
              </a:rPr>
              <a:t>©2023 Databricks Inc. — All rights reserved</a:t>
            </a:r>
            <a:endParaRPr b="0" i="0" sz="800" u="none" cap="none" strike="noStrike">
              <a:solidFill>
                <a:schemeClr val="dk1"/>
              </a:solidFill>
              <a:latin typeface="DM Sans"/>
              <a:ea typeface="DM Sans"/>
              <a:cs typeface="DM Sans"/>
              <a:sym typeface="DM Sans"/>
            </a:endParaRPr>
          </a:p>
        </p:txBody>
      </p:sp>
      <p:pic>
        <p:nvPicPr>
          <p:cNvPr id="2607" name="Google Shape;2607;p394"/>
          <p:cNvPicPr preferRelativeResize="0"/>
          <p:nvPr/>
        </p:nvPicPr>
        <p:blipFill rotWithShape="1">
          <a:blip r:embed="rId2">
            <a:alphaModFix/>
          </a:blip>
          <a:srcRect b="0" l="0" r="0" t="0"/>
          <a:stretch/>
        </p:blipFill>
        <p:spPr>
          <a:xfrm>
            <a:off x="8001082" y="4854977"/>
            <a:ext cx="140005" cy="140005"/>
          </a:xfrm>
          <a:prstGeom prst="rect">
            <a:avLst/>
          </a:prstGeom>
          <a:noFill/>
          <a:ln>
            <a:noFill/>
          </a:ln>
        </p:spPr>
      </p:pic>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2608" name="Shape 2608"/>
        <p:cNvGrpSpPr/>
        <p:nvPr/>
      </p:nvGrpSpPr>
      <p:grpSpPr>
        <a:xfrm>
          <a:off x="0" y="0"/>
          <a:ext cx="0" cy="0"/>
          <a:chOff x="0" y="0"/>
          <a:chExt cx="0" cy="0"/>
        </a:xfrm>
      </p:grpSpPr>
      <p:sp>
        <p:nvSpPr>
          <p:cNvPr id="2609" name="Google Shape;2609;p395"/>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p:cSld name="1_3 Title Slide B - Light_2">
    <p:spTree>
      <p:nvGrpSpPr>
        <p:cNvPr id="2614" name="Shape 2614"/>
        <p:cNvGrpSpPr/>
        <p:nvPr/>
      </p:nvGrpSpPr>
      <p:grpSpPr>
        <a:xfrm>
          <a:off x="0" y="0"/>
          <a:ext cx="0" cy="0"/>
          <a:chOff x="0" y="0"/>
          <a:chExt cx="0" cy="0"/>
        </a:xfrm>
      </p:grpSpPr>
      <p:sp>
        <p:nvSpPr>
          <p:cNvPr id="2615" name="Google Shape;2615;p397"/>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16" name="Google Shape;2616;p397"/>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17" name="Google Shape;2617;p397"/>
          <p:cNvPicPr preferRelativeResize="0"/>
          <p:nvPr/>
        </p:nvPicPr>
        <p:blipFill rotWithShape="1">
          <a:blip r:embed="rId2">
            <a:alphaModFix/>
          </a:blip>
          <a:srcRect b="0" l="0" r="0" t="0"/>
          <a:stretch/>
        </p:blipFill>
        <p:spPr>
          <a:xfrm>
            <a:off x="571511" y="457199"/>
            <a:ext cx="1918695" cy="304089"/>
          </a:xfrm>
          <a:prstGeom prst="rect">
            <a:avLst/>
          </a:prstGeom>
          <a:noFill/>
          <a:ln>
            <a:noFill/>
          </a:ln>
        </p:spPr>
      </p:pic>
      <p:sp>
        <p:nvSpPr>
          <p:cNvPr id="2618" name="Google Shape;2618;p397"/>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19" name="Google Shape;2619;p39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620" name="Google Shape;2620;p397"/>
          <p:cNvPicPr preferRelativeResize="0"/>
          <p:nvPr/>
        </p:nvPicPr>
        <p:blipFill rotWithShape="1">
          <a:blip r:embed="rId3">
            <a:alphaModFix/>
          </a:blip>
          <a:srcRect b="0" l="0" r="0" t="0"/>
          <a:stretch/>
        </p:blipFill>
        <p:spPr>
          <a:xfrm>
            <a:off x="5298413" y="0"/>
            <a:ext cx="1536315" cy="5142212"/>
          </a:xfrm>
          <a:prstGeom prst="rect">
            <a:avLst/>
          </a:prstGeom>
          <a:noFill/>
          <a:ln>
            <a:noFill/>
          </a:ln>
        </p:spPr>
      </p:pic>
      <p:pic>
        <p:nvPicPr>
          <p:cNvPr id="2621" name="Google Shape;2621;p397"/>
          <p:cNvPicPr preferRelativeResize="0"/>
          <p:nvPr/>
        </p:nvPicPr>
        <p:blipFill rotWithShape="1">
          <a:blip r:embed="rId4">
            <a:alphaModFix/>
          </a:blip>
          <a:srcRect b="0" l="-24801" r="50052" t="0"/>
          <a:stretch/>
        </p:blipFill>
        <p:spPr>
          <a:xfrm>
            <a:off x="1467403" y="0"/>
            <a:ext cx="7676559" cy="5143500"/>
          </a:xfrm>
          <a:prstGeom prst="rect">
            <a:avLst/>
          </a:prstGeom>
          <a:noFill/>
          <a:ln>
            <a:noFill/>
          </a:ln>
        </p:spPr>
      </p:pic>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2622" name="Shape 2622"/>
        <p:cNvGrpSpPr/>
        <p:nvPr/>
      </p:nvGrpSpPr>
      <p:grpSpPr>
        <a:xfrm>
          <a:off x="0" y="0"/>
          <a:ext cx="0" cy="0"/>
          <a:chOff x="0" y="0"/>
          <a:chExt cx="0" cy="0"/>
        </a:xfrm>
      </p:grpSpPr>
      <p:sp>
        <p:nvSpPr>
          <p:cNvPr id="2623" name="Google Shape;2623;p398"/>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624" name="Google Shape;2624;p398"/>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625" name="Google Shape;2625;p39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26" name="Google Shape;2626;p398"/>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1_Content E - Power Statement 1">
    <p:spTree>
      <p:nvGrpSpPr>
        <p:cNvPr id="2627" name="Shape 2627"/>
        <p:cNvGrpSpPr/>
        <p:nvPr/>
      </p:nvGrpSpPr>
      <p:grpSpPr>
        <a:xfrm>
          <a:off x="0" y="0"/>
          <a:ext cx="0" cy="0"/>
          <a:chOff x="0" y="0"/>
          <a:chExt cx="0" cy="0"/>
        </a:xfrm>
      </p:grpSpPr>
      <p:sp>
        <p:nvSpPr>
          <p:cNvPr id="2628" name="Google Shape;2628;p399"/>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629" name="Google Shape;2629;p39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1">
  <p:cSld name="1_3 Title Slide B - Light_2_1_1_1">
    <p:spTree>
      <p:nvGrpSpPr>
        <p:cNvPr id="2630" name="Shape 2630"/>
        <p:cNvGrpSpPr/>
        <p:nvPr/>
      </p:nvGrpSpPr>
      <p:grpSpPr>
        <a:xfrm>
          <a:off x="0" y="0"/>
          <a:ext cx="0" cy="0"/>
          <a:chOff x="0" y="0"/>
          <a:chExt cx="0" cy="0"/>
        </a:xfrm>
      </p:grpSpPr>
      <p:pic>
        <p:nvPicPr>
          <p:cNvPr id="2631" name="Google Shape;2631;p400"/>
          <p:cNvPicPr preferRelativeResize="0"/>
          <p:nvPr/>
        </p:nvPicPr>
        <p:blipFill rotWithShape="1">
          <a:blip r:embed="rId2">
            <a:alphaModFix/>
          </a:blip>
          <a:srcRect b="0" l="0" r="0" t="0"/>
          <a:stretch/>
        </p:blipFill>
        <p:spPr>
          <a:xfrm>
            <a:off x="227647" y="128025"/>
            <a:ext cx="8914033" cy="5014126"/>
          </a:xfrm>
          <a:prstGeom prst="rect">
            <a:avLst/>
          </a:prstGeom>
          <a:noFill/>
          <a:ln>
            <a:noFill/>
          </a:ln>
        </p:spPr>
      </p:pic>
      <p:sp>
        <p:nvSpPr>
          <p:cNvPr id="2632" name="Google Shape;2632;p400"/>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33" name="Google Shape;2633;p400"/>
          <p:cNvSpPr txBox="1"/>
          <p:nvPr>
            <p:ph idx="1" type="subTitle"/>
          </p:nvPr>
        </p:nvSpPr>
        <p:spPr>
          <a:xfrm>
            <a:off x="571506" y="2876550"/>
            <a:ext cx="39480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34" name="Google Shape;2634;p400"/>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35" name="Google Shape;2635;p400"/>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36" name="Google Shape;2636;p400"/>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37" name="Google Shape;2637;p40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241" name="Shape 241"/>
        <p:cNvGrpSpPr/>
        <p:nvPr/>
      </p:nvGrpSpPr>
      <p:grpSpPr>
        <a:xfrm>
          <a:off x="0" y="0"/>
          <a:ext cx="0" cy="0"/>
          <a:chOff x="0" y="0"/>
          <a:chExt cx="0" cy="0"/>
        </a:xfrm>
      </p:grpSpPr>
      <p:sp>
        <p:nvSpPr>
          <p:cNvPr id="242" name="Google Shape;242;p41"/>
          <p:cNvSpPr/>
          <p:nvPr/>
        </p:nvSpPr>
        <p:spPr>
          <a:xfrm>
            <a:off x="457204" y="1369225"/>
            <a:ext cx="8229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3" name="Google Shape;243;p4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44" name="Google Shape;244;p41"/>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dk1"/>
              </a:buClr>
              <a:buSzPts val="1500"/>
              <a:buFont typeface="DM Sans"/>
              <a:buChar char="•"/>
              <a:defRPr i="0" u="none" cap="none" strike="noStrike">
                <a:solidFill>
                  <a:schemeClr val="dk1"/>
                </a:solidFill>
                <a:latin typeface="DM Sans"/>
                <a:ea typeface="DM Sans"/>
                <a:cs typeface="DM Sans"/>
                <a:sym typeface="DM Sans"/>
              </a:defRPr>
            </a:lvl2pPr>
            <a:lvl3pPr indent="-323850" lvl="2" marL="1371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3pPr>
            <a:lvl4pPr indent="-323850" lvl="3" marL="1828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4pPr>
            <a:lvl5pPr indent="-323850" lvl="4" marL="22860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5pPr>
            <a:lvl6pPr indent="-323850" lvl="5" marL="27432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6pPr>
            <a:lvl7pPr indent="-323850" lvl="6" marL="32004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7pPr>
            <a:lvl8pPr indent="-323850" lvl="7" marL="3657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8pPr>
            <a:lvl9pPr indent="-323850" lvl="8" marL="4114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9pPr>
          </a:lstStyle>
          <a:p/>
        </p:txBody>
      </p:sp>
      <p:sp>
        <p:nvSpPr>
          <p:cNvPr id="245" name="Google Shape;245;p4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41"/>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p:cSld name="1_3 Title Slide B - Light_1_1">
    <p:spTree>
      <p:nvGrpSpPr>
        <p:cNvPr id="2638" name="Shape 2638"/>
        <p:cNvGrpSpPr/>
        <p:nvPr/>
      </p:nvGrpSpPr>
      <p:grpSpPr>
        <a:xfrm>
          <a:off x="0" y="0"/>
          <a:ext cx="0" cy="0"/>
          <a:chOff x="0" y="0"/>
          <a:chExt cx="0" cy="0"/>
        </a:xfrm>
      </p:grpSpPr>
      <p:pic>
        <p:nvPicPr>
          <p:cNvPr id="2639" name="Google Shape;2639;p401"/>
          <p:cNvPicPr preferRelativeResize="0"/>
          <p:nvPr/>
        </p:nvPicPr>
        <p:blipFill rotWithShape="1">
          <a:blip r:embed="rId2">
            <a:alphaModFix/>
          </a:blip>
          <a:srcRect b="0" l="0" r="0" t="0"/>
          <a:stretch/>
        </p:blipFill>
        <p:spPr>
          <a:xfrm>
            <a:off x="-1" y="0"/>
            <a:ext cx="9141714" cy="5142208"/>
          </a:xfrm>
          <a:prstGeom prst="rect">
            <a:avLst/>
          </a:prstGeom>
          <a:noFill/>
          <a:ln>
            <a:noFill/>
          </a:ln>
        </p:spPr>
      </p:pic>
      <p:sp>
        <p:nvSpPr>
          <p:cNvPr id="2640" name="Google Shape;2640;p401"/>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41" name="Google Shape;2641;p401"/>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42" name="Google Shape;2642;p401"/>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43" name="Google Shape;2643;p401"/>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44" name="Google Shape;2644;p401"/>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45" name="Google Shape;2645;p40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p:cSld name="1_3 Title Slide B - Light_1_1_1_2_1_1">
    <p:spTree>
      <p:nvGrpSpPr>
        <p:cNvPr id="2646" name="Shape 2646"/>
        <p:cNvGrpSpPr/>
        <p:nvPr/>
      </p:nvGrpSpPr>
      <p:grpSpPr>
        <a:xfrm>
          <a:off x="0" y="0"/>
          <a:ext cx="0" cy="0"/>
          <a:chOff x="0" y="0"/>
          <a:chExt cx="0" cy="0"/>
        </a:xfrm>
      </p:grpSpPr>
      <p:pic>
        <p:nvPicPr>
          <p:cNvPr id="2647" name="Google Shape;2647;p402"/>
          <p:cNvPicPr preferRelativeResize="0"/>
          <p:nvPr/>
        </p:nvPicPr>
        <p:blipFill rotWithShape="1">
          <a:blip r:embed="rId2">
            <a:alphaModFix/>
          </a:blip>
          <a:srcRect b="0" l="0" r="0" t="0"/>
          <a:stretch/>
        </p:blipFill>
        <p:spPr>
          <a:xfrm>
            <a:off x="-1" y="0"/>
            <a:ext cx="9141714" cy="5142208"/>
          </a:xfrm>
          <a:prstGeom prst="rect">
            <a:avLst/>
          </a:prstGeom>
          <a:noFill/>
          <a:ln>
            <a:noFill/>
          </a:ln>
        </p:spPr>
      </p:pic>
      <p:sp>
        <p:nvSpPr>
          <p:cNvPr id="2648" name="Google Shape;2648;p402"/>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49" name="Google Shape;2649;p402"/>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50" name="Google Shape;2650;p402"/>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51" name="Google Shape;2651;p402"/>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52" name="Google Shape;2652;p402"/>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53" name="Google Shape;2653;p40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p:cSld name="1_3 Title Slide B - Light_1_1_1_2">
    <p:spTree>
      <p:nvGrpSpPr>
        <p:cNvPr id="2654" name="Shape 2654"/>
        <p:cNvGrpSpPr/>
        <p:nvPr/>
      </p:nvGrpSpPr>
      <p:grpSpPr>
        <a:xfrm>
          <a:off x="0" y="0"/>
          <a:ext cx="0" cy="0"/>
          <a:chOff x="0" y="0"/>
          <a:chExt cx="0" cy="0"/>
        </a:xfrm>
      </p:grpSpPr>
      <p:pic>
        <p:nvPicPr>
          <p:cNvPr id="2655" name="Google Shape;2655;p403"/>
          <p:cNvPicPr preferRelativeResize="0"/>
          <p:nvPr/>
        </p:nvPicPr>
        <p:blipFill rotWithShape="1">
          <a:blip r:embed="rId2">
            <a:alphaModFix/>
          </a:blip>
          <a:srcRect b="0" l="0" r="0" t="0"/>
          <a:stretch/>
        </p:blipFill>
        <p:spPr>
          <a:xfrm>
            <a:off x="-1" y="0"/>
            <a:ext cx="9141714" cy="5142208"/>
          </a:xfrm>
          <a:prstGeom prst="rect">
            <a:avLst/>
          </a:prstGeom>
          <a:noFill/>
          <a:ln>
            <a:noFill/>
          </a:ln>
        </p:spPr>
      </p:pic>
      <p:sp>
        <p:nvSpPr>
          <p:cNvPr id="2656" name="Google Shape;2656;p403"/>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7" name="Google Shape;2657;p403"/>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58" name="Google Shape;2658;p403"/>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59" name="Google Shape;2659;p403"/>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60" name="Google Shape;2660;p403"/>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61" name="Google Shape;2661;p40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1">
  <p:cSld name="1_3 Title Slide B - Light_1_1_1_1">
    <p:spTree>
      <p:nvGrpSpPr>
        <p:cNvPr id="2662" name="Shape 2662"/>
        <p:cNvGrpSpPr/>
        <p:nvPr/>
      </p:nvGrpSpPr>
      <p:grpSpPr>
        <a:xfrm>
          <a:off x="0" y="0"/>
          <a:ext cx="0" cy="0"/>
          <a:chOff x="0" y="0"/>
          <a:chExt cx="0" cy="0"/>
        </a:xfrm>
      </p:grpSpPr>
      <p:pic>
        <p:nvPicPr>
          <p:cNvPr id="2663" name="Google Shape;2663;p404"/>
          <p:cNvPicPr preferRelativeResize="0"/>
          <p:nvPr/>
        </p:nvPicPr>
        <p:blipFill rotWithShape="1">
          <a:blip r:embed="rId2">
            <a:alphaModFix/>
          </a:blip>
          <a:srcRect b="0" l="0" r="0" t="0"/>
          <a:stretch/>
        </p:blipFill>
        <p:spPr>
          <a:xfrm>
            <a:off x="-1" y="0"/>
            <a:ext cx="9141622" cy="5142145"/>
          </a:xfrm>
          <a:prstGeom prst="rect">
            <a:avLst/>
          </a:prstGeom>
          <a:noFill/>
          <a:ln>
            <a:noFill/>
          </a:ln>
        </p:spPr>
      </p:pic>
      <p:sp>
        <p:nvSpPr>
          <p:cNvPr id="2664" name="Google Shape;2664;p404"/>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65" name="Google Shape;2665;p404"/>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66" name="Google Shape;2666;p404"/>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67" name="Google Shape;2667;p404"/>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68" name="Google Shape;2668;p404"/>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69" name="Google Shape;2669;p40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2">
  <p:cSld name="1_3 Title Slide B - Light_1_1_1_2_1_1_2">
    <p:spTree>
      <p:nvGrpSpPr>
        <p:cNvPr id="2670" name="Shape 2670"/>
        <p:cNvGrpSpPr/>
        <p:nvPr/>
      </p:nvGrpSpPr>
      <p:grpSpPr>
        <a:xfrm>
          <a:off x="0" y="0"/>
          <a:ext cx="0" cy="0"/>
          <a:chOff x="0" y="0"/>
          <a:chExt cx="0" cy="0"/>
        </a:xfrm>
      </p:grpSpPr>
      <p:pic>
        <p:nvPicPr>
          <p:cNvPr id="2671" name="Google Shape;2671;p405"/>
          <p:cNvPicPr preferRelativeResize="0"/>
          <p:nvPr/>
        </p:nvPicPr>
        <p:blipFill rotWithShape="1">
          <a:blip r:embed="rId2">
            <a:alphaModFix/>
          </a:blip>
          <a:srcRect b="0" l="0" r="0" t="0"/>
          <a:stretch/>
        </p:blipFill>
        <p:spPr>
          <a:xfrm>
            <a:off x="-1" y="0"/>
            <a:ext cx="9141714" cy="5142208"/>
          </a:xfrm>
          <a:prstGeom prst="rect">
            <a:avLst/>
          </a:prstGeom>
          <a:noFill/>
          <a:ln>
            <a:noFill/>
          </a:ln>
        </p:spPr>
      </p:pic>
      <p:sp>
        <p:nvSpPr>
          <p:cNvPr id="2672" name="Google Shape;2672;p405"/>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3" name="Google Shape;2673;p405"/>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74" name="Google Shape;2674;p405"/>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75" name="Google Shape;2675;p405"/>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76" name="Google Shape;2676;p405"/>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77" name="Google Shape;2677;p40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p:cSld name="1_3 Title Slide B - Light_1_1_1_2_1">
    <p:spTree>
      <p:nvGrpSpPr>
        <p:cNvPr id="2678" name="Shape 2678"/>
        <p:cNvGrpSpPr/>
        <p:nvPr/>
      </p:nvGrpSpPr>
      <p:grpSpPr>
        <a:xfrm>
          <a:off x="0" y="0"/>
          <a:ext cx="0" cy="0"/>
          <a:chOff x="0" y="0"/>
          <a:chExt cx="0" cy="0"/>
        </a:xfrm>
      </p:grpSpPr>
      <p:pic>
        <p:nvPicPr>
          <p:cNvPr id="2679" name="Google Shape;2679;p406"/>
          <p:cNvPicPr preferRelativeResize="0"/>
          <p:nvPr/>
        </p:nvPicPr>
        <p:blipFill rotWithShape="1">
          <a:blip r:embed="rId2">
            <a:alphaModFix/>
          </a:blip>
          <a:srcRect b="0" l="0" r="0" t="0"/>
          <a:stretch/>
        </p:blipFill>
        <p:spPr>
          <a:xfrm>
            <a:off x="-2299" y="0"/>
            <a:ext cx="9144013" cy="5143501"/>
          </a:xfrm>
          <a:prstGeom prst="rect">
            <a:avLst/>
          </a:prstGeom>
          <a:noFill/>
          <a:ln>
            <a:noFill/>
          </a:ln>
        </p:spPr>
      </p:pic>
      <p:sp>
        <p:nvSpPr>
          <p:cNvPr id="2680" name="Google Shape;2680;p406"/>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1" name="Google Shape;2681;p406"/>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82" name="Google Shape;2682;p406"/>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83" name="Google Shape;2683;p406"/>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84" name="Google Shape;2684;p406"/>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85" name="Google Shape;2685;p40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1">
  <p:cSld name="1_3 Title Slide B - Light_1_1_1_2_1_1_1_1">
    <p:spTree>
      <p:nvGrpSpPr>
        <p:cNvPr id="2686" name="Shape 2686"/>
        <p:cNvGrpSpPr/>
        <p:nvPr/>
      </p:nvGrpSpPr>
      <p:grpSpPr>
        <a:xfrm>
          <a:off x="0" y="0"/>
          <a:ext cx="0" cy="0"/>
          <a:chOff x="0" y="0"/>
          <a:chExt cx="0" cy="0"/>
        </a:xfrm>
      </p:grpSpPr>
      <p:pic>
        <p:nvPicPr>
          <p:cNvPr id="2687" name="Google Shape;2687;p407"/>
          <p:cNvPicPr preferRelativeResize="0"/>
          <p:nvPr/>
        </p:nvPicPr>
        <p:blipFill rotWithShape="1">
          <a:blip r:embed="rId2">
            <a:alphaModFix/>
          </a:blip>
          <a:srcRect b="0" l="0" r="0" t="0"/>
          <a:stretch/>
        </p:blipFill>
        <p:spPr>
          <a:xfrm>
            <a:off x="-1" y="0"/>
            <a:ext cx="9141714" cy="5142208"/>
          </a:xfrm>
          <a:prstGeom prst="rect">
            <a:avLst/>
          </a:prstGeom>
          <a:noFill/>
          <a:ln>
            <a:noFill/>
          </a:ln>
        </p:spPr>
      </p:pic>
      <p:sp>
        <p:nvSpPr>
          <p:cNvPr id="2688" name="Google Shape;2688;p407"/>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9" name="Google Shape;2689;p407"/>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90" name="Google Shape;2690;p407"/>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91" name="Google Shape;2691;p407"/>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92" name="Google Shape;2692;p407"/>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93" name="Google Shape;2693;p40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2">
  <p:cSld name="1_3 Title Slide B - Light_2_1_1_2">
    <p:spTree>
      <p:nvGrpSpPr>
        <p:cNvPr id="2694" name="Shape 2694"/>
        <p:cNvGrpSpPr/>
        <p:nvPr/>
      </p:nvGrpSpPr>
      <p:grpSpPr>
        <a:xfrm>
          <a:off x="0" y="0"/>
          <a:ext cx="0" cy="0"/>
          <a:chOff x="0" y="0"/>
          <a:chExt cx="0" cy="0"/>
        </a:xfrm>
      </p:grpSpPr>
      <p:sp>
        <p:nvSpPr>
          <p:cNvPr id="2695" name="Google Shape;2695;p408"/>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96" name="Google Shape;2696;p408"/>
          <p:cNvSpPr txBox="1"/>
          <p:nvPr>
            <p:ph idx="1" type="subTitle"/>
          </p:nvPr>
        </p:nvSpPr>
        <p:spPr>
          <a:xfrm>
            <a:off x="571506" y="2876550"/>
            <a:ext cx="39480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97" name="Google Shape;2697;p408"/>
          <p:cNvPicPr preferRelativeResize="0"/>
          <p:nvPr/>
        </p:nvPicPr>
        <p:blipFill rotWithShape="1">
          <a:blip r:embed="rId2">
            <a:alphaModFix/>
          </a:blip>
          <a:srcRect b="0" l="0" r="0" t="0"/>
          <a:stretch/>
        </p:blipFill>
        <p:spPr>
          <a:xfrm>
            <a:off x="571511" y="457199"/>
            <a:ext cx="1918695" cy="304089"/>
          </a:xfrm>
          <a:prstGeom prst="rect">
            <a:avLst/>
          </a:prstGeom>
          <a:noFill/>
          <a:ln>
            <a:noFill/>
          </a:ln>
        </p:spPr>
      </p:pic>
      <p:cxnSp>
        <p:nvCxnSpPr>
          <p:cNvPr id="2698" name="Google Shape;2698;p408"/>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99" name="Google Shape;2699;p408"/>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00" name="Google Shape;2700;p40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1_Content E - Power Statement 4">
    <p:bg>
      <p:bgPr>
        <a:solidFill>
          <a:schemeClr val="accent2"/>
        </a:solidFill>
      </p:bgPr>
    </p:bg>
    <p:spTree>
      <p:nvGrpSpPr>
        <p:cNvPr id="2701" name="Shape 2701"/>
        <p:cNvGrpSpPr/>
        <p:nvPr/>
      </p:nvGrpSpPr>
      <p:grpSpPr>
        <a:xfrm>
          <a:off x="0" y="0"/>
          <a:ext cx="0" cy="0"/>
          <a:chOff x="0" y="0"/>
          <a:chExt cx="0" cy="0"/>
        </a:xfrm>
      </p:grpSpPr>
      <p:sp>
        <p:nvSpPr>
          <p:cNvPr id="2702" name="Google Shape;2702;p409"/>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100"/>
              <a:buNone/>
              <a:defRPr sz="1400">
                <a:solidFill>
                  <a:schemeClr val="dk1"/>
                </a:solidFill>
              </a:defRPr>
            </a:lvl2pPr>
            <a:lvl3pPr lvl="2" algn="l">
              <a:lnSpc>
                <a:spcPct val="100000"/>
              </a:lnSpc>
              <a:spcBef>
                <a:spcPts val="0"/>
              </a:spcBef>
              <a:spcAft>
                <a:spcPts val="0"/>
              </a:spcAft>
              <a:buClr>
                <a:schemeClr val="dk1"/>
              </a:buClr>
              <a:buSzPts val="1100"/>
              <a:buNone/>
              <a:defRPr sz="1400">
                <a:solidFill>
                  <a:schemeClr val="dk1"/>
                </a:solidFill>
              </a:defRPr>
            </a:lvl3pPr>
            <a:lvl4pPr lvl="3" algn="l">
              <a:lnSpc>
                <a:spcPct val="100000"/>
              </a:lnSpc>
              <a:spcBef>
                <a:spcPts val="0"/>
              </a:spcBef>
              <a:spcAft>
                <a:spcPts val="0"/>
              </a:spcAft>
              <a:buClr>
                <a:schemeClr val="dk1"/>
              </a:buClr>
              <a:buSzPts val="1100"/>
              <a:buNone/>
              <a:defRPr sz="1400">
                <a:solidFill>
                  <a:schemeClr val="dk1"/>
                </a:solidFill>
              </a:defRPr>
            </a:lvl4pPr>
            <a:lvl5pPr lvl="4" algn="l">
              <a:lnSpc>
                <a:spcPct val="100000"/>
              </a:lnSpc>
              <a:spcBef>
                <a:spcPts val="0"/>
              </a:spcBef>
              <a:spcAft>
                <a:spcPts val="0"/>
              </a:spcAft>
              <a:buClr>
                <a:schemeClr val="dk1"/>
              </a:buClr>
              <a:buSzPts val="1100"/>
              <a:buNone/>
              <a:defRPr sz="1400">
                <a:solidFill>
                  <a:schemeClr val="dk1"/>
                </a:solidFill>
              </a:defRPr>
            </a:lvl5pPr>
            <a:lvl6pPr lvl="5" algn="l">
              <a:lnSpc>
                <a:spcPct val="100000"/>
              </a:lnSpc>
              <a:spcBef>
                <a:spcPts val="0"/>
              </a:spcBef>
              <a:spcAft>
                <a:spcPts val="0"/>
              </a:spcAft>
              <a:buClr>
                <a:schemeClr val="dk1"/>
              </a:buClr>
              <a:buSzPts val="1100"/>
              <a:buNone/>
              <a:defRPr sz="1400">
                <a:solidFill>
                  <a:schemeClr val="dk1"/>
                </a:solidFill>
              </a:defRPr>
            </a:lvl6pPr>
            <a:lvl7pPr lvl="6" algn="l">
              <a:lnSpc>
                <a:spcPct val="100000"/>
              </a:lnSpc>
              <a:spcBef>
                <a:spcPts val="0"/>
              </a:spcBef>
              <a:spcAft>
                <a:spcPts val="0"/>
              </a:spcAft>
              <a:buClr>
                <a:schemeClr val="dk1"/>
              </a:buClr>
              <a:buSzPts val="1100"/>
              <a:buNone/>
              <a:defRPr sz="1400">
                <a:solidFill>
                  <a:schemeClr val="dk1"/>
                </a:solidFill>
              </a:defRPr>
            </a:lvl7pPr>
            <a:lvl8pPr lvl="7" algn="l">
              <a:lnSpc>
                <a:spcPct val="100000"/>
              </a:lnSpc>
              <a:spcBef>
                <a:spcPts val="0"/>
              </a:spcBef>
              <a:spcAft>
                <a:spcPts val="0"/>
              </a:spcAft>
              <a:buClr>
                <a:schemeClr val="dk1"/>
              </a:buClr>
              <a:buSzPts val="1100"/>
              <a:buNone/>
              <a:defRPr sz="1400">
                <a:solidFill>
                  <a:schemeClr val="dk1"/>
                </a:solidFill>
              </a:defRPr>
            </a:lvl8pPr>
            <a:lvl9pPr lvl="8" algn="l">
              <a:lnSpc>
                <a:spcPct val="100000"/>
              </a:lnSpc>
              <a:spcBef>
                <a:spcPts val="0"/>
              </a:spcBef>
              <a:spcAft>
                <a:spcPts val="0"/>
              </a:spcAft>
              <a:buClr>
                <a:schemeClr val="dk1"/>
              </a:buClr>
              <a:buSzPts val="1100"/>
              <a:buNone/>
              <a:defRPr sz="1400">
                <a:solidFill>
                  <a:schemeClr val="dk1"/>
                </a:solidFill>
              </a:defRPr>
            </a:lvl9pPr>
          </a:lstStyle>
          <a:p/>
        </p:txBody>
      </p:sp>
      <p:sp>
        <p:nvSpPr>
          <p:cNvPr id="2703" name="Google Shape;2703;p40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704" name="Google Shape;2704;p409"/>
          <p:cNvPicPr preferRelativeResize="0"/>
          <p:nvPr/>
        </p:nvPicPr>
        <p:blipFill rotWithShape="1">
          <a:blip r:embed="rId2">
            <a:alphaModFix/>
          </a:blip>
          <a:srcRect b="0" l="0" r="0" t="0"/>
          <a:stretch/>
        </p:blipFill>
        <p:spPr>
          <a:xfrm>
            <a:off x="8002031" y="4855574"/>
            <a:ext cx="141315" cy="141315"/>
          </a:xfrm>
          <a:prstGeom prst="rect">
            <a:avLst/>
          </a:prstGeom>
          <a:noFill/>
          <a:ln>
            <a:noFill/>
          </a:ln>
        </p:spPr>
      </p:pic>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1_9 Content B - 2 Column">
    <p:spTree>
      <p:nvGrpSpPr>
        <p:cNvPr id="2705" name="Shape 2705"/>
        <p:cNvGrpSpPr/>
        <p:nvPr/>
      </p:nvGrpSpPr>
      <p:grpSpPr>
        <a:xfrm>
          <a:off x="0" y="0"/>
          <a:ext cx="0" cy="0"/>
          <a:chOff x="0" y="0"/>
          <a:chExt cx="0" cy="0"/>
        </a:xfrm>
      </p:grpSpPr>
      <p:sp>
        <p:nvSpPr>
          <p:cNvPr id="2706" name="Google Shape;2706;p410"/>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07" name="Google Shape;2707;p410"/>
          <p:cNvSpPr txBox="1"/>
          <p:nvPr>
            <p:ph idx="1" type="body"/>
          </p:nvPr>
        </p:nvSpPr>
        <p:spPr>
          <a:xfrm>
            <a:off x="571512"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08" name="Google Shape;2708;p410"/>
          <p:cNvSpPr txBox="1"/>
          <p:nvPr>
            <p:ph idx="2" type="body"/>
          </p:nvPr>
        </p:nvSpPr>
        <p:spPr>
          <a:xfrm>
            <a:off x="518875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09" name="Google Shape;2709;p410"/>
          <p:cNvSpPr txBox="1"/>
          <p:nvPr>
            <p:ph idx="3" type="subTitle"/>
          </p:nvPr>
        </p:nvSpPr>
        <p:spPr>
          <a:xfrm>
            <a:off x="597022"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10" name="Google Shape;2710;p410"/>
          <p:cNvSpPr txBox="1"/>
          <p:nvPr>
            <p:ph idx="4" type="subTitle"/>
          </p:nvPr>
        </p:nvSpPr>
        <p:spPr>
          <a:xfrm>
            <a:off x="5201582" y="1477750"/>
            <a:ext cx="33648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11" name="Google Shape;2711;p41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12" name="Google Shape;2712;p410"/>
          <p:cNvSpPr txBox="1"/>
          <p:nvPr>
            <p:ph idx="5"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1_3 Title Slide B - Light_1_3_2">
    <p:spTree>
      <p:nvGrpSpPr>
        <p:cNvPr id="247" name="Shape 247"/>
        <p:cNvGrpSpPr/>
        <p:nvPr/>
      </p:nvGrpSpPr>
      <p:grpSpPr>
        <a:xfrm>
          <a:off x="0" y="0"/>
          <a:ext cx="0" cy="0"/>
          <a:chOff x="0" y="0"/>
          <a:chExt cx="0" cy="0"/>
        </a:xfrm>
      </p:grpSpPr>
      <p:pic>
        <p:nvPicPr>
          <p:cNvPr id="248" name="Google Shape;248;p42"/>
          <p:cNvPicPr preferRelativeResize="0"/>
          <p:nvPr/>
        </p:nvPicPr>
        <p:blipFill>
          <a:blip r:embed="rId2">
            <a:alphaModFix/>
          </a:blip>
          <a:stretch>
            <a:fillRect/>
          </a:stretch>
        </p:blipFill>
        <p:spPr>
          <a:xfrm>
            <a:off x="-1" y="0"/>
            <a:ext cx="9141714" cy="5142220"/>
          </a:xfrm>
          <a:prstGeom prst="rect">
            <a:avLst/>
          </a:prstGeom>
          <a:noFill/>
          <a:ln>
            <a:noFill/>
          </a:ln>
        </p:spPr>
      </p:pic>
      <p:sp>
        <p:nvSpPr>
          <p:cNvPr id="249" name="Google Shape;249;p42"/>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0" name="Google Shape;250;p42"/>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251" name="Google Shape;251;p4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52" name="Google Shape;252;p42"/>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53" name="Google Shape;253;p4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54" name="Google Shape;254;p42"/>
          <p:cNvPicPr preferRelativeResize="0"/>
          <p:nvPr/>
        </p:nvPicPr>
        <p:blipFill rotWithShape="1">
          <a:blip r:embed="rId3">
            <a:alphaModFix/>
          </a:blip>
          <a:srcRect b="0" l="0" r="0" t="0"/>
          <a:stretch/>
        </p:blipFill>
        <p:spPr>
          <a:xfrm>
            <a:off x="571506" y="457205"/>
            <a:ext cx="1918698" cy="305230"/>
          </a:xfrm>
          <a:prstGeom prst="rect">
            <a:avLst/>
          </a:prstGeom>
          <a:noFill/>
          <a:ln>
            <a:noFill/>
          </a:ln>
        </p:spPr>
      </p:pic>
      <p:sp>
        <p:nvSpPr>
          <p:cNvPr id="255" name="Google Shape;255;p42"/>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_10 Content B - 2 Column w/ Icon Spot">
    <p:spTree>
      <p:nvGrpSpPr>
        <p:cNvPr id="2713" name="Shape 2713"/>
        <p:cNvGrpSpPr/>
        <p:nvPr/>
      </p:nvGrpSpPr>
      <p:grpSpPr>
        <a:xfrm>
          <a:off x="0" y="0"/>
          <a:ext cx="0" cy="0"/>
          <a:chOff x="0" y="0"/>
          <a:chExt cx="0" cy="0"/>
        </a:xfrm>
      </p:grpSpPr>
      <p:sp>
        <p:nvSpPr>
          <p:cNvPr id="2714" name="Google Shape;2714;p411"/>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15" name="Google Shape;2715;p411"/>
          <p:cNvSpPr txBox="1"/>
          <p:nvPr>
            <p:ph idx="1" type="body"/>
          </p:nvPr>
        </p:nvSpPr>
        <p:spPr>
          <a:xfrm>
            <a:off x="571512"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16" name="Google Shape;2716;p411"/>
          <p:cNvSpPr txBox="1"/>
          <p:nvPr>
            <p:ph idx="2" type="body"/>
          </p:nvPr>
        </p:nvSpPr>
        <p:spPr>
          <a:xfrm>
            <a:off x="5200357"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17" name="Google Shape;2717;p411"/>
          <p:cNvSpPr txBox="1"/>
          <p:nvPr>
            <p:ph idx="3" type="subTitle"/>
          </p:nvPr>
        </p:nvSpPr>
        <p:spPr>
          <a:xfrm>
            <a:off x="597022"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718" name="Google Shape;2718;p411"/>
          <p:cNvSpPr txBox="1"/>
          <p:nvPr>
            <p:ph idx="4" type="subTitle"/>
          </p:nvPr>
        </p:nvSpPr>
        <p:spPr>
          <a:xfrm>
            <a:off x="5213114"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719" name="Google Shape;2719;p41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20" name="Google Shape;2720;p411"/>
          <p:cNvSpPr txBox="1"/>
          <p:nvPr>
            <p:ph idx="5"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_11 Content C - 3 Column">
    <p:spTree>
      <p:nvGrpSpPr>
        <p:cNvPr id="2721" name="Shape 2721"/>
        <p:cNvGrpSpPr/>
        <p:nvPr/>
      </p:nvGrpSpPr>
      <p:grpSpPr>
        <a:xfrm>
          <a:off x="0" y="0"/>
          <a:ext cx="0" cy="0"/>
          <a:chOff x="0" y="0"/>
          <a:chExt cx="0" cy="0"/>
        </a:xfrm>
      </p:grpSpPr>
      <p:sp>
        <p:nvSpPr>
          <p:cNvPr id="2722" name="Google Shape;2722;p412"/>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23" name="Google Shape;2723;p412"/>
          <p:cNvSpPr txBox="1"/>
          <p:nvPr>
            <p:ph idx="1" type="body"/>
          </p:nvPr>
        </p:nvSpPr>
        <p:spPr>
          <a:xfrm>
            <a:off x="571512"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24" name="Google Shape;2724;p412"/>
          <p:cNvSpPr txBox="1"/>
          <p:nvPr>
            <p:ph idx="2" type="body"/>
          </p:nvPr>
        </p:nvSpPr>
        <p:spPr>
          <a:xfrm>
            <a:off x="3362769"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25" name="Google Shape;2725;p412"/>
          <p:cNvSpPr txBox="1"/>
          <p:nvPr>
            <p:ph idx="3" type="body"/>
          </p:nvPr>
        </p:nvSpPr>
        <p:spPr>
          <a:xfrm>
            <a:off x="612747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26" name="Google Shape;2726;p412"/>
          <p:cNvSpPr txBox="1"/>
          <p:nvPr>
            <p:ph idx="4"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27" name="Google Shape;2727;p412"/>
          <p:cNvSpPr txBox="1"/>
          <p:nvPr>
            <p:ph idx="5"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28" name="Google Shape;2728;p412"/>
          <p:cNvSpPr txBox="1"/>
          <p:nvPr>
            <p:ph idx="6"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29" name="Google Shape;2729;p41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30" name="Google Shape;2730;p412"/>
          <p:cNvSpPr txBox="1"/>
          <p:nvPr>
            <p:ph idx="7"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_12 Content C - 3 Column w/ Icon Spot">
    <p:spTree>
      <p:nvGrpSpPr>
        <p:cNvPr id="2731" name="Shape 2731"/>
        <p:cNvGrpSpPr/>
        <p:nvPr/>
      </p:nvGrpSpPr>
      <p:grpSpPr>
        <a:xfrm>
          <a:off x="0" y="0"/>
          <a:ext cx="0" cy="0"/>
          <a:chOff x="0" y="0"/>
          <a:chExt cx="0" cy="0"/>
        </a:xfrm>
      </p:grpSpPr>
      <p:sp>
        <p:nvSpPr>
          <p:cNvPr id="2732" name="Google Shape;2732;p413"/>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33" name="Google Shape;2733;p413"/>
          <p:cNvSpPr txBox="1"/>
          <p:nvPr>
            <p:ph idx="1" type="body"/>
          </p:nvPr>
        </p:nvSpPr>
        <p:spPr>
          <a:xfrm>
            <a:off x="571512"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34" name="Google Shape;2734;p413"/>
          <p:cNvSpPr txBox="1"/>
          <p:nvPr>
            <p:ph idx="2" type="body"/>
          </p:nvPr>
        </p:nvSpPr>
        <p:spPr>
          <a:xfrm>
            <a:off x="3362769"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35" name="Google Shape;2735;p413"/>
          <p:cNvSpPr txBox="1"/>
          <p:nvPr>
            <p:ph idx="3" type="subTitle"/>
          </p:nvPr>
        </p:nvSpPr>
        <p:spPr>
          <a:xfrm>
            <a:off x="589712"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36" name="Google Shape;2736;p413"/>
          <p:cNvSpPr txBox="1"/>
          <p:nvPr>
            <p:ph idx="4" type="subTitle"/>
          </p:nvPr>
        </p:nvSpPr>
        <p:spPr>
          <a:xfrm>
            <a:off x="3371919"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37" name="Google Shape;2737;p413"/>
          <p:cNvSpPr txBox="1"/>
          <p:nvPr>
            <p:ph idx="5" type="body"/>
          </p:nvPr>
        </p:nvSpPr>
        <p:spPr>
          <a:xfrm>
            <a:off x="612747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38" name="Google Shape;2738;p413"/>
          <p:cNvSpPr txBox="1"/>
          <p:nvPr>
            <p:ph idx="6" type="subTitle"/>
          </p:nvPr>
        </p:nvSpPr>
        <p:spPr>
          <a:xfrm>
            <a:off x="6136626"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39" name="Google Shape;2739;p41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40" name="Google Shape;2740;p413"/>
          <p:cNvSpPr txBox="1"/>
          <p:nvPr>
            <p:ph idx="7"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1_Content E - Power Statement 4_1">
    <p:bg>
      <p:bgPr>
        <a:solidFill>
          <a:schemeClr val="accent6"/>
        </a:solidFill>
      </p:bgPr>
    </p:bg>
    <p:spTree>
      <p:nvGrpSpPr>
        <p:cNvPr id="2741" name="Shape 2741"/>
        <p:cNvGrpSpPr/>
        <p:nvPr/>
      </p:nvGrpSpPr>
      <p:grpSpPr>
        <a:xfrm>
          <a:off x="0" y="0"/>
          <a:ext cx="0" cy="0"/>
          <a:chOff x="0" y="0"/>
          <a:chExt cx="0" cy="0"/>
        </a:xfrm>
      </p:grpSpPr>
      <p:sp>
        <p:nvSpPr>
          <p:cNvPr id="2742" name="Google Shape;2742;p414"/>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743" name="Google Shape;2743;p41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744" name="Google Shape;2744;p414"/>
          <p:cNvPicPr preferRelativeResize="0"/>
          <p:nvPr/>
        </p:nvPicPr>
        <p:blipFill rotWithShape="1">
          <a:blip r:embed="rId2">
            <a:alphaModFix/>
          </a:blip>
          <a:srcRect b="0" l="0" r="0" t="0"/>
          <a:stretch/>
        </p:blipFill>
        <p:spPr>
          <a:xfrm>
            <a:off x="8002031" y="4855574"/>
            <a:ext cx="141315" cy="141315"/>
          </a:xfrm>
          <a:prstGeom prst="rect">
            <a:avLst/>
          </a:prstGeom>
          <a:noFill/>
          <a:ln>
            <a:noFill/>
          </a:ln>
        </p:spPr>
      </p:pic>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_13 Content C - 3 Column Cards">
    <p:spTree>
      <p:nvGrpSpPr>
        <p:cNvPr id="2745" name="Shape 2745"/>
        <p:cNvGrpSpPr/>
        <p:nvPr/>
      </p:nvGrpSpPr>
      <p:grpSpPr>
        <a:xfrm>
          <a:off x="0" y="0"/>
          <a:ext cx="0" cy="0"/>
          <a:chOff x="0" y="0"/>
          <a:chExt cx="0" cy="0"/>
        </a:xfrm>
      </p:grpSpPr>
      <p:sp>
        <p:nvSpPr>
          <p:cNvPr id="2746" name="Google Shape;2746;p415"/>
          <p:cNvSpPr/>
          <p:nvPr/>
        </p:nvSpPr>
        <p:spPr>
          <a:xfrm>
            <a:off x="5986623"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47" name="Google Shape;2747;p415"/>
          <p:cNvSpPr/>
          <p:nvPr/>
        </p:nvSpPr>
        <p:spPr>
          <a:xfrm>
            <a:off x="3221866"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48" name="Google Shape;2748;p415"/>
          <p:cNvSpPr/>
          <p:nvPr/>
        </p:nvSpPr>
        <p:spPr>
          <a:xfrm>
            <a:off x="457209"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49" name="Google Shape;2749;p415"/>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50" name="Google Shape;2750;p415"/>
          <p:cNvSpPr txBox="1"/>
          <p:nvPr>
            <p:ph idx="1" type="body"/>
          </p:nvPr>
        </p:nvSpPr>
        <p:spPr>
          <a:xfrm>
            <a:off x="571512"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51" name="Google Shape;2751;p415"/>
          <p:cNvSpPr txBox="1"/>
          <p:nvPr>
            <p:ph idx="2" type="body"/>
          </p:nvPr>
        </p:nvSpPr>
        <p:spPr>
          <a:xfrm>
            <a:off x="3362769"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52" name="Google Shape;2752;p415"/>
          <p:cNvSpPr txBox="1"/>
          <p:nvPr>
            <p:ph idx="3" type="body"/>
          </p:nvPr>
        </p:nvSpPr>
        <p:spPr>
          <a:xfrm>
            <a:off x="612747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53" name="Google Shape;2753;p415"/>
          <p:cNvSpPr txBox="1"/>
          <p:nvPr>
            <p:ph idx="4"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54" name="Google Shape;2754;p415"/>
          <p:cNvSpPr txBox="1"/>
          <p:nvPr>
            <p:ph idx="5"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55" name="Google Shape;2755;p415"/>
          <p:cNvSpPr txBox="1"/>
          <p:nvPr>
            <p:ph idx="6"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56" name="Google Shape;2756;p41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57" name="Google Shape;2757;p415"/>
          <p:cNvSpPr txBox="1"/>
          <p:nvPr>
            <p:ph idx="7"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_14 Content D - Card Right">
    <p:spTree>
      <p:nvGrpSpPr>
        <p:cNvPr id="2758" name="Shape 2758"/>
        <p:cNvGrpSpPr/>
        <p:nvPr/>
      </p:nvGrpSpPr>
      <p:grpSpPr>
        <a:xfrm>
          <a:off x="0" y="0"/>
          <a:ext cx="0" cy="0"/>
          <a:chOff x="0" y="0"/>
          <a:chExt cx="0" cy="0"/>
        </a:xfrm>
      </p:grpSpPr>
      <p:sp>
        <p:nvSpPr>
          <p:cNvPr id="2759" name="Google Shape;2759;p416"/>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60" name="Google Shape;2760;p416"/>
          <p:cNvSpPr/>
          <p:nvPr/>
        </p:nvSpPr>
        <p:spPr>
          <a:xfrm>
            <a:off x="4519393" y="1369225"/>
            <a:ext cx="41676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61" name="Google Shape;2761;p416"/>
          <p:cNvSpPr txBox="1"/>
          <p:nvPr>
            <p:ph idx="1" type="body"/>
          </p:nvPr>
        </p:nvSpPr>
        <p:spPr>
          <a:xfrm>
            <a:off x="571512"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62" name="Google Shape;2762;p416"/>
          <p:cNvSpPr txBox="1"/>
          <p:nvPr>
            <p:ph idx="2" type="body"/>
          </p:nvPr>
        </p:nvSpPr>
        <p:spPr>
          <a:xfrm>
            <a:off x="4624795"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63" name="Google Shape;2763;p41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64" name="Google Shape;2764;p416"/>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_15 Content D - Card Left">
    <p:spTree>
      <p:nvGrpSpPr>
        <p:cNvPr id="2765" name="Shape 2765"/>
        <p:cNvGrpSpPr/>
        <p:nvPr/>
      </p:nvGrpSpPr>
      <p:grpSpPr>
        <a:xfrm>
          <a:off x="0" y="0"/>
          <a:ext cx="0" cy="0"/>
          <a:chOff x="0" y="0"/>
          <a:chExt cx="0" cy="0"/>
        </a:xfrm>
      </p:grpSpPr>
      <p:sp>
        <p:nvSpPr>
          <p:cNvPr id="2766" name="Google Shape;2766;p417"/>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67" name="Google Shape;2767;p417"/>
          <p:cNvSpPr/>
          <p:nvPr/>
        </p:nvSpPr>
        <p:spPr>
          <a:xfrm>
            <a:off x="457209" y="1369225"/>
            <a:ext cx="41676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68" name="Google Shape;2768;p417"/>
          <p:cNvSpPr txBox="1"/>
          <p:nvPr>
            <p:ph idx="1" type="body"/>
          </p:nvPr>
        </p:nvSpPr>
        <p:spPr>
          <a:xfrm>
            <a:off x="5305759"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69" name="Google Shape;2769;p417"/>
          <p:cNvSpPr txBox="1"/>
          <p:nvPr>
            <p:ph idx="2" type="body"/>
          </p:nvPr>
        </p:nvSpPr>
        <p:spPr>
          <a:xfrm>
            <a:off x="569550"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70" name="Google Shape;2770;p41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71" name="Google Shape;2771;p417"/>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_16 Content D - Card Large">
    <p:spTree>
      <p:nvGrpSpPr>
        <p:cNvPr id="2772" name="Shape 2772"/>
        <p:cNvGrpSpPr/>
        <p:nvPr/>
      </p:nvGrpSpPr>
      <p:grpSpPr>
        <a:xfrm>
          <a:off x="0" y="0"/>
          <a:ext cx="0" cy="0"/>
          <a:chOff x="0" y="0"/>
          <a:chExt cx="0" cy="0"/>
        </a:xfrm>
      </p:grpSpPr>
      <p:sp>
        <p:nvSpPr>
          <p:cNvPr id="2773" name="Google Shape;2773;p418"/>
          <p:cNvSpPr/>
          <p:nvPr/>
        </p:nvSpPr>
        <p:spPr>
          <a:xfrm>
            <a:off x="457209" y="1369225"/>
            <a:ext cx="82296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74" name="Google Shape;2774;p418"/>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75" name="Google Shape;2775;p418"/>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76" name="Google Shape;2776;p41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77" name="Google Shape;2777;p418"/>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p:cSld name="1_3 Title Slide B - Light_1_1_1_2_1_1_1">
    <p:spTree>
      <p:nvGrpSpPr>
        <p:cNvPr id="2778" name="Shape 2778"/>
        <p:cNvGrpSpPr/>
        <p:nvPr/>
      </p:nvGrpSpPr>
      <p:grpSpPr>
        <a:xfrm>
          <a:off x="0" y="0"/>
          <a:ext cx="0" cy="0"/>
          <a:chOff x="0" y="0"/>
          <a:chExt cx="0" cy="0"/>
        </a:xfrm>
      </p:grpSpPr>
      <p:pic>
        <p:nvPicPr>
          <p:cNvPr id="2779" name="Google Shape;2779;p419"/>
          <p:cNvPicPr preferRelativeResize="0"/>
          <p:nvPr/>
        </p:nvPicPr>
        <p:blipFill rotWithShape="1">
          <a:blip r:embed="rId2">
            <a:alphaModFix/>
          </a:blip>
          <a:srcRect b="0" l="0" r="0" t="0"/>
          <a:stretch/>
        </p:blipFill>
        <p:spPr>
          <a:xfrm>
            <a:off x="-2299" y="0"/>
            <a:ext cx="9144013" cy="5143501"/>
          </a:xfrm>
          <a:prstGeom prst="rect">
            <a:avLst/>
          </a:prstGeom>
          <a:noFill/>
          <a:ln>
            <a:noFill/>
          </a:ln>
        </p:spPr>
      </p:pic>
      <p:sp>
        <p:nvSpPr>
          <p:cNvPr id="2780" name="Google Shape;2780;p419"/>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81" name="Google Shape;2781;p419"/>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782" name="Google Shape;2782;p419"/>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783" name="Google Shape;2783;p419"/>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784" name="Google Shape;2784;p419"/>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85" name="Google Shape;2785;p41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1_8 Content A - Basic White 1">
    <p:bg>
      <p:bgPr>
        <a:solidFill>
          <a:srgbClr val="FFFFFF"/>
        </a:solidFill>
      </p:bgPr>
    </p:bg>
    <p:spTree>
      <p:nvGrpSpPr>
        <p:cNvPr id="2786" name="Shape 2786"/>
        <p:cNvGrpSpPr/>
        <p:nvPr/>
      </p:nvGrpSpPr>
      <p:grpSpPr>
        <a:xfrm>
          <a:off x="0" y="0"/>
          <a:ext cx="0" cy="0"/>
          <a:chOff x="0" y="0"/>
          <a:chExt cx="0" cy="0"/>
        </a:xfrm>
      </p:grpSpPr>
      <p:sp>
        <p:nvSpPr>
          <p:cNvPr id="2787" name="Google Shape;2787;p420"/>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88" name="Google Shape;2788;p420"/>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89" name="Google Shape;2789;p42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90" name="Google Shape;2790;p420"/>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256" name="Shape 256"/>
        <p:cNvGrpSpPr/>
        <p:nvPr/>
      </p:nvGrpSpPr>
      <p:grpSpPr>
        <a:xfrm>
          <a:off x="0" y="0"/>
          <a:ext cx="0" cy="0"/>
          <a:chOff x="0" y="0"/>
          <a:chExt cx="0" cy="0"/>
        </a:xfrm>
      </p:grpSpPr>
      <p:sp>
        <p:nvSpPr>
          <p:cNvPr id="257" name="Google Shape;257;p4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58" name="Google Shape;258;p43"/>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9" name="Google Shape;259;p4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43"/>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800"/>
              <a:buNone/>
              <a:defRPr b="0">
                <a:solidFill>
                  <a:schemeClr val="dk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dk1"/>
              </a:buClr>
              <a:buSzPts val="1500"/>
              <a:buNone/>
              <a:defRPr>
                <a:solidFill>
                  <a:schemeClr val="dk1"/>
                </a:solidFill>
              </a:defRPr>
            </a:lvl2pPr>
            <a:lvl3pPr indent="-228600" lvl="2" marL="1371600" algn="l">
              <a:lnSpc>
                <a:spcPct val="90000"/>
              </a:lnSpc>
              <a:spcBef>
                <a:spcPts val="400"/>
              </a:spcBef>
              <a:spcAft>
                <a:spcPts val="0"/>
              </a:spcAft>
              <a:buClr>
                <a:schemeClr val="dk1"/>
              </a:buClr>
              <a:buSzPts val="1200"/>
              <a:buNone/>
              <a:defRPr>
                <a:solidFill>
                  <a:schemeClr val="dk1"/>
                </a:solidFill>
              </a:defRPr>
            </a:lvl3pPr>
            <a:lvl4pPr indent="-228600" lvl="3" marL="1828800" algn="l">
              <a:lnSpc>
                <a:spcPct val="90000"/>
              </a:lnSpc>
              <a:spcBef>
                <a:spcPts val="400"/>
              </a:spcBef>
              <a:spcAft>
                <a:spcPts val="0"/>
              </a:spcAft>
              <a:buClr>
                <a:schemeClr val="dk1"/>
              </a:buClr>
              <a:buSzPts val="1200"/>
              <a:buNone/>
              <a:defRPr>
                <a:solidFill>
                  <a:schemeClr val="dk1"/>
                </a:solidFill>
              </a:defRPr>
            </a:lvl4pPr>
            <a:lvl5pPr indent="-228600" lvl="4" marL="2286000" algn="l">
              <a:lnSpc>
                <a:spcPct val="90000"/>
              </a:lnSpc>
              <a:spcBef>
                <a:spcPts val="400"/>
              </a:spcBef>
              <a:spcAft>
                <a:spcPts val="0"/>
              </a:spcAft>
              <a:buClr>
                <a:schemeClr val="dk1"/>
              </a:buClr>
              <a:buSzPts val="1200"/>
              <a:buNone/>
              <a:defRPr>
                <a:solidFill>
                  <a:schemeClr val="dk1"/>
                </a:solidFill>
              </a:defRPr>
            </a:lvl5pPr>
            <a:lvl6pPr indent="-228600" lvl="5" marL="2743200" algn="l">
              <a:lnSpc>
                <a:spcPct val="90000"/>
              </a:lnSpc>
              <a:spcBef>
                <a:spcPts val="400"/>
              </a:spcBef>
              <a:spcAft>
                <a:spcPts val="0"/>
              </a:spcAft>
              <a:buClr>
                <a:schemeClr val="dk1"/>
              </a:buClr>
              <a:buSzPts val="1200"/>
              <a:buNone/>
              <a:defRPr>
                <a:solidFill>
                  <a:schemeClr val="dk1"/>
                </a:solidFill>
              </a:defRPr>
            </a:lvl6pPr>
            <a:lvl7pPr indent="-228600" lvl="6" marL="3200400" algn="l">
              <a:lnSpc>
                <a:spcPct val="90000"/>
              </a:lnSpc>
              <a:spcBef>
                <a:spcPts val="400"/>
              </a:spcBef>
              <a:spcAft>
                <a:spcPts val="0"/>
              </a:spcAft>
              <a:buClr>
                <a:schemeClr val="dk1"/>
              </a:buClr>
              <a:buSzPts val="1200"/>
              <a:buNone/>
              <a:defRPr>
                <a:solidFill>
                  <a:schemeClr val="dk1"/>
                </a:solidFill>
              </a:defRPr>
            </a:lvl7pPr>
            <a:lvl8pPr indent="-228600" lvl="7" marL="3657600" algn="l">
              <a:lnSpc>
                <a:spcPct val="90000"/>
              </a:lnSpc>
              <a:spcBef>
                <a:spcPts val="400"/>
              </a:spcBef>
              <a:spcAft>
                <a:spcPts val="0"/>
              </a:spcAft>
              <a:buClr>
                <a:schemeClr val="dk1"/>
              </a:buClr>
              <a:buSzPts val="1200"/>
              <a:buNone/>
              <a:defRPr>
                <a:solidFill>
                  <a:schemeClr val="dk1"/>
                </a:solidFill>
              </a:defRPr>
            </a:lvl8pPr>
            <a:lvl9pPr indent="-228600" lvl="8" marL="4114800" algn="l">
              <a:lnSpc>
                <a:spcPct val="90000"/>
              </a:lnSpc>
              <a:spcBef>
                <a:spcPts val="40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2">
    <p:spTree>
      <p:nvGrpSpPr>
        <p:cNvPr id="2791" name="Shape 2791"/>
        <p:cNvGrpSpPr/>
        <p:nvPr/>
      </p:nvGrpSpPr>
      <p:grpSpPr>
        <a:xfrm>
          <a:off x="0" y="0"/>
          <a:ext cx="0" cy="0"/>
          <a:chOff x="0" y="0"/>
          <a:chExt cx="0" cy="0"/>
        </a:xfrm>
      </p:grpSpPr>
      <p:sp>
        <p:nvSpPr>
          <p:cNvPr id="2792" name="Google Shape;2792;p421"/>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93" name="Google Shape;2793;p421"/>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794" name="Google Shape;2794;p421"/>
          <p:cNvPicPr preferRelativeResize="0"/>
          <p:nvPr/>
        </p:nvPicPr>
        <p:blipFill rotWithShape="1">
          <a:blip r:embed="rId2">
            <a:alphaModFix/>
          </a:blip>
          <a:srcRect b="0" l="0" r="0" t="0"/>
          <a:stretch/>
        </p:blipFill>
        <p:spPr>
          <a:xfrm>
            <a:off x="571511" y="457199"/>
            <a:ext cx="1918695" cy="304089"/>
          </a:xfrm>
          <a:prstGeom prst="rect">
            <a:avLst/>
          </a:prstGeom>
          <a:noFill/>
          <a:ln>
            <a:noFill/>
          </a:ln>
        </p:spPr>
      </p:pic>
      <p:cxnSp>
        <p:nvCxnSpPr>
          <p:cNvPr id="2795" name="Google Shape;2795;p421"/>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796" name="Google Shape;2796;p421"/>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97" name="Google Shape;2797;p42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1_Content E - Blank">
    <p:spTree>
      <p:nvGrpSpPr>
        <p:cNvPr id="2798" name="Shape 2798"/>
        <p:cNvGrpSpPr/>
        <p:nvPr/>
      </p:nvGrpSpPr>
      <p:grpSpPr>
        <a:xfrm>
          <a:off x="0" y="0"/>
          <a:ext cx="0" cy="0"/>
          <a:chOff x="0" y="0"/>
          <a:chExt cx="0" cy="0"/>
        </a:xfrm>
      </p:grpSpPr>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1_Content E - Power Statement 2">
    <p:bg>
      <p:bgPr>
        <a:solidFill>
          <a:schemeClr val="dk1"/>
        </a:solidFill>
      </p:bgPr>
    </p:bg>
    <p:spTree>
      <p:nvGrpSpPr>
        <p:cNvPr id="2799" name="Shape 2799"/>
        <p:cNvGrpSpPr/>
        <p:nvPr/>
      </p:nvGrpSpPr>
      <p:grpSpPr>
        <a:xfrm>
          <a:off x="0" y="0"/>
          <a:ext cx="0" cy="0"/>
          <a:chOff x="0" y="0"/>
          <a:chExt cx="0" cy="0"/>
        </a:xfrm>
      </p:grpSpPr>
      <p:sp>
        <p:nvSpPr>
          <p:cNvPr id="2800" name="Google Shape;2800;p423"/>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801" name="Google Shape;2801;p42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1_Content E - Power Statement 3">
    <p:bg>
      <p:bgPr>
        <a:solidFill>
          <a:schemeClr val="accent4"/>
        </a:solidFill>
      </p:bgPr>
    </p:bg>
    <p:spTree>
      <p:nvGrpSpPr>
        <p:cNvPr id="2802" name="Shape 2802"/>
        <p:cNvGrpSpPr/>
        <p:nvPr/>
      </p:nvGrpSpPr>
      <p:grpSpPr>
        <a:xfrm>
          <a:off x="0" y="0"/>
          <a:ext cx="0" cy="0"/>
          <a:chOff x="0" y="0"/>
          <a:chExt cx="0" cy="0"/>
        </a:xfrm>
      </p:grpSpPr>
      <p:sp>
        <p:nvSpPr>
          <p:cNvPr id="2803" name="Google Shape;2803;p424"/>
          <p:cNvSpPr txBox="1"/>
          <p:nvPr>
            <p:ph type="title"/>
          </p:nvPr>
        </p:nvSpPr>
        <p:spPr>
          <a:xfrm>
            <a:off x="571649" y="401719"/>
            <a:ext cx="79971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804" name="Google Shape;2804;p42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1_Content E - Power Statement 4_1_1">
    <p:bg>
      <p:bgPr>
        <a:solidFill>
          <a:schemeClr val="dk2"/>
        </a:solidFill>
      </p:bgPr>
    </p:bg>
    <p:spTree>
      <p:nvGrpSpPr>
        <p:cNvPr id="2805" name="Shape 2805"/>
        <p:cNvGrpSpPr/>
        <p:nvPr/>
      </p:nvGrpSpPr>
      <p:grpSpPr>
        <a:xfrm>
          <a:off x="0" y="0"/>
          <a:ext cx="0" cy="0"/>
          <a:chOff x="0" y="0"/>
          <a:chExt cx="0" cy="0"/>
        </a:xfrm>
      </p:grpSpPr>
      <p:sp>
        <p:nvSpPr>
          <p:cNvPr id="2806" name="Google Shape;2806;p425"/>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807" name="Google Shape;2807;p42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08" name="Google Shape;2808;p425"/>
          <p:cNvPicPr preferRelativeResize="0"/>
          <p:nvPr/>
        </p:nvPicPr>
        <p:blipFill rotWithShape="1">
          <a:blip r:embed="rId2">
            <a:alphaModFix/>
          </a:blip>
          <a:srcRect b="0" l="0" r="0" t="0"/>
          <a:stretch/>
        </p:blipFill>
        <p:spPr>
          <a:xfrm>
            <a:off x="8002031" y="4855574"/>
            <a:ext cx="141315" cy="141315"/>
          </a:xfrm>
          <a:prstGeom prst="rect">
            <a:avLst/>
          </a:prstGeom>
          <a:noFill/>
          <a:ln>
            <a:noFill/>
          </a:ln>
        </p:spPr>
      </p:pic>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1_Z - Closing Light">
    <p:spTree>
      <p:nvGrpSpPr>
        <p:cNvPr id="2809" name="Shape 2809"/>
        <p:cNvGrpSpPr/>
        <p:nvPr/>
      </p:nvGrpSpPr>
      <p:grpSpPr>
        <a:xfrm>
          <a:off x="0" y="0"/>
          <a:ext cx="0" cy="0"/>
          <a:chOff x="0" y="0"/>
          <a:chExt cx="0" cy="0"/>
        </a:xfrm>
      </p:grpSpPr>
      <p:pic>
        <p:nvPicPr>
          <p:cNvPr id="2810" name="Google Shape;2810;p426"/>
          <p:cNvPicPr preferRelativeResize="0"/>
          <p:nvPr/>
        </p:nvPicPr>
        <p:blipFill rotWithShape="1">
          <a:blip r:embed="rId2">
            <a:alphaModFix/>
          </a:blip>
          <a:srcRect b="0" l="0" r="0" t="0"/>
          <a:stretch/>
        </p:blipFill>
        <p:spPr>
          <a:xfrm>
            <a:off x="2266522" y="2114800"/>
            <a:ext cx="4609921" cy="730700"/>
          </a:xfrm>
          <a:prstGeom prst="rect">
            <a:avLst/>
          </a:prstGeom>
          <a:noFill/>
          <a:ln>
            <a:noFill/>
          </a:ln>
        </p:spPr>
      </p:pic>
      <p:sp>
        <p:nvSpPr>
          <p:cNvPr id="2811" name="Google Shape;2811;p42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3 Title Slide B - Light 1 2">
    <p:spTree>
      <p:nvGrpSpPr>
        <p:cNvPr id="2818" name="Shape 2818"/>
        <p:cNvGrpSpPr/>
        <p:nvPr/>
      </p:nvGrpSpPr>
      <p:grpSpPr>
        <a:xfrm>
          <a:off x="0" y="0"/>
          <a:ext cx="0" cy="0"/>
          <a:chOff x="0" y="0"/>
          <a:chExt cx="0" cy="0"/>
        </a:xfrm>
      </p:grpSpPr>
      <p:pic>
        <p:nvPicPr>
          <p:cNvPr id="2819" name="Google Shape;2819;p428"/>
          <p:cNvPicPr preferRelativeResize="0"/>
          <p:nvPr/>
        </p:nvPicPr>
        <p:blipFill rotWithShape="1">
          <a:blip r:embed="rId2">
            <a:alphaModFix/>
          </a:blip>
          <a:srcRect b="0" l="0" r="0" t="0"/>
          <a:stretch/>
        </p:blipFill>
        <p:spPr>
          <a:xfrm>
            <a:off x="0" y="0"/>
            <a:ext cx="9141714" cy="5140875"/>
          </a:xfrm>
          <a:prstGeom prst="rect">
            <a:avLst/>
          </a:prstGeom>
          <a:noFill/>
          <a:ln>
            <a:noFill/>
          </a:ln>
        </p:spPr>
      </p:pic>
      <p:cxnSp>
        <p:nvCxnSpPr>
          <p:cNvPr id="2820" name="Google Shape;2820;p428"/>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21" name="Google Shape;2821;p428"/>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22" name="Google Shape;2822;p428"/>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23" name="Google Shape;2823;p428"/>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24" name="Google Shape;2824;p428"/>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spTree>
      <p:nvGrpSpPr>
        <p:cNvPr id="2825" name="Shape 2825"/>
        <p:cNvGrpSpPr/>
        <p:nvPr/>
      </p:nvGrpSpPr>
      <p:grpSpPr>
        <a:xfrm>
          <a:off x="0" y="0"/>
          <a:ext cx="0" cy="0"/>
          <a:chOff x="0" y="0"/>
          <a:chExt cx="0" cy="0"/>
        </a:xfrm>
      </p:grpSpPr>
      <p:sp>
        <p:nvSpPr>
          <p:cNvPr id="2826" name="Google Shape;2826;p429"/>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27" name="Google Shape;2827;p429"/>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28" name="Google Shape;2828;p429"/>
          <p:cNvSpPr txBox="1"/>
          <p:nvPr>
            <p:ph idx="1"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dk2"/>
              </a:buClr>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2829" name="Shape 2829"/>
        <p:cNvGrpSpPr/>
        <p:nvPr/>
      </p:nvGrpSpPr>
      <p:grpSpPr>
        <a:xfrm>
          <a:off x="0" y="0"/>
          <a:ext cx="0" cy="0"/>
          <a:chOff x="0" y="0"/>
          <a:chExt cx="0" cy="0"/>
        </a:xfrm>
      </p:grpSpPr>
      <p:sp>
        <p:nvSpPr>
          <p:cNvPr id="2830" name="Google Shape;2830;p430"/>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2831" name="Google Shape;2831;p430"/>
          <p:cNvSpPr txBox="1"/>
          <p:nvPr/>
        </p:nvSpPr>
        <p:spPr>
          <a:xfrm>
            <a:off x="485052" y="4771125"/>
            <a:ext cx="4034400" cy="3117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100"/>
              <a:buFont typeface="Arial"/>
              <a:buNone/>
            </a:pPr>
            <a:r>
              <a:rPr b="0" i="0" lang="en" sz="825" u="none" cap="none" strike="noStrike">
                <a:solidFill>
                  <a:srgbClr val="1B3139"/>
                </a:solidFill>
                <a:latin typeface="DM Sans"/>
                <a:ea typeface="DM Sans"/>
                <a:cs typeface="DM Sans"/>
                <a:sym typeface="DM Sans"/>
              </a:rPr>
              <a:t>©2024 Databricks Inc. — All rights reserved</a:t>
            </a:r>
            <a:endParaRPr b="0" i="0" sz="825" u="none" cap="none" strike="noStrike">
              <a:solidFill>
                <a:srgbClr val="1B3139"/>
              </a:solidFill>
              <a:latin typeface="DM Sans"/>
              <a:ea typeface="DM Sans"/>
              <a:cs typeface="DM Sans"/>
              <a:sym typeface="DM Sans"/>
            </a:endParaRPr>
          </a:p>
        </p:txBody>
      </p:sp>
      <p:sp>
        <p:nvSpPr>
          <p:cNvPr id="2832" name="Google Shape;2832;p430"/>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33" name="Google Shape;2833;p430"/>
          <p:cNvPicPr preferRelativeResize="0"/>
          <p:nvPr/>
        </p:nvPicPr>
        <p:blipFill rotWithShape="1">
          <a:blip r:embed="rId2">
            <a:alphaModFix/>
          </a:blip>
          <a:srcRect b="0" l="0" r="0" t="0"/>
          <a:stretch/>
        </p:blipFill>
        <p:spPr>
          <a:xfrm>
            <a:off x="8001164" y="4854977"/>
            <a:ext cx="140041" cy="140005"/>
          </a:xfrm>
          <a:prstGeom prst="rect">
            <a:avLst/>
          </a:prstGeom>
          <a:noFill/>
          <a:ln>
            <a:noFill/>
          </a:ln>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Dark Industry: Public">
    <p:spTree>
      <p:nvGrpSpPr>
        <p:cNvPr id="2834" name="Shape 2834"/>
        <p:cNvGrpSpPr/>
        <p:nvPr/>
      </p:nvGrpSpPr>
      <p:grpSpPr>
        <a:xfrm>
          <a:off x="0" y="0"/>
          <a:ext cx="0" cy="0"/>
          <a:chOff x="0" y="0"/>
          <a:chExt cx="0" cy="0"/>
        </a:xfrm>
      </p:grpSpPr>
      <p:pic>
        <p:nvPicPr>
          <p:cNvPr id="2835" name="Google Shape;2835;p431"/>
          <p:cNvPicPr preferRelativeResize="0"/>
          <p:nvPr/>
        </p:nvPicPr>
        <p:blipFill rotWithShape="1">
          <a:blip r:embed="rId2">
            <a:alphaModFix/>
          </a:blip>
          <a:srcRect b="0" l="0" r="0" t="0"/>
          <a:stretch/>
        </p:blipFill>
        <p:spPr>
          <a:xfrm>
            <a:off x="-1" y="0"/>
            <a:ext cx="9144090" cy="5142220"/>
          </a:xfrm>
          <a:prstGeom prst="rect">
            <a:avLst/>
          </a:prstGeom>
          <a:noFill/>
          <a:ln>
            <a:noFill/>
          </a:ln>
        </p:spPr>
      </p:pic>
      <p:sp>
        <p:nvSpPr>
          <p:cNvPr id="2836" name="Google Shape;2836;p431"/>
          <p:cNvSpPr txBox="1"/>
          <p:nvPr>
            <p:ph type="ctrTitle"/>
          </p:nvPr>
        </p:nvSpPr>
        <p:spPr>
          <a:xfrm>
            <a:off x="571505"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37" name="Google Shape;2837;p431"/>
          <p:cNvSpPr txBox="1"/>
          <p:nvPr>
            <p:ph idx="1" type="subTitle"/>
          </p:nvPr>
        </p:nvSpPr>
        <p:spPr>
          <a:xfrm>
            <a:off x="571512" y="2876550"/>
            <a:ext cx="4628700" cy="918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2838" name="Google Shape;2838;p431"/>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39" name="Google Shape;2839;p431"/>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40" name="Google Shape;2840;p431"/>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41" name="Google Shape;2841;p431"/>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42" name="Google Shape;2842;p431"/>
          <p:cNvSpPr txBox="1"/>
          <p:nvPr>
            <p:ph idx="2"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2">
  <p:cSld name="1_7 Content A - Basic_6">
    <p:bg>
      <p:bgPr>
        <a:solidFill>
          <a:schemeClr val="lt1"/>
        </a:solidFill>
      </p:bgPr>
    </p:bg>
    <p:spTree>
      <p:nvGrpSpPr>
        <p:cNvPr id="261" name="Shape 261"/>
        <p:cNvGrpSpPr/>
        <p:nvPr/>
      </p:nvGrpSpPr>
      <p:grpSpPr>
        <a:xfrm>
          <a:off x="0" y="0"/>
          <a:ext cx="0" cy="0"/>
          <a:chOff x="0" y="0"/>
          <a:chExt cx="0" cy="0"/>
        </a:xfrm>
      </p:grpSpPr>
      <p:sp>
        <p:nvSpPr>
          <p:cNvPr id="262" name="Google Shape;262;p44"/>
          <p:cNvSpPr txBox="1"/>
          <p:nvPr>
            <p:ph type="title"/>
          </p:nvPr>
        </p:nvSpPr>
        <p:spPr>
          <a:xfrm>
            <a:off x="562086"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63" name="Google Shape;263;p44"/>
          <p:cNvSpPr txBox="1"/>
          <p:nvPr>
            <p:ph idx="1" type="body"/>
          </p:nvPr>
        </p:nvSpPr>
        <p:spPr>
          <a:xfrm>
            <a:off x="571512" y="1491625"/>
            <a:ext cx="79968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64" name="Google Shape;264;p4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4"/>
          <p:cNvSpPr txBox="1"/>
          <p:nvPr>
            <p:ph idx="2" type="body"/>
          </p:nvPr>
        </p:nvSpPr>
        <p:spPr>
          <a:xfrm>
            <a:off x="561509"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Dark Industry: Healthcare">
    <p:spTree>
      <p:nvGrpSpPr>
        <p:cNvPr id="2843" name="Shape 2843"/>
        <p:cNvGrpSpPr/>
        <p:nvPr/>
      </p:nvGrpSpPr>
      <p:grpSpPr>
        <a:xfrm>
          <a:off x="0" y="0"/>
          <a:ext cx="0" cy="0"/>
          <a:chOff x="0" y="0"/>
          <a:chExt cx="0" cy="0"/>
        </a:xfrm>
      </p:grpSpPr>
      <p:pic>
        <p:nvPicPr>
          <p:cNvPr id="2844" name="Google Shape;2844;p432"/>
          <p:cNvPicPr preferRelativeResize="0"/>
          <p:nvPr/>
        </p:nvPicPr>
        <p:blipFill rotWithShape="1">
          <a:blip r:embed="rId2">
            <a:alphaModFix/>
          </a:blip>
          <a:srcRect b="0" l="0" r="0" t="0"/>
          <a:stretch/>
        </p:blipFill>
        <p:spPr>
          <a:xfrm>
            <a:off x="0" y="0"/>
            <a:ext cx="9144090" cy="5142214"/>
          </a:xfrm>
          <a:prstGeom prst="rect">
            <a:avLst/>
          </a:prstGeom>
          <a:noFill/>
          <a:ln>
            <a:noFill/>
          </a:ln>
        </p:spPr>
      </p:pic>
      <p:sp>
        <p:nvSpPr>
          <p:cNvPr id="2845" name="Google Shape;2845;p432"/>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2846" name="Google Shape;2846;p432"/>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47" name="Google Shape;2847;p432"/>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48" name="Google Shape;2848;p432"/>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49" name="Google Shape;2849;p432"/>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50" name="Google Shape;2850;p432"/>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Dark Industry: Retail">
    <p:spTree>
      <p:nvGrpSpPr>
        <p:cNvPr id="2851" name="Shape 2851"/>
        <p:cNvGrpSpPr/>
        <p:nvPr/>
      </p:nvGrpSpPr>
      <p:grpSpPr>
        <a:xfrm>
          <a:off x="0" y="0"/>
          <a:ext cx="0" cy="0"/>
          <a:chOff x="0" y="0"/>
          <a:chExt cx="0" cy="0"/>
        </a:xfrm>
      </p:grpSpPr>
      <p:pic>
        <p:nvPicPr>
          <p:cNvPr id="2852" name="Google Shape;2852;p433"/>
          <p:cNvPicPr preferRelativeResize="0"/>
          <p:nvPr/>
        </p:nvPicPr>
        <p:blipFill rotWithShape="1">
          <a:blip r:embed="rId2">
            <a:alphaModFix/>
          </a:blip>
          <a:srcRect b="0" l="0" r="0" t="0"/>
          <a:stretch/>
        </p:blipFill>
        <p:spPr>
          <a:xfrm>
            <a:off x="-1" y="0"/>
            <a:ext cx="9144090" cy="5142220"/>
          </a:xfrm>
          <a:prstGeom prst="rect">
            <a:avLst/>
          </a:prstGeom>
          <a:noFill/>
          <a:ln>
            <a:noFill/>
          </a:ln>
        </p:spPr>
      </p:pic>
      <p:cxnSp>
        <p:nvCxnSpPr>
          <p:cNvPr id="2853" name="Google Shape;2853;p433"/>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54" name="Google Shape;2854;p433"/>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55" name="Google Shape;2855;p433"/>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56" name="Google Shape;2856;p433"/>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57" name="Google Shape;2857;p433"/>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58" name="Google Shape;2858;p433"/>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p:cSld name="Dark Industry: Retail 1">
    <p:spTree>
      <p:nvGrpSpPr>
        <p:cNvPr id="2859" name="Shape 2859"/>
        <p:cNvGrpSpPr/>
        <p:nvPr/>
      </p:nvGrpSpPr>
      <p:grpSpPr>
        <a:xfrm>
          <a:off x="0" y="0"/>
          <a:ext cx="0" cy="0"/>
          <a:chOff x="0" y="0"/>
          <a:chExt cx="0" cy="0"/>
        </a:xfrm>
      </p:grpSpPr>
      <p:pic>
        <p:nvPicPr>
          <p:cNvPr id="2860" name="Google Shape;2860;p434"/>
          <p:cNvPicPr preferRelativeResize="0"/>
          <p:nvPr/>
        </p:nvPicPr>
        <p:blipFill rotWithShape="1">
          <a:blip r:embed="rId2">
            <a:alphaModFix/>
          </a:blip>
          <a:srcRect b="0" l="0" r="0" t="0"/>
          <a:stretch/>
        </p:blipFill>
        <p:spPr>
          <a:xfrm>
            <a:off x="-2279" y="0"/>
            <a:ext cx="9146373" cy="5143501"/>
          </a:xfrm>
          <a:prstGeom prst="rect">
            <a:avLst/>
          </a:prstGeom>
          <a:noFill/>
          <a:ln>
            <a:noFill/>
          </a:ln>
        </p:spPr>
      </p:pic>
      <p:cxnSp>
        <p:nvCxnSpPr>
          <p:cNvPr id="2861" name="Google Shape;2861;p434"/>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62" name="Google Shape;2862;p434"/>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63" name="Google Shape;2863;p434"/>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64" name="Google Shape;2864;p434"/>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65" name="Google Shape;2865;p434"/>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66" name="Google Shape;2866;p434"/>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1">
  <p:cSld name="Dark Industry: Retail 1 1">
    <p:spTree>
      <p:nvGrpSpPr>
        <p:cNvPr id="2867" name="Shape 2867"/>
        <p:cNvGrpSpPr/>
        <p:nvPr/>
      </p:nvGrpSpPr>
      <p:grpSpPr>
        <a:xfrm>
          <a:off x="0" y="0"/>
          <a:ext cx="0" cy="0"/>
          <a:chOff x="0" y="0"/>
          <a:chExt cx="0" cy="0"/>
        </a:xfrm>
      </p:grpSpPr>
      <p:pic>
        <p:nvPicPr>
          <p:cNvPr id="2868" name="Google Shape;2868;p435"/>
          <p:cNvPicPr preferRelativeResize="0"/>
          <p:nvPr/>
        </p:nvPicPr>
        <p:blipFill rotWithShape="1">
          <a:blip r:embed="rId2">
            <a:alphaModFix/>
          </a:blip>
          <a:srcRect b="0" l="0" r="0" t="0"/>
          <a:stretch/>
        </p:blipFill>
        <p:spPr>
          <a:xfrm>
            <a:off x="-1" y="0"/>
            <a:ext cx="9144090" cy="5142220"/>
          </a:xfrm>
          <a:prstGeom prst="rect">
            <a:avLst/>
          </a:prstGeom>
          <a:noFill/>
          <a:ln>
            <a:noFill/>
          </a:ln>
        </p:spPr>
      </p:pic>
      <p:cxnSp>
        <p:nvCxnSpPr>
          <p:cNvPr id="2869" name="Google Shape;2869;p435"/>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70" name="Google Shape;2870;p435"/>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71" name="Google Shape;2871;p435"/>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72" name="Google Shape;2872;p435"/>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73" name="Google Shape;2873;p435"/>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74" name="Google Shape;2874;p435"/>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Dark Industry: M&amp;E">
    <p:spTree>
      <p:nvGrpSpPr>
        <p:cNvPr id="2875" name="Shape 2875"/>
        <p:cNvGrpSpPr/>
        <p:nvPr/>
      </p:nvGrpSpPr>
      <p:grpSpPr>
        <a:xfrm>
          <a:off x="0" y="0"/>
          <a:ext cx="0" cy="0"/>
          <a:chOff x="0" y="0"/>
          <a:chExt cx="0" cy="0"/>
        </a:xfrm>
      </p:grpSpPr>
      <p:pic>
        <p:nvPicPr>
          <p:cNvPr id="2876" name="Google Shape;2876;p436"/>
          <p:cNvPicPr preferRelativeResize="0"/>
          <p:nvPr/>
        </p:nvPicPr>
        <p:blipFill rotWithShape="1">
          <a:blip r:embed="rId2">
            <a:alphaModFix/>
          </a:blip>
          <a:srcRect b="0" l="0" r="0" t="0"/>
          <a:stretch/>
        </p:blipFill>
        <p:spPr>
          <a:xfrm>
            <a:off x="-1" y="0"/>
            <a:ext cx="9144090" cy="5142220"/>
          </a:xfrm>
          <a:prstGeom prst="rect">
            <a:avLst/>
          </a:prstGeom>
          <a:noFill/>
          <a:ln>
            <a:noFill/>
          </a:ln>
        </p:spPr>
      </p:pic>
      <p:cxnSp>
        <p:nvCxnSpPr>
          <p:cNvPr id="2877" name="Google Shape;2877;p436"/>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78" name="Google Shape;2878;p436"/>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79" name="Google Shape;2879;p436"/>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80" name="Google Shape;2880;p436"/>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81" name="Google Shape;2881;p436"/>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82" name="Google Shape;2882;p436"/>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Dark Industry: M&amp;E 1">
    <p:spTree>
      <p:nvGrpSpPr>
        <p:cNvPr id="2883" name="Shape 2883"/>
        <p:cNvGrpSpPr/>
        <p:nvPr/>
      </p:nvGrpSpPr>
      <p:grpSpPr>
        <a:xfrm>
          <a:off x="0" y="0"/>
          <a:ext cx="0" cy="0"/>
          <a:chOff x="0" y="0"/>
          <a:chExt cx="0" cy="0"/>
        </a:xfrm>
      </p:grpSpPr>
      <p:pic>
        <p:nvPicPr>
          <p:cNvPr id="2884" name="Google Shape;2884;p437"/>
          <p:cNvPicPr preferRelativeResize="0"/>
          <p:nvPr/>
        </p:nvPicPr>
        <p:blipFill rotWithShape="1">
          <a:blip r:embed="rId2">
            <a:alphaModFix/>
          </a:blip>
          <a:srcRect b="0" l="0" r="0" t="0"/>
          <a:stretch/>
        </p:blipFill>
        <p:spPr>
          <a:xfrm>
            <a:off x="0" y="0"/>
            <a:ext cx="9141714" cy="5140875"/>
          </a:xfrm>
          <a:prstGeom prst="rect">
            <a:avLst/>
          </a:prstGeom>
          <a:noFill/>
          <a:ln>
            <a:noFill/>
          </a:ln>
        </p:spPr>
      </p:pic>
      <p:cxnSp>
        <p:nvCxnSpPr>
          <p:cNvPr id="2885" name="Google Shape;2885;p437"/>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86" name="Google Shape;2886;p437"/>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87" name="Google Shape;2887;p437"/>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88" name="Google Shape;2888;p437"/>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89" name="Google Shape;2889;p437"/>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90" name="Google Shape;2890;p437"/>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3 Title Slide B - Light 1 2 3">
    <p:spTree>
      <p:nvGrpSpPr>
        <p:cNvPr id="2891" name="Shape 2891"/>
        <p:cNvGrpSpPr/>
        <p:nvPr/>
      </p:nvGrpSpPr>
      <p:grpSpPr>
        <a:xfrm>
          <a:off x="0" y="0"/>
          <a:ext cx="0" cy="0"/>
          <a:chOff x="0" y="0"/>
          <a:chExt cx="0" cy="0"/>
        </a:xfrm>
      </p:grpSpPr>
      <p:cxnSp>
        <p:nvCxnSpPr>
          <p:cNvPr id="2892" name="Google Shape;2892;p438"/>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93" name="Google Shape;2893;p438"/>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94" name="Google Shape;2894;p438"/>
          <p:cNvPicPr preferRelativeResize="0"/>
          <p:nvPr/>
        </p:nvPicPr>
        <p:blipFill rotWithShape="1">
          <a:blip r:embed="rId2">
            <a:alphaModFix/>
          </a:blip>
          <a:srcRect b="0" l="0" r="0" t="0"/>
          <a:stretch/>
        </p:blipFill>
        <p:spPr>
          <a:xfrm>
            <a:off x="571513" y="457205"/>
            <a:ext cx="1918716" cy="305154"/>
          </a:xfrm>
          <a:prstGeom prst="rect">
            <a:avLst/>
          </a:prstGeom>
          <a:noFill/>
          <a:ln>
            <a:noFill/>
          </a:ln>
        </p:spPr>
      </p:pic>
      <p:sp>
        <p:nvSpPr>
          <p:cNvPr id="2895" name="Google Shape;2895;p438"/>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96" name="Google Shape;2896;p438"/>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97" name="Google Shape;2897;p438"/>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3 Title Slide B - Light 1 2 2">
    <p:spTree>
      <p:nvGrpSpPr>
        <p:cNvPr id="2898" name="Shape 2898"/>
        <p:cNvGrpSpPr/>
        <p:nvPr/>
      </p:nvGrpSpPr>
      <p:grpSpPr>
        <a:xfrm>
          <a:off x="0" y="0"/>
          <a:ext cx="0" cy="0"/>
          <a:chOff x="0" y="0"/>
          <a:chExt cx="0" cy="0"/>
        </a:xfrm>
      </p:grpSpPr>
      <p:pic>
        <p:nvPicPr>
          <p:cNvPr id="2899" name="Google Shape;2899;p439"/>
          <p:cNvPicPr preferRelativeResize="0"/>
          <p:nvPr/>
        </p:nvPicPr>
        <p:blipFill rotWithShape="1">
          <a:blip r:embed="rId2">
            <a:alphaModFix/>
          </a:blip>
          <a:srcRect b="0" l="0" r="0" t="0"/>
          <a:stretch/>
        </p:blipFill>
        <p:spPr>
          <a:xfrm>
            <a:off x="142276" y="80682"/>
            <a:ext cx="8999475" cy="5060877"/>
          </a:xfrm>
          <a:prstGeom prst="rect">
            <a:avLst/>
          </a:prstGeom>
          <a:noFill/>
          <a:ln>
            <a:noFill/>
          </a:ln>
        </p:spPr>
      </p:pic>
      <p:cxnSp>
        <p:nvCxnSpPr>
          <p:cNvPr id="2900" name="Google Shape;2900;p439"/>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901" name="Google Shape;2901;p439"/>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
        <p:nvSpPr>
          <p:cNvPr id="2902" name="Google Shape;2902;p439"/>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903" name="Google Shape;2903;p439"/>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904" name="Google Shape;2904;p439"/>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905" name="Google Shape;2905;p439"/>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3 Title Slide B - Light 1 2 1">
    <p:spTree>
      <p:nvGrpSpPr>
        <p:cNvPr id="2906" name="Shape 2906"/>
        <p:cNvGrpSpPr/>
        <p:nvPr/>
      </p:nvGrpSpPr>
      <p:grpSpPr>
        <a:xfrm>
          <a:off x="0" y="0"/>
          <a:ext cx="0" cy="0"/>
          <a:chOff x="0" y="0"/>
          <a:chExt cx="0" cy="0"/>
        </a:xfrm>
      </p:grpSpPr>
      <p:pic>
        <p:nvPicPr>
          <p:cNvPr id="2907" name="Google Shape;2907;p440"/>
          <p:cNvPicPr preferRelativeResize="0"/>
          <p:nvPr/>
        </p:nvPicPr>
        <p:blipFill rotWithShape="1">
          <a:blip r:embed="rId2">
            <a:alphaModFix/>
          </a:blip>
          <a:srcRect b="0" l="0" r="0" t="0"/>
          <a:stretch/>
        </p:blipFill>
        <p:spPr>
          <a:xfrm>
            <a:off x="0" y="670"/>
            <a:ext cx="9141714" cy="5140875"/>
          </a:xfrm>
          <a:prstGeom prst="rect">
            <a:avLst/>
          </a:prstGeom>
          <a:noFill/>
          <a:ln>
            <a:noFill/>
          </a:ln>
        </p:spPr>
      </p:pic>
      <p:sp>
        <p:nvSpPr>
          <p:cNvPr id="2908" name="Google Shape;2908;p440"/>
          <p:cNvSpPr txBox="1"/>
          <p:nvPr>
            <p:ph type="ctrTitle"/>
          </p:nvPr>
        </p:nvSpPr>
        <p:spPr>
          <a:xfrm>
            <a:off x="457324"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09" name="Google Shape;2909;p440"/>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10" name="Google Shape;2910;p440"/>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3 Title Slide B - Dark">
    <p:spTree>
      <p:nvGrpSpPr>
        <p:cNvPr id="2911" name="Shape 2911"/>
        <p:cNvGrpSpPr/>
        <p:nvPr/>
      </p:nvGrpSpPr>
      <p:grpSpPr>
        <a:xfrm>
          <a:off x="0" y="0"/>
          <a:ext cx="0" cy="0"/>
          <a:chOff x="0" y="0"/>
          <a:chExt cx="0" cy="0"/>
        </a:xfrm>
      </p:grpSpPr>
      <p:sp>
        <p:nvSpPr>
          <p:cNvPr id="2912" name="Google Shape;2912;p441"/>
          <p:cNvSpPr/>
          <p:nvPr/>
        </p:nvSpPr>
        <p:spPr>
          <a:xfrm>
            <a:off x="5208887"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9F7F4"/>
              </a:solidFill>
              <a:latin typeface="Arial"/>
              <a:ea typeface="Arial"/>
              <a:cs typeface="Arial"/>
              <a:sym typeface="Arial"/>
            </a:endParaRPr>
          </a:p>
        </p:txBody>
      </p:sp>
      <p:sp>
        <p:nvSpPr>
          <p:cNvPr id="2913" name="Google Shape;2913;p441"/>
          <p:cNvSpPr txBox="1"/>
          <p:nvPr>
            <p:ph type="ctrTitle"/>
          </p:nvPr>
        </p:nvSpPr>
        <p:spPr>
          <a:xfrm>
            <a:off x="571505"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14" name="Google Shape;2914;p441"/>
          <p:cNvSpPr txBox="1"/>
          <p:nvPr>
            <p:ph idx="1" type="subTitle"/>
          </p:nvPr>
        </p:nvSpPr>
        <p:spPr>
          <a:xfrm>
            <a:off x="571512" y="2876550"/>
            <a:ext cx="4628700" cy="918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2915" name="Google Shape;2915;p441"/>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916" name="Google Shape;2916;p441"/>
          <p:cNvSpPr txBox="1"/>
          <p:nvPr>
            <p:ph idx="2" type="subTitle"/>
          </p:nvPr>
        </p:nvSpPr>
        <p:spPr>
          <a:xfrm>
            <a:off x="571512" y="4317000"/>
            <a:ext cx="3947700" cy="369300"/>
          </a:xfrm>
          <a:prstGeom prst="rect">
            <a:avLst/>
          </a:prstGeom>
          <a:noFill/>
          <a:ln>
            <a:noFill/>
          </a:ln>
        </p:spPr>
        <p:txBody>
          <a:bodyPr anchorCtr="0" anchor="t" bIns="0" lIns="91425"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
        <p:nvSpPr>
          <p:cNvPr id="2917" name="Google Shape;2917;p441"/>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918" name="Google Shape;2918;p441"/>
          <p:cNvPicPr preferRelativeResize="0"/>
          <p:nvPr/>
        </p:nvPicPr>
        <p:blipFill rotWithShape="1">
          <a:blip r:embed="rId2">
            <a:alphaModFix/>
          </a:blip>
          <a:srcRect b="0" l="0" r="0" t="0"/>
          <a:stretch/>
        </p:blipFill>
        <p:spPr>
          <a:xfrm>
            <a:off x="571513" y="457205"/>
            <a:ext cx="1918716" cy="305154"/>
          </a:xfrm>
          <a:prstGeom prst="rect">
            <a:avLst/>
          </a:prstGeom>
          <a:noFill/>
          <a:ln>
            <a:noFill/>
          </a:ln>
        </p:spPr>
      </p:pic>
      <p:sp>
        <p:nvSpPr>
          <p:cNvPr id="2919" name="Google Shape;2919;p441"/>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
    <p:bg>
      <p:bgPr>
        <a:solidFill>
          <a:schemeClr val="lt1"/>
        </a:solidFill>
      </p:bgPr>
    </p:bg>
    <p:spTree>
      <p:nvGrpSpPr>
        <p:cNvPr id="266" name="Shape 266"/>
        <p:cNvGrpSpPr/>
        <p:nvPr/>
      </p:nvGrpSpPr>
      <p:grpSpPr>
        <a:xfrm>
          <a:off x="0" y="0"/>
          <a:ext cx="0" cy="0"/>
          <a:chOff x="0" y="0"/>
          <a:chExt cx="0" cy="0"/>
        </a:xfrm>
      </p:grpSpPr>
      <p:sp>
        <p:nvSpPr>
          <p:cNvPr id="267" name="Google Shape;267;p4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68" name="Google Shape;268;p45"/>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9" name="Google Shape;269;p45"/>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2920" name="Shape 2920"/>
        <p:cNvGrpSpPr/>
        <p:nvPr/>
      </p:nvGrpSpPr>
      <p:grpSpPr>
        <a:xfrm>
          <a:off x="0" y="0"/>
          <a:ext cx="0" cy="0"/>
          <a:chOff x="0" y="0"/>
          <a:chExt cx="0" cy="0"/>
        </a:xfrm>
      </p:grpSpPr>
      <p:sp>
        <p:nvSpPr>
          <p:cNvPr id="2921" name="Google Shape;2921;p442"/>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25"/>
              </a:spcBef>
              <a:spcAft>
                <a:spcPts val="0"/>
              </a:spcAft>
              <a:buClr>
                <a:schemeClr val="dk2"/>
              </a:buClr>
              <a:buSzPts val="2400"/>
              <a:buFont typeface="DM Sans"/>
              <a:buChar char="•"/>
              <a:defRPr i="0" sz="1800" u="none" cap="none" strike="noStrike">
                <a:solidFill>
                  <a:schemeClr val="dk2"/>
                </a:solidFill>
                <a:latin typeface="DM Sans"/>
                <a:ea typeface="DM Sans"/>
                <a:cs typeface="DM Sans"/>
                <a:sym typeface="DM Sans"/>
              </a:defRPr>
            </a:lvl1pPr>
            <a:lvl2pPr indent="-355600" lvl="1" marL="914400" marR="0" algn="l">
              <a:lnSpc>
                <a:spcPct val="115000"/>
              </a:lnSpc>
              <a:spcBef>
                <a:spcPts val="375"/>
              </a:spcBef>
              <a:spcAft>
                <a:spcPts val="0"/>
              </a:spcAft>
              <a:buClr>
                <a:schemeClr val="lt1"/>
              </a:buClr>
              <a:buSzPts val="2000"/>
              <a:buFont typeface="DM Sans"/>
              <a:buChar char="•"/>
              <a:defRPr i="0" sz="15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9pPr>
          </a:lstStyle>
          <a:p/>
        </p:txBody>
      </p:sp>
      <p:sp>
        <p:nvSpPr>
          <p:cNvPr id="2922" name="Google Shape;2922;p442"/>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23" name="Google Shape;2923;p442"/>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24" name="Google Shape;2924;p442"/>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dk2"/>
              </a:buClr>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2925" name="Shape 2925"/>
        <p:cNvGrpSpPr/>
        <p:nvPr/>
      </p:nvGrpSpPr>
      <p:grpSpPr>
        <a:xfrm>
          <a:off x="0" y="0"/>
          <a:ext cx="0" cy="0"/>
          <a:chOff x="0" y="0"/>
          <a:chExt cx="0" cy="0"/>
        </a:xfrm>
      </p:grpSpPr>
      <p:sp>
        <p:nvSpPr>
          <p:cNvPr id="2926" name="Google Shape;2926;p443"/>
          <p:cNvSpPr txBox="1"/>
          <p:nvPr>
            <p:ph idx="1" type="body"/>
          </p:nvPr>
        </p:nvSpPr>
        <p:spPr>
          <a:xfrm>
            <a:off x="571503" y="2018906"/>
            <a:ext cx="3948300" cy="25254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dk2"/>
              </a:buClr>
              <a:buSzPts val="2000"/>
              <a:buFont typeface="DM Sans"/>
              <a:buChar char="•"/>
              <a:defRPr i="0" sz="1500" u="none" cap="none" strike="noStrike">
                <a:solidFill>
                  <a:schemeClr val="dk2"/>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27" name="Google Shape;2927;p443"/>
          <p:cNvSpPr txBox="1"/>
          <p:nvPr>
            <p:ph idx="2" type="subTitle"/>
          </p:nvPr>
        </p:nvSpPr>
        <p:spPr>
          <a:xfrm>
            <a:off x="597030"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1"/>
              </a:buClr>
              <a:buSzPts val="2000"/>
              <a:buNone/>
              <a:defRPr b="1" sz="1500"/>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
        <p:nvSpPr>
          <p:cNvPr id="2928" name="Google Shape;2928;p443"/>
          <p:cNvSpPr txBox="1"/>
          <p:nvPr>
            <p:ph idx="3" type="subTitle"/>
          </p:nvPr>
        </p:nvSpPr>
        <p:spPr>
          <a:xfrm>
            <a:off x="4618008"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1"/>
              </a:buClr>
              <a:buSzPts val="2000"/>
              <a:buNone/>
              <a:defRPr b="1" sz="1500"/>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
        <p:nvSpPr>
          <p:cNvPr id="2929" name="Google Shape;2929;p443"/>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30" name="Google Shape;2930;p443"/>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31" name="Google Shape;2931;p443"/>
          <p:cNvSpPr txBox="1"/>
          <p:nvPr>
            <p:ph idx="4" type="body"/>
          </p:nvPr>
        </p:nvSpPr>
        <p:spPr>
          <a:xfrm>
            <a:off x="4643439" y="2018906"/>
            <a:ext cx="3948300" cy="25254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dk2"/>
              </a:buClr>
              <a:buSzPts val="2000"/>
              <a:buFont typeface="DM Sans"/>
              <a:buChar char="•"/>
              <a:defRPr i="0" sz="1500" u="none" cap="none" strike="noStrike">
                <a:solidFill>
                  <a:schemeClr val="dk2"/>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32" name="Google Shape;2932;p443"/>
          <p:cNvSpPr txBox="1"/>
          <p:nvPr>
            <p:ph idx="5"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dk2"/>
              </a:buClr>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2933" name="Shape 2933"/>
        <p:cNvGrpSpPr/>
        <p:nvPr/>
      </p:nvGrpSpPr>
      <p:grpSpPr>
        <a:xfrm>
          <a:off x="0" y="0"/>
          <a:ext cx="0" cy="0"/>
          <a:chOff x="0" y="0"/>
          <a:chExt cx="0" cy="0"/>
        </a:xfrm>
      </p:grpSpPr>
      <p:sp>
        <p:nvSpPr>
          <p:cNvPr id="2934" name="Google Shape;2934;p444"/>
          <p:cNvSpPr txBox="1"/>
          <p:nvPr>
            <p:ph idx="1" type="body"/>
          </p:nvPr>
        </p:nvSpPr>
        <p:spPr>
          <a:xfrm>
            <a:off x="571511" y="2990175"/>
            <a:ext cx="3390000" cy="16962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825"/>
              </a:spcBef>
              <a:spcAft>
                <a:spcPts val="0"/>
              </a:spcAft>
              <a:buClr>
                <a:schemeClr val="dk2"/>
              </a:buClr>
              <a:buSzPts val="1600"/>
              <a:buFont typeface="DM Sans"/>
              <a:buChar char="•"/>
              <a:defRPr i="0" sz="1200" u="none" cap="none" strike="noStrike">
                <a:solidFill>
                  <a:schemeClr val="dk2"/>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35" name="Google Shape;2935;p444"/>
          <p:cNvSpPr txBox="1"/>
          <p:nvPr>
            <p:ph idx="2" type="body"/>
          </p:nvPr>
        </p:nvSpPr>
        <p:spPr>
          <a:xfrm>
            <a:off x="5200357" y="2990175"/>
            <a:ext cx="3372300" cy="16962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825"/>
              </a:spcBef>
              <a:spcAft>
                <a:spcPts val="0"/>
              </a:spcAft>
              <a:buClr>
                <a:schemeClr val="dk2"/>
              </a:buClr>
              <a:buSzPts val="1600"/>
              <a:buFont typeface="DM Sans"/>
              <a:buChar char="•"/>
              <a:defRPr i="0" sz="1200" u="none" cap="none" strike="noStrike">
                <a:solidFill>
                  <a:schemeClr val="dk2"/>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36" name="Google Shape;2936;p444"/>
          <p:cNvSpPr txBox="1"/>
          <p:nvPr>
            <p:ph idx="3" type="subTitle"/>
          </p:nvPr>
        </p:nvSpPr>
        <p:spPr>
          <a:xfrm>
            <a:off x="597022"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100"/>
              <a:buNone/>
              <a:defRPr b="1" sz="1575"/>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1600"/>
              <a:buNone/>
              <a:defRPr/>
            </a:lvl3pPr>
            <a:lvl4pPr lvl="3" algn="l">
              <a:lnSpc>
                <a:spcPct val="115000"/>
              </a:lnSpc>
              <a:spcBef>
                <a:spcPts val="375"/>
              </a:spcBef>
              <a:spcAft>
                <a:spcPts val="0"/>
              </a:spcAft>
              <a:buSzPts val="1600"/>
              <a:buNone/>
              <a:defRPr/>
            </a:lvl4pPr>
            <a:lvl5pPr lvl="4" algn="l">
              <a:lnSpc>
                <a:spcPct val="115000"/>
              </a:lnSpc>
              <a:spcBef>
                <a:spcPts val="375"/>
              </a:spcBef>
              <a:spcAft>
                <a:spcPts val="0"/>
              </a:spcAft>
              <a:buSzPts val="1600"/>
              <a:buNone/>
              <a:defRPr/>
            </a:lvl5pPr>
            <a:lvl6pPr lvl="5" algn="l">
              <a:lnSpc>
                <a:spcPct val="115000"/>
              </a:lnSpc>
              <a:spcBef>
                <a:spcPts val="375"/>
              </a:spcBef>
              <a:spcAft>
                <a:spcPts val="0"/>
              </a:spcAft>
              <a:buSzPts val="1600"/>
              <a:buNone/>
              <a:defRPr/>
            </a:lvl6pPr>
            <a:lvl7pPr lvl="6" algn="l">
              <a:lnSpc>
                <a:spcPct val="115000"/>
              </a:lnSpc>
              <a:spcBef>
                <a:spcPts val="375"/>
              </a:spcBef>
              <a:spcAft>
                <a:spcPts val="0"/>
              </a:spcAft>
              <a:buSzPts val="1600"/>
              <a:buNone/>
              <a:defRPr/>
            </a:lvl7pPr>
            <a:lvl8pPr lvl="7" algn="l">
              <a:lnSpc>
                <a:spcPct val="115000"/>
              </a:lnSpc>
              <a:spcBef>
                <a:spcPts val="375"/>
              </a:spcBef>
              <a:spcAft>
                <a:spcPts val="0"/>
              </a:spcAft>
              <a:buSzPts val="1600"/>
              <a:buNone/>
              <a:defRPr/>
            </a:lvl8pPr>
            <a:lvl9pPr lvl="8" algn="l">
              <a:lnSpc>
                <a:spcPct val="115000"/>
              </a:lnSpc>
              <a:spcBef>
                <a:spcPts val="375"/>
              </a:spcBef>
              <a:spcAft>
                <a:spcPts val="0"/>
              </a:spcAft>
              <a:buSzPts val="1600"/>
              <a:buNone/>
              <a:defRPr/>
            </a:lvl9pPr>
          </a:lstStyle>
          <a:p/>
        </p:txBody>
      </p:sp>
      <p:sp>
        <p:nvSpPr>
          <p:cNvPr id="2937" name="Google Shape;2937;p444"/>
          <p:cNvSpPr txBox="1"/>
          <p:nvPr>
            <p:ph idx="4" type="subTitle"/>
          </p:nvPr>
        </p:nvSpPr>
        <p:spPr>
          <a:xfrm>
            <a:off x="5213114"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1600"/>
              <a:buNone/>
              <a:defRPr/>
            </a:lvl3pPr>
            <a:lvl4pPr lvl="3" algn="l">
              <a:lnSpc>
                <a:spcPct val="115000"/>
              </a:lnSpc>
              <a:spcBef>
                <a:spcPts val="375"/>
              </a:spcBef>
              <a:spcAft>
                <a:spcPts val="0"/>
              </a:spcAft>
              <a:buSzPts val="1600"/>
              <a:buNone/>
              <a:defRPr/>
            </a:lvl4pPr>
            <a:lvl5pPr lvl="4" algn="l">
              <a:lnSpc>
                <a:spcPct val="115000"/>
              </a:lnSpc>
              <a:spcBef>
                <a:spcPts val="375"/>
              </a:spcBef>
              <a:spcAft>
                <a:spcPts val="0"/>
              </a:spcAft>
              <a:buSzPts val="1600"/>
              <a:buNone/>
              <a:defRPr/>
            </a:lvl5pPr>
            <a:lvl6pPr lvl="5" algn="l">
              <a:lnSpc>
                <a:spcPct val="115000"/>
              </a:lnSpc>
              <a:spcBef>
                <a:spcPts val="375"/>
              </a:spcBef>
              <a:spcAft>
                <a:spcPts val="0"/>
              </a:spcAft>
              <a:buSzPts val="1600"/>
              <a:buNone/>
              <a:defRPr/>
            </a:lvl6pPr>
            <a:lvl7pPr lvl="6" algn="l">
              <a:lnSpc>
                <a:spcPct val="115000"/>
              </a:lnSpc>
              <a:spcBef>
                <a:spcPts val="375"/>
              </a:spcBef>
              <a:spcAft>
                <a:spcPts val="0"/>
              </a:spcAft>
              <a:buSzPts val="1600"/>
              <a:buNone/>
              <a:defRPr/>
            </a:lvl7pPr>
            <a:lvl8pPr lvl="7" algn="l">
              <a:lnSpc>
                <a:spcPct val="115000"/>
              </a:lnSpc>
              <a:spcBef>
                <a:spcPts val="375"/>
              </a:spcBef>
              <a:spcAft>
                <a:spcPts val="0"/>
              </a:spcAft>
              <a:buSzPts val="1600"/>
              <a:buNone/>
              <a:defRPr/>
            </a:lvl8pPr>
            <a:lvl9pPr lvl="8" algn="l">
              <a:lnSpc>
                <a:spcPct val="115000"/>
              </a:lnSpc>
              <a:spcBef>
                <a:spcPts val="375"/>
              </a:spcBef>
              <a:spcAft>
                <a:spcPts val="0"/>
              </a:spcAft>
              <a:buSzPts val="1600"/>
              <a:buNone/>
              <a:defRPr/>
            </a:lvl9pPr>
          </a:lstStyle>
          <a:p/>
        </p:txBody>
      </p:sp>
      <p:sp>
        <p:nvSpPr>
          <p:cNvPr id="2938" name="Google Shape;2938;p444"/>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39" name="Google Shape;2939;p444"/>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40" name="Google Shape;2940;p444"/>
          <p:cNvSpPr txBox="1"/>
          <p:nvPr>
            <p:ph idx="5"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2941" name="Shape 2941"/>
        <p:cNvGrpSpPr/>
        <p:nvPr/>
      </p:nvGrpSpPr>
      <p:grpSpPr>
        <a:xfrm>
          <a:off x="0" y="0"/>
          <a:ext cx="0" cy="0"/>
          <a:chOff x="0" y="0"/>
          <a:chExt cx="0" cy="0"/>
        </a:xfrm>
      </p:grpSpPr>
      <p:sp>
        <p:nvSpPr>
          <p:cNvPr id="2942" name="Google Shape;2942;p445"/>
          <p:cNvSpPr txBox="1"/>
          <p:nvPr>
            <p:ph idx="1" type="body"/>
          </p:nvPr>
        </p:nvSpPr>
        <p:spPr>
          <a:xfrm>
            <a:off x="571512" y="2119024"/>
            <a:ext cx="2418600" cy="2425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lt1"/>
              </a:buClr>
              <a:buSzPts val="2000"/>
              <a:buFont typeface="DM Sans"/>
              <a:buChar char="•"/>
              <a:defRPr i="0" sz="1200" u="none" cap="none" strike="noStrike">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43" name="Google Shape;2943;p445"/>
          <p:cNvSpPr txBox="1"/>
          <p:nvPr>
            <p:ph idx="2" type="subTitle"/>
          </p:nvPr>
        </p:nvSpPr>
        <p:spPr>
          <a:xfrm>
            <a:off x="589716" y="1477744"/>
            <a:ext cx="24636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44" name="Google Shape;2944;p445"/>
          <p:cNvSpPr txBox="1"/>
          <p:nvPr>
            <p:ph idx="3" type="subTitle"/>
          </p:nvPr>
        </p:nvSpPr>
        <p:spPr>
          <a:xfrm>
            <a:off x="3295623"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45" name="Google Shape;2945;p445"/>
          <p:cNvSpPr txBox="1"/>
          <p:nvPr>
            <p:ph idx="4" type="subTitle"/>
          </p:nvPr>
        </p:nvSpPr>
        <p:spPr>
          <a:xfrm>
            <a:off x="5986902"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46" name="Google Shape;2946;p445"/>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47" name="Google Shape;2947;p445"/>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48" name="Google Shape;2948;p445"/>
          <p:cNvSpPr txBox="1"/>
          <p:nvPr>
            <p:ph idx="5" type="body"/>
          </p:nvPr>
        </p:nvSpPr>
        <p:spPr>
          <a:xfrm>
            <a:off x="3295623" y="2119031"/>
            <a:ext cx="2550000" cy="2425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lt1"/>
              </a:buClr>
              <a:buSzPts val="2000"/>
              <a:buFont typeface="DM Sans"/>
              <a:buChar char="•"/>
              <a:defRPr i="0" sz="1200" u="none" cap="none" strike="noStrike">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49" name="Google Shape;2949;p445"/>
          <p:cNvSpPr txBox="1"/>
          <p:nvPr>
            <p:ph idx="6" type="body"/>
          </p:nvPr>
        </p:nvSpPr>
        <p:spPr>
          <a:xfrm>
            <a:off x="6005170" y="2119031"/>
            <a:ext cx="2550000" cy="2425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lt1"/>
              </a:buClr>
              <a:buSzPts val="2000"/>
              <a:buFont typeface="DM Sans"/>
              <a:buChar char="•"/>
              <a:defRPr i="0" sz="1200" u="none" cap="none" strike="noStrike">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50" name="Google Shape;2950;p445"/>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500"/>
              <a:buNone/>
              <a:defRPr>
                <a:solidFill>
                  <a:srgbClr val="FFFFFF"/>
                </a:solidFill>
              </a:defRPr>
            </a:lvl2pPr>
            <a:lvl3pPr indent="-228600" lvl="2" marL="1371600" algn="l">
              <a:lnSpc>
                <a:spcPct val="100000"/>
              </a:lnSpc>
              <a:spcBef>
                <a:spcPts val="0"/>
              </a:spcBef>
              <a:spcAft>
                <a:spcPts val="0"/>
              </a:spcAft>
              <a:buClr>
                <a:srgbClr val="FFFFFF"/>
              </a:buClr>
              <a:buSzPts val="1500"/>
              <a:buNone/>
              <a:defRPr>
                <a:solidFill>
                  <a:srgbClr val="FFFFFF"/>
                </a:solidFill>
              </a:defRPr>
            </a:lvl3pPr>
            <a:lvl4pPr indent="-228600" lvl="3" marL="1828800" algn="l">
              <a:lnSpc>
                <a:spcPct val="100000"/>
              </a:lnSpc>
              <a:spcBef>
                <a:spcPts val="0"/>
              </a:spcBef>
              <a:spcAft>
                <a:spcPts val="0"/>
              </a:spcAft>
              <a:buClr>
                <a:srgbClr val="FFFFFF"/>
              </a:buClr>
              <a:buSzPts val="1500"/>
              <a:buNone/>
              <a:defRPr>
                <a:solidFill>
                  <a:srgbClr val="FFFFFF"/>
                </a:solidFill>
              </a:defRPr>
            </a:lvl4pPr>
            <a:lvl5pPr indent="-228600" lvl="4" marL="2286000" algn="l">
              <a:lnSpc>
                <a:spcPct val="100000"/>
              </a:lnSpc>
              <a:spcBef>
                <a:spcPts val="0"/>
              </a:spcBef>
              <a:spcAft>
                <a:spcPts val="0"/>
              </a:spcAft>
              <a:buClr>
                <a:srgbClr val="FFFFFF"/>
              </a:buClr>
              <a:buSzPts val="1500"/>
              <a:buNone/>
              <a:defRPr>
                <a:solidFill>
                  <a:srgbClr val="FFFFFF"/>
                </a:solidFill>
              </a:defRPr>
            </a:lvl5pPr>
            <a:lvl6pPr indent="-228600" lvl="5" marL="2743200" algn="l">
              <a:lnSpc>
                <a:spcPct val="100000"/>
              </a:lnSpc>
              <a:spcBef>
                <a:spcPts val="0"/>
              </a:spcBef>
              <a:spcAft>
                <a:spcPts val="0"/>
              </a:spcAft>
              <a:buClr>
                <a:srgbClr val="FFFFFF"/>
              </a:buClr>
              <a:buSzPts val="1500"/>
              <a:buNone/>
              <a:defRPr>
                <a:solidFill>
                  <a:srgbClr val="FFFFFF"/>
                </a:solidFill>
              </a:defRPr>
            </a:lvl6pPr>
            <a:lvl7pPr indent="-228600" lvl="6" marL="3200400" algn="l">
              <a:lnSpc>
                <a:spcPct val="100000"/>
              </a:lnSpc>
              <a:spcBef>
                <a:spcPts val="0"/>
              </a:spcBef>
              <a:spcAft>
                <a:spcPts val="0"/>
              </a:spcAft>
              <a:buClr>
                <a:srgbClr val="FFFFFF"/>
              </a:buClr>
              <a:buSzPts val="1500"/>
              <a:buNone/>
              <a:defRPr>
                <a:solidFill>
                  <a:srgbClr val="FFFFFF"/>
                </a:solidFill>
              </a:defRPr>
            </a:lvl7pPr>
            <a:lvl8pPr indent="-228600" lvl="7" marL="3657600" algn="l">
              <a:lnSpc>
                <a:spcPct val="100000"/>
              </a:lnSpc>
              <a:spcBef>
                <a:spcPts val="0"/>
              </a:spcBef>
              <a:spcAft>
                <a:spcPts val="0"/>
              </a:spcAft>
              <a:buClr>
                <a:srgbClr val="FFFFFF"/>
              </a:buClr>
              <a:buSzPts val="1500"/>
              <a:buNone/>
              <a:defRPr>
                <a:solidFill>
                  <a:srgbClr val="FFFFFF"/>
                </a:solidFill>
              </a:defRPr>
            </a:lvl8pPr>
            <a:lvl9pPr indent="-228600" lvl="8" marL="4114800" algn="l">
              <a:lnSpc>
                <a:spcPct val="100000"/>
              </a:lnSpc>
              <a:spcBef>
                <a:spcPts val="0"/>
              </a:spcBef>
              <a:spcAft>
                <a:spcPts val="0"/>
              </a:spcAft>
              <a:buClr>
                <a:srgbClr val="FFFFFF"/>
              </a:buClr>
              <a:buSzPts val="1500"/>
              <a:buNone/>
              <a:defRPr>
                <a:solidFill>
                  <a:srgbClr val="FFFFFF"/>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2951" name="Shape 2951"/>
        <p:cNvGrpSpPr/>
        <p:nvPr/>
      </p:nvGrpSpPr>
      <p:grpSpPr>
        <a:xfrm>
          <a:off x="0" y="0"/>
          <a:ext cx="0" cy="0"/>
          <a:chOff x="0" y="0"/>
          <a:chExt cx="0" cy="0"/>
        </a:xfrm>
      </p:grpSpPr>
      <p:sp>
        <p:nvSpPr>
          <p:cNvPr id="2952" name="Google Shape;2952;p446"/>
          <p:cNvSpPr txBox="1"/>
          <p:nvPr>
            <p:ph idx="1" type="body"/>
          </p:nvPr>
        </p:nvSpPr>
        <p:spPr>
          <a:xfrm>
            <a:off x="571512"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500"/>
              <a:buNone/>
              <a:defRPr sz="1200"/>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
        <p:nvSpPr>
          <p:cNvPr id="2953" name="Google Shape;2953;p446"/>
          <p:cNvSpPr txBox="1"/>
          <p:nvPr>
            <p:ph idx="2" type="body"/>
          </p:nvPr>
        </p:nvSpPr>
        <p:spPr>
          <a:xfrm>
            <a:off x="3362769"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500"/>
              <a:buNone/>
              <a:defRPr sz="1200"/>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
        <p:nvSpPr>
          <p:cNvPr id="2954" name="Google Shape;2954;p446"/>
          <p:cNvSpPr txBox="1"/>
          <p:nvPr>
            <p:ph idx="3" type="subTitle"/>
          </p:nvPr>
        </p:nvSpPr>
        <p:spPr>
          <a:xfrm>
            <a:off x="589712"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55" name="Google Shape;2955;p446"/>
          <p:cNvSpPr txBox="1"/>
          <p:nvPr>
            <p:ph idx="4" type="subTitle"/>
          </p:nvPr>
        </p:nvSpPr>
        <p:spPr>
          <a:xfrm>
            <a:off x="3371919"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56" name="Google Shape;2956;p446"/>
          <p:cNvSpPr txBox="1"/>
          <p:nvPr>
            <p:ph idx="5" type="body"/>
          </p:nvPr>
        </p:nvSpPr>
        <p:spPr>
          <a:xfrm>
            <a:off x="6127476"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500"/>
              <a:buNone/>
              <a:defRPr sz="1200"/>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
        <p:nvSpPr>
          <p:cNvPr id="2957" name="Google Shape;2957;p446"/>
          <p:cNvSpPr txBox="1"/>
          <p:nvPr>
            <p:ph idx="6" type="subTitle"/>
          </p:nvPr>
        </p:nvSpPr>
        <p:spPr>
          <a:xfrm>
            <a:off x="6136626"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58" name="Google Shape;2958;p446"/>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59" name="Google Shape;2959;p446"/>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60" name="Google Shape;2960;p446"/>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lt1"/>
              </a:buClr>
              <a:buSzPts val="24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2961" name="Shape 2961"/>
        <p:cNvGrpSpPr/>
        <p:nvPr/>
      </p:nvGrpSpPr>
      <p:grpSpPr>
        <a:xfrm>
          <a:off x="0" y="0"/>
          <a:ext cx="0" cy="0"/>
          <a:chOff x="0" y="0"/>
          <a:chExt cx="0" cy="0"/>
        </a:xfrm>
      </p:grpSpPr>
      <p:sp>
        <p:nvSpPr>
          <p:cNvPr id="2962" name="Google Shape;2962;p447"/>
          <p:cNvSpPr/>
          <p:nvPr/>
        </p:nvSpPr>
        <p:spPr>
          <a:xfrm>
            <a:off x="5986623" y="1369225"/>
            <a:ext cx="27003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2963" name="Google Shape;2963;p447"/>
          <p:cNvSpPr/>
          <p:nvPr/>
        </p:nvSpPr>
        <p:spPr>
          <a:xfrm>
            <a:off x="3221866" y="1369225"/>
            <a:ext cx="27003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2964" name="Google Shape;2964;p447"/>
          <p:cNvSpPr/>
          <p:nvPr/>
        </p:nvSpPr>
        <p:spPr>
          <a:xfrm>
            <a:off x="457209" y="1369225"/>
            <a:ext cx="27003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2965" name="Google Shape;2965;p447"/>
          <p:cNvSpPr txBox="1"/>
          <p:nvPr>
            <p:ph idx="1" type="body"/>
          </p:nvPr>
        </p:nvSpPr>
        <p:spPr>
          <a:xfrm>
            <a:off x="571512" y="2119175"/>
            <a:ext cx="2418600" cy="24252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82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2pPr>
            <a:lvl3pPr indent="-304800" lvl="2" marL="1371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3pPr>
            <a:lvl4pPr indent="-304800" lvl="3" marL="1828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4pPr>
            <a:lvl5pPr indent="-304800" lvl="4" marL="22860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5pPr>
            <a:lvl6pPr indent="-304800" lvl="5" marL="27432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6pPr>
            <a:lvl7pPr indent="-304800" lvl="6" marL="3200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7pPr>
            <a:lvl8pPr indent="-304800" lvl="7" marL="3657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8pPr>
            <a:lvl9pPr indent="-304800" lvl="8" marL="4114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9pPr>
          </a:lstStyle>
          <a:p/>
        </p:txBody>
      </p:sp>
      <p:sp>
        <p:nvSpPr>
          <p:cNvPr id="2966" name="Google Shape;2966;p447"/>
          <p:cNvSpPr txBox="1"/>
          <p:nvPr>
            <p:ph idx="2" type="body"/>
          </p:nvPr>
        </p:nvSpPr>
        <p:spPr>
          <a:xfrm>
            <a:off x="3362769" y="2119175"/>
            <a:ext cx="2418600" cy="24252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82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2pPr>
            <a:lvl3pPr indent="-304800" lvl="2" marL="1371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3pPr>
            <a:lvl4pPr indent="-304800" lvl="3" marL="1828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4pPr>
            <a:lvl5pPr indent="-304800" lvl="4" marL="22860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5pPr>
            <a:lvl6pPr indent="-304800" lvl="5" marL="27432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6pPr>
            <a:lvl7pPr indent="-304800" lvl="6" marL="3200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7pPr>
            <a:lvl8pPr indent="-304800" lvl="7" marL="3657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8pPr>
            <a:lvl9pPr indent="-304800" lvl="8" marL="4114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9pPr>
          </a:lstStyle>
          <a:p/>
        </p:txBody>
      </p:sp>
      <p:sp>
        <p:nvSpPr>
          <p:cNvPr id="2967" name="Google Shape;2967;p447"/>
          <p:cNvSpPr txBox="1"/>
          <p:nvPr>
            <p:ph idx="3" type="body"/>
          </p:nvPr>
        </p:nvSpPr>
        <p:spPr>
          <a:xfrm>
            <a:off x="6127476" y="2119175"/>
            <a:ext cx="2418600" cy="24252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82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2pPr>
            <a:lvl3pPr indent="-304800" lvl="2" marL="1371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3pPr>
            <a:lvl4pPr indent="-304800" lvl="3" marL="1828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4pPr>
            <a:lvl5pPr indent="-304800" lvl="4" marL="22860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5pPr>
            <a:lvl6pPr indent="-304800" lvl="5" marL="27432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6pPr>
            <a:lvl7pPr indent="-304800" lvl="6" marL="3200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7pPr>
            <a:lvl8pPr indent="-304800" lvl="7" marL="3657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8pPr>
            <a:lvl9pPr indent="-304800" lvl="8" marL="4114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9pPr>
          </a:lstStyle>
          <a:p/>
        </p:txBody>
      </p:sp>
      <p:sp>
        <p:nvSpPr>
          <p:cNvPr id="2968" name="Google Shape;2968;p447"/>
          <p:cNvSpPr txBox="1"/>
          <p:nvPr>
            <p:ph idx="4"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solidFill>
                  <a:schemeClr val="dk1"/>
                </a:solidFill>
              </a:defRPr>
            </a:lvl1pPr>
            <a:lvl2pPr lvl="1" algn="l">
              <a:lnSpc>
                <a:spcPct val="115000"/>
              </a:lnSpc>
              <a:spcBef>
                <a:spcPts val="375"/>
              </a:spcBef>
              <a:spcAft>
                <a:spcPts val="0"/>
              </a:spcAft>
              <a:buClr>
                <a:schemeClr val="dk1"/>
              </a:buClr>
              <a:buSzPts val="2000"/>
              <a:buNone/>
              <a:defRPr>
                <a:solidFill>
                  <a:schemeClr val="dk1"/>
                </a:solidFill>
              </a:defRPr>
            </a:lvl2pPr>
            <a:lvl3pPr lvl="2" algn="l">
              <a:lnSpc>
                <a:spcPct val="115000"/>
              </a:lnSpc>
              <a:spcBef>
                <a:spcPts val="375"/>
              </a:spcBef>
              <a:spcAft>
                <a:spcPts val="0"/>
              </a:spcAft>
              <a:buClr>
                <a:schemeClr val="dk1"/>
              </a:buClr>
              <a:buSzPts val="2000"/>
              <a:buNone/>
              <a:defRPr sz="1500">
                <a:solidFill>
                  <a:schemeClr val="dk1"/>
                </a:solidFill>
              </a:defRPr>
            </a:lvl3pPr>
            <a:lvl4pPr lvl="3" algn="l">
              <a:lnSpc>
                <a:spcPct val="115000"/>
              </a:lnSpc>
              <a:spcBef>
                <a:spcPts val="375"/>
              </a:spcBef>
              <a:spcAft>
                <a:spcPts val="0"/>
              </a:spcAft>
              <a:buClr>
                <a:schemeClr val="dk1"/>
              </a:buClr>
              <a:buSzPts val="2000"/>
              <a:buNone/>
              <a:defRPr sz="1500">
                <a:solidFill>
                  <a:schemeClr val="dk1"/>
                </a:solidFill>
              </a:defRPr>
            </a:lvl4pPr>
            <a:lvl5pPr lvl="4" algn="l">
              <a:lnSpc>
                <a:spcPct val="115000"/>
              </a:lnSpc>
              <a:spcBef>
                <a:spcPts val="375"/>
              </a:spcBef>
              <a:spcAft>
                <a:spcPts val="0"/>
              </a:spcAft>
              <a:buClr>
                <a:schemeClr val="dk1"/>
              </a:buClr>
              <a:buSzPts val="2000"/>
              <a:buNone/>
              <a:defRPr sz="1500">
                <a:solidFill>
                  <a:schemeClr val="dk1"/>
                </a:solidFill>
              </a:defRPr>
            </a:lvl5pPr>
            <a:lvl6pPr lvl="5" algn="l">
              <a:lnSpc>
                <a:spcPct val="115000"/>
              </a:lnSpc>
              <a:spcBef>
                <a:spcPts val="375"/>
              </a:spcBef>
              <a:spcAft>
                <a:spcPts val="0"/>
              </a:spcAft>
              <a:buClr>
                <a:schemeClr val="dk1"/>
              </a:buClr>
              <a:buSzPts val="2000"/>
              <a:buNone/>
              <a:defRPr sz="1500">
                <a:solidFill>
                  <a:schemeClr val="dk1"/>
                </a:solidFill>
              </a:defRPr>
            </a:lvl6pPr>
            <a:lvl7pPr lvl="6" algn="l">
              <a:lnSpc>
                <a:spcPct val="115000"/>
              </a:lnSpc>
              <a:spcBef>
                <a:spcPts val="375"/>
              </a:spcBef>
              <a:spcAft>
                <a:spcPts val="0"/>
              </a:spcAft>
              <a:buClr>
                <a:schemeClr val="dk1"/>
              </a:buClr>
              <a:buSzPts val="2000"/>
              <a:buNone/>
              <a:defRPr sz="1500">
                <a:solidFill>
                  <a:schemeClr val="dk1"/>
                </a:solidFill>
              </a:defRPr>
            </a:lvl7pPr>
            <a:lvl8pPr lvl="7" algn="l">
              <a:lnSpc>
                <a:spcPct val="115000"/>
              </a:lnSpc>
              <a:spcBef>
                <a:spcPts val="375"/>
              </a:spcBef>
              <a:spcAft>
                <a:spcPts val="0"/>
              </a:spcAft>
              <a:buClr>
                <a:schemeClr val="dk1"/>
              </a:buClr>
              <a:buSzPts val="2000"/>
              <a:buNone/>
              <a:defRPr sz="1500">
                <a:solidFill>
                  <a:schemeClr val="dk1"/>
                </a:solidFill>
              </a:defRPr>
            </a:lvl8pPr>
            <a:lvl9pPr lvl="8" algn="l">
              <a:lnSpc>
                <a:spcPct val="115000"/>
              </a:lnSpc>
              <a:spcBef>
                <a:spcPts val="375"/>
              </a:spcBef>
              <a:spcAft>
                <a:spcPts val="0"/>
              </a:spcAft>
              <a:buClr>
                <a:schemeClr val="dk1"/>
              </a:buClr>
              <a:buSzPts val="2000"/>
              <a:buNone/>
              <a:defRPr sz="1500">
                <a:solidFill>
                  <a:schemeClr val="dk1"/>
                </a:solidFill>
              </a:defRPr>
            </a:lvl9pPr>
          </a:lstStyle>
          <a:p/>
        </p:txBody>
      </p:sp>
      <p:sp>
        <p:nvSpPr>
          <p:cNvPr id="2969" name="Google Shape;2969;p447"/>
          <p:cNvSpPr txBox="1"/>
          <p:nvPr>
            <p:ph idx="5"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solidFill>
                  <a:schemeClr val="dk1"/>
                </a:solidFill>
              </a:defRPr>
            </a:lvl1pPr>
            <a:lvl2pPr lvl="1" algn="l">
              <a:lnSpc>
                <a:spcPct val="115000"/>
              </a:lnSpc>
              <a:spcBef>
                <a:spcPts val="375"/>
              </a:spcBef>
              <a:spcAft>
                <a:spcPts val="0"/>
              </a:spcAft>
              <a:buClr>
                <a:schemeClr val="dk1"/>
              </a:buClr>
              <a:buSzPts val="2000"/>
              <a:buNone/>
              <a:defRPr>
                <a:solidFill>
                  <a:schemeClr val="dk1"/>
                </a:solidFill>
              </a:defRPr>
            </a:lvl2pPr>
            <a:lvl3pPr lvl="2" algn="l">
              <a:lnSpc>
                <a:spcPct val="115000"/>
              </a:lnSpc>
              <a:spcBef>
                <a:spcPts val="375"/>
              </a:spcBef>
              <a:spcAft>
                <a:spcPts val="0"/>
              </a:spcAft>
              <a:buClr>
                <a:schemeClr val="dk1"/>
              </a:buClr>
              <a:buSzPts val="2000"/>
              <a:buNone/>
              <a:defRPr sz="1500">
                <a:solidFill>
                  <a:schemeClr val="dk1"/>
                </a:solidFill>
              </a:defRPr>
            </a:lvl3pPr>
            <a:lvl4pPr lvl="3" algn="l">
              <a:lnSpc>
                <a:spcPct val="115000"/>
              </a:lnSpc>
              <a:spcBef>
                <a:spcPts val="375"/>
              </a:spcBef>
              <a:spcAft>
                <a:spcPts val="0"/>
              </a:spcAft>
              <a:buClr>
                <a:schemeClr val="dk1"/>
              </a:buClr>
              <a:buSzPts val="2000"/>
              <a:buNone/>
              <a:defRPr sz="1500">
                <a:solidFill>
                  <a:schemeClr val="dk1"/>
                </a:solidFill>
              </a:defRPr>
            </a:lvl4pPr>
            <a:lvl5pPr lvl="4" algn="l">
              <a:lnSpc>
                <a:spcPct val="115000"/>
              </a:lnSpc>
              <a:spcBef>
                <a:spcPts val="375"/>
              </a:spcBef>
              <a:spcAft>
                <a:spcPts val="0"/>
              </a:spcAft>
              <a:buClr>
                <a:schemeClr val="dk1"/>
              </a:buClr>
              <a:buSzPts val="2000"/>
              <a:buNone/>
              <a:defRPr sz="1500">
                <a:solidFill>
                  <a:schemeClr val="dk1"/>
                </a:solidFill>
              </a:defRPr>
            </a:lvl5pPr>
            <a:lvl6pPr lvl="5" algn="l">
              <a:lnSpc>
                <a:spcPct val="115000"/>
              </a:lnSpc>
              <a:spcBef>
                <a:spcPts val="375"/>
              </a:spcBef>
              <a:spcAft>
                <a:spcPts val="0"/>
              </a:spcAft>
              <a:buClr>
                <a:schemeClr val="dk1"/>
              </a:buClr>
              <a:buSzPts val="2000"/>
              <a:buNone/>
              <a:defRPr sz="1500">
                <a:solidFill>
                  <a:schemeClr val="dk1"/>
                </a:solidFill>
              </a:defRPr>
            </a:lvl6pPr>
            <a:lvl7pPr lvl="6" algn="l">
              <a:lnSpc>
                <a:spcPct val="115000"/>
              </a:lnSpc>
              <a:spcBef>
                <a:spcPts val="375"/>
              </a:spcBef>
              <a:spcAft>
                <a:spcPts val="0"/>
              </a:spcAft>
              <a:buClr>
                <a:schemeClr val="dk1"/>
              </a:buClr>
              <a:buSzPts val="2000"/>
              <a:buNone/>
              <a:defRPr sz="1500">
                <a:solidFill>
                  <a:schemeClr val="dk1"/>
                </a:solidFill>
              </a:defRPr>
            </a:lvl7pPr>
            <a:lvl8pPr lvl="7" algn="l">
              <a:lnSpc>
                <a:spcPct val="115000"/>
              </a:lnSpc>
              <a:spcBef>
                <a:spcPts val="375"/>
              </a:spcBef>
              <a:spcAft>
                <a:spcPts val="0"/>
              </a:spcAft>
              <a:buClr>
                <a:schemeClr val="dk1"/>
              </a:buClr>
              <a:buSzPts val="2000"/>
              <a:buNone/>
              <a:defRPr sz="1500">
                <a:solidFill>
                  <a:schemeClr val="dk1"/>
                </a:solidFill>
              </a:defRPr>
            </a:lvl8pPr>
            <a:lvl9pPr lvl="8" algn="l">
              <a:lnSpc>
                <a:spcPct val="115000"/>
              </a:lnSpc>
              <a:spcBef>
                <a:spcPts val="375"/>
              </a:spcBef>
              <a:spcAft>
                <a:spcPts val="0"/>
              </a:spcAft>
              <a:buClr>
                <a:schemeClr val="dk1"/>
              </a:buClr>
              <a:buSzPts val="2000"/>
              <a:buNone/>
              <a:defRPr sz="1500">
                <a:solidFill>
                  <a:schemeClr val="dk1"/>
                </a:solidFill>
              </a:defRPr>
            </a:lvl9pPr>
          </a:lstStyle>
          <a:p/>
        </p:txBody>
      </p:sp>
      <p:sp>
        <p:nvSpPr>
          <p:cNvPr id="2970" name="Google Shape;2970;p447"/>
          <p:cNvSpPr txBox="1"/>
          <p:nvPr>
            <p:ph idx="6"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solidFill>
                  <a:schemeClr val="dk1"/>
                </a:solidFill>
              </a:defRPr>
            </a:lvl1pPr>
            <a:lvl2pPr lvl="1" algn="l">
              <a:lnSpc>
                <a:spcPct val="115000"/>
              </a:lnSpc>
              <a:spcBef>
                <a:spcPts val="375"/>
              </a:spcBef>
              <a:spcAft>
                <a:spcPts val="0"/>
              </a:spcAft>
              <a:buClr>
                <a:schemeClr val="dk1"/>
              </a:buClr>
              <a:buSzPts val="2000"/>
              <a:buNone/>
              <a:defRPr>
                <a:solidFill>
                  <a:schemeClr val="dk1"/>
                </a:solidFill>
              </a:defRPr>
            </a:lvl2pPr>
            <a:lvl3pPr lvl="2" algn="l">
              <a:lnSpc>
                <a:spcPct val="115000"/>
              </a:lnSpc>
              <a:spcBef>
                <a:spcPts val="375"/>
              </a:spcBef>
              <a:spcAft>
                <a:spcPts val="0"/>
              </a:spcAft>
              <a:buClr>
                <a:schemeClr val="dk1"/>
              </a:buClr>
              <a:buSzPts val="2000"/>
              <a:buNone/>
              <a:defRPr sz="1500">
                <a:solidFill>
                  <a:schemeClr val="dk1"/>
                </a:solidFill>
              </a:defRPr>
            </a:lvl3pPr>
            <a:lvl4pPr lvl="3" algn="l">
              <a:lnSpc>
                <a:spcPct val="115000"/>
              </a:lnSpc>
              <a:spcBef>
                <a:spcPts val="375"/>
              </a:spcBef>
              <a:spcAft>
                <a:spcPts val="0"/>
              </a:spcAft>
              <a:buClr>
                <a:schemeClr val="dk1"/>
              </a:buClr>
              <a:buSzPts val="2000"/>
              <a:buNone/>
              <a:defRPr sz="1500">
                <a:solidFill>
                  <a:schemeClr val="dk1"/>
                </a:solidFill>
              </a:defRPr>
            </a:lvl4pPr>
            <a:lvl5pPr lvl="4" algn="l">
              <a:lnSpc>
                <a:spcPct val="115000"/>
              </a:lnSpc>
              <a:spcBef>
                <a:spcPts val="375"/>
              </a:spcBef>
              <a:spcAft>
                <a:spcPts val="0"/>
              </a:spcAft>
              <a:buClr>
                <a:schemeClr val="dk1"/>
              </a:buClr>
              <a:buSzPts val="2000"/>
              <a:buNone/>
              <a:defRPr sz="1500">
                <a:solidFill>
                  <a:schemeClr val="dk1"/>
                </a:solidFill>
              </a:defRPr>
            </a:lvl5pPr>
            <a:lvl6pPr lvl="5" algn="l">
              <a:lnSpc>
                <a:spcPct val="115000"/>
              </a:lnSpc>
              <a:spcBef>
                <a:spcPts val="375"/>
              </a:spcBef>
              <a:spcAft>
                <a:spcPts val="0"/>
              </a:spcAft>
              <a:buClr>
                <a:schemeClr val="dk1"/>
              </a:buClr>
              <a:buSzPts val="2000"/>
              <a:buNone/>
              <a:defRPr sz="1500">
                <a:solidFill>
                  <a:schemeClr val="dk1"/>
                </a:solidFill>
              </a:defRPr>
            </a:lvl6pPr>
            <a:lvl7pPr lvl="6" algn="l">
              <a:lnSpc>
                <a:spcPct val="115000"/>
              </a:lnSpc>
              <a:spcBef>
                <a:spcPts val="375"/>
              </a:spcBef>
              <a:spcAft>
                <a:spcPts val="0"/>
              </a:spcAft>
              <a:buClr>
                <a:schemeClr val="dk1"/>
              </a:buClr>
              <a:buSzPts val="2000"/>
              <a:buNone/>
              <a:defRPr sz="1500">
                <a:solidFill>
                  <a:schemeClr val="dk1"/>
                </a:solidFill>
              </a:defRPr>
            </a:lvl7pPr>
            <a:lvl8pPr lvl="7" algn="l">
              <a:lnSpc>
                <a:spcPct val="115000"/>
              </a:lnSpc>
              <a:spcBef>
                <a:spcPts val="375"/>
              </a:spcBef>
              <a:spcAft>
                <a:spcPts val="0"/>
              </a:spcAft>
              <a:buClr>
                <a:schemeClr val="dk1"/>
              </a:buClr>
              <a:buSzPts val="2000"/>
              <a:buNone/>
              <a:defRPr sz="1500">
                <a:solidFill>
                  <a:schemeClr val="dk1"/>
                </a:solidFill>
              </a:defRPr>
            </a:lvl8pPr>
            <a:lvl9pPr lvl="8" algn="l">
              <a:lnSpc>
                <a:spcPct val="115000"/>
              </a:lnSpc>
              <a:spcBef>
                <a:spcPts val="375"/>
              </a:spcBef>
              <a:spcAft>
                <a:spcPts val="0"/>
              </a:spcAft>
              <a:buClr>
                <a:schemeClr val="dk1"/>
              </a:buClr>
              <a:buSzPts val="2000"/>
              <a:buNone/>
              <a:defRPr sz="1500">
                <a:solidFill>
                  <a:schemeClr val="dk1"/>
                </a:solidFill>
              </a:defRPr>
            </a:lvl9pPr>
          </a:lstStyle>
          <a:p/>
        </p:txBody>
      </p:sp>
      <p:sp>
        <p:nvSpPr>
          <p:cNvPr id="2971" name="Google Shape;2971;p447"/>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72" name="Google Shape;2972;p447"/>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73" name="Google Shape;2973;p447"/>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lt1"/>
              </a:buClr>
              <a:buSzPts val="24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2974" name="Shape 2974"/>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2975" name="Shape 2975"/>
        <p:cNvGrpSpPr/>
        <p:nvPr/>
      </p:nvGrpSpPr>
      <p:grpSpPr>
        <a:xfrm>
          <a:off x="0" y="0"/>
          <a:ext cx="0" cy="0"/>
          <a:chOff x="0" y="0"/>
          <a:chExt cx="0" cy="0"/>
        </a:xfrm>
      </p:grpSpPr>
      <p:sp>
        <p:nvSpPr>
          <p:cNvPr id="2976" name="Google Shape;2976;p449"/>
          <p:cNvSpPr txBox="1"/>
          <p:nvPr>
            <p:ph type="title"/>
          </p:nvPr>
        </p:nvSpPr>
        <p:spPr>
          <a:xfrm>
            <a:off x="457338" y="457200"/>
            <a:ext cx="82296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3600"/>
            </a:lvl2pPr>
            <a:lvl3pPr lvl="2" algn="l">
              <a:lnSpc>
                <a:spcPct val="100000"/>
              </a:lnSpc>
              <a:spcBef>
                <a:spcPts val="0"/>
              </a:spcBef>
              <a:spcAft>
                <a:spcPts val="0"/>
              </a:spcAft>
              <a:buSzPts val="4800"/>
              <a:buNone/>
              <a:defRPr sz="3600"/>
            </a:lvl3pPr>
            <a:lvl4pPr lvl="3" algn="l">
              <a:lnSpc>
                <a:spcPct val="100000"/>
              </a:lnSpc>
              <a:spcBef>
                <a:spcPts val="0"/>
              </a:spcBef>
              <a:spcAft>
                <a:spcPts val="0"/>
              </a:spcAft>
              <a:buSzPts val="4800"/>
              <a:buNone/>
              <a:defRPr sz="3600"/>
            </a:lvl4pPr>
            <a:lvl5pPr lvl="4" algn="l">
              <a:lnSpc>
                <a:spcPct val="100000"/>
              </a:lnSpc>
              <a:spcBef>
                <a:spcPts val="0"/>
              </a:spcBef>
              <a:spcAft>
                <a:spcPts val="0"/>
              </a:spcAft>
              <a:buSzPts val="4800"/>
              <a:buNone/>
              <a:defRPr sz="3600"/>
            </a:lvl5pPr>
            <a:lvl6pPr lvl="5" algn="l">
              <a:lnSpc>
                <a:spcPct val="100000"/>
              </a:lnSpc>
              <a:spcBef>
                <a:spcPts val="0"/>
              </a:spcBef>
              <a:spcAft>
                <a:spcPts val="0"/>
              </a:spcAft>
              <a:buSzPts val="4800"/>
              <a:buNone/>
              <a:defRPr sz="3600"/>
            </a:lvl6pPr>
            <a:lvl7pPr lvl="6" algn="l">
              <a:lnSpc>
                <a:spcPct val="100000"/>
              </a:lnSpc>
              <a:spcBef>
                <a:spcPts val="0"/>
              </a:spcBef>
              <a:spcAft>
                <a:spcPts val="0"/>
              </a:spcAft>
              <a:buSzPts val="4800"/>
              <a:buNone/>
              <a:defRPr sz="3600"/>
            </a:lvl7pPr>
            <a:lvl8pPr lvl="7" algn="l">
              <a:lnSpc>
                <a:spcPct val="100000"/>
              </a:lnSpc>
              <a:spcBef>
                <a:spcPts val="0"/>
              </a:spcBef>
              <a:spcAft>
                <a:spcPts val="0"/>
              </a:spcAft>
              <a:buSzPts val="4800"/>
              <a:buNone/>
              <a:defRPr sz="3600"/>
            </a:lvl8pPr>
            <a:lvl9pPr lvl="8" algn="l">
              <a:lnSpc>
                <a:spcPct val="100000"/>
              </a:lnSpc>
              <a:spcBef>
                <a:spcPts val="0"/>
              </a:spcBef>
              <a:spcAft>
                <a:spcPts val="0"/>
              </a:spcAft>
              <a:buSzPts val="4800"/>
              <a:buNone/>
              <a:defRPr sz="3600"/>
            </a:lvl9pPr>
          </a:lstStyle>
          <a:p/>
        </p:txBody>
      </p:sp>
      <p:sp>
        <p:nvSpPr>
          <p:cNvPr id="2977" name="Google Shape;2977;p449"/>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 1">
    <p:bg>
      <p:bgPr>
        <a:solidFill>
          <a:schemeClr val="dk2"/>
        </a:solidFill>
      </p:bgPr>
    </p:bg>
    <p:spTree>
      <p:nvGrpSpPr>
        <p:cNvPr id="2978" name="Shape 2978"/>
        <p:cNvGrpSpPr/>
        <p:nvPr/>
      </p:nvGrpSpPr>
      <p:grpSpPr>
        <a:xfrm>
          <a:off x="0" y="0"/>
          <a:ext cx="0" cy="0"/>
          <a:chOff x="0" y="0"/>
          <a:chExt cx="0" cy="0"/>
        </a:xfrm>
      </p:grpSpPr>
      <p:sp>
        <p:nvSpPr>
          <p:cNvPr id="2979" name="Google Shape;2979;p450"/>
          <p:cNvSpPr txBox="1"/>
          <p:nvPr>
            <p:ph type="title"/>
          </p:nvPr>
        </p:nvSpPr>
        <p:spPr>
          <a:xfrm>
            <a:off x="571649"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3600"/>
            </a:lvl2pPr>
            <a:lvl3pPr lvl="2" algn="l">
              <a:lnSpc>
                <a:spcPct val="100000"/>
              </a:lnSpc>
              <a:spcBef>
                <a:spcPts val="0"/>
              </a:spcBef>
              <a:spcAft>
                <a:spcPts val="0"/>
              </a:spcAft>
              <a:buSzPts val="4800"/>
              <a:buNone/>
              <a:defRPr sz="3600"/>
            </a:lvl3pPr>
            <a:lvl4pPr lvl="3" algn="l">
              <a:lnSpc>
                <a:spcPct val="100000"/>
              </a:lnSpc>
              <a:spcBef>
                <a:spcPts val="0"/>
              </a:spcBef>
              <a:spcAft>
                <a:spcPts val="0"/>
              </a:spcAft>
              <a:buSzPts val="4800"/>
              <a:buNone/>
              <a:defRPr sz="3600"/>
            </a:lvl4pPr>
            <a:lvl5pPr lvl="4" algn="l">
              <a:lnSpc>
                <a:spcPct val="100000"/>
              </a:lnSpc>
              <a:spcBef>
                <a:spcPts val="0"/>
              </a:spcBef>
              <a:spcAft>
                <a:spcPts val="0"/>
              </a:spcAft>
              <a:buSzPts val="4800"/>
              <a:buNone/>
              <a:defRPr sz="3600"/>
            </a:lvl5pPr>
            <a:lvl6pPr lvl="5" algn="l">
              <a:lnSpc>
                <a:spcPct val="100000"/>
              </a:lnSpc>
              <a:spcBef>
                <a:spcPts val="0"/>
              </a:spcBef>
              <a:spcAft>
                <a:spcPts val="0"/>
              </a:spcAft>
              <a:buSzPts val="4800"/>
              <a:buNone/>
              <a:defRPr sz="3600"/>
            </a:lvl6pPr>
            <a:lvl7pPr lvl="6" algn="l">
              <a:lnSpc>
                <a:spcPct val="100000"/>
              </a:lnSpc>
              <a:spcBef>
                <a:spcPts val="0"/>
              </a:spcBef>
              <a:spcAft>
                <a:spcPts val="0"/>
              </a:spcAft>
              <a:buSzPts val="4800"/>
              <a:buNone/>
              <a:defRPr sz="3600"/>
            </a:lvl7pPr>
            <a:lvl8pPr lvl="7" algn="l">
              <a:lnSpc>
                <a:spcPct val="100000"/>
              </a:lnSpc>
              <a:spcBef>
                <a:spcPts val="0"/>
              </a:spcBef>
              <a:spcAft>
                <a:spcPts val="0"/>
              </a:spcAft>
              <a:buSzPts val="4800"/>
              <a:buNone/>
              <a:defRPr sz="3600"/>
            </a:lvl8pPr>
            <a:lvl9pPr lvl="8" algn="l">
              <a:lnSpc>
                <a:spcPct val="100000"/>
              </a:lnSpc>
              <a:spcBef>
                <a:spcPts val="0"/>
              </a:spcBef>
              <a:spcAft>
                <a:spcPts val="0"/>
              </a:spcAft>
              <a:buSzPts val="4800"/>
              <a:buNone/>
              <a:defRPr sz="3600"/>
            </a:lvl9pPr>
          </a:lstStyle>
          <a:p/>
        </p:txBody>
      </p:sp>
      <p:sp>
        <p:nvSpPr>
          <p:cNvPr id="2980" name="Google Shape;2980;p450"/>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2981" name="Shape 2981"/>
        <p:cNvGrpSpPr/>
        <p:nvPr/>
      </p:nvGrpSpPr>
      <p:grpSpPr>
        <a:xfrm>
          <a:off x="0" y="0"/>
          <a:ext cx="0" cy="0"/>
          <a:chOff x="0" y="0"/>
          <a:chExt cx="0" cy="0"/>
        </a:xfrm>
      </p:grpSpPr>
      <p:sp>
        <p:nvSpPr>
          <p:cNvPr id="2982" name="Google Shape;2982;p451"/>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2983" name="Google Shape;2983;p451"/>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984" name="Google Shape;2984;p451"/>
          <p:cNvPicPr preferRelativeResize="0"/>
          <p:nvPr/>
        </p:nvPicPr>
        <p:blipFill rotWithShape="1">
          <a:blip r:embed="rId2">
            <a:alphaModFix/>
          </a:blip>
          <a:srcRect b="0" l="0" r="0" t="0"/>
          <a:stretch/>
        </p:blipFill>
        <p:spPr>
          <a:xfrm>
            <a:off x="8002031" y="4855574"/>
            <a:ext cx="141317" cy="14128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7 Content A - Basic 3">
    <p:bg>
      <p:bgPr>
        <a:solidFill>
          <a:schemeClr val="lt1"/>
        </a:solidFill>
      </p:bgPr>
    </p:bg>
    <p:spTree>
      <p:nvGrpSpPr>
        <p:cNvPr id="270" name="Shape 270"/>
        <p:cNvGrpSpPr/>
        <p:nvPr/>
      </p:nvGrpSpPr>
      <p:grpSpPr>
        <a:xfrm>
          <a:off x="0" y="0"/>
          <a:ext cx="0" cy="0"/>
          <a:chOff x="0" y="0"/>
          <a:chExt cx="0" cy="0"/>
        </a:xfrm>
      </p:grpSpPr>
      <p:sp>
        <p:nvSpPr>
          <p:cNvPr id="271" name="Google Shape;271;p4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2" name="Google Shape;272;p46"/>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3" name="Google Shape;273;p4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4" name="Google Shape;274;p46"/>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 1">
    <p:bg>
      <p:bgPr>
        <a:solidFill>
          <a:schemeClr val="accent6"/>
        </a:solidFill>
      </p:bgPr>
    </p:bg>
    <p:spTree>
      <p:nvGrpSpPr>
        <p:cNvPr id="2985" name="Shape 2985"/>
        <p:cNvGrpSpPr/>
        <p:nvPr/>
      </p:nvGrpSpPr>
      <p:grpSpPr>
        <a:xfrm>
          <a:off x="0" y="0"/>
          <a:ext cx="0" cy="0"/>
          <a:chOff x="0" y="0"/>
          <a:chExt cx="0" cy="0"/>
        </a:xfrm>
      </p:grpSpPr>
      <p:sp>
        <p:nvSpPr>
          <p:cNvPr id="2986" name="Google Shape;2986;p452"/>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2987" name="Google Shape;2987;p452"/>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988" name="Google Shape;2988;p452"/>
          <p:cNvPicPr preferRelativeResize="0"/>
          <p:nvPr/>
        </p:nvPicPr>
        <p:blipFill rotWithShape="1">
          <a:blip r:embed="rId2">
            <a:alphaModFix/>
          </a:blip>
          <a:srcRect b="0" l="0" r="0" t="0"/>
          <a:stretch/>
        </p:blipFill>
        <p:spPr>
          <a:xfrm>
            <a:off x="8002031" y="4855574"/>
            <a:ext cx="141317" cy="141280"/>
          </a:xfrm>
          <a:prstGeom prst="rect">
            <a:avLst/>
          </a:prstGeom>
          <a:noFill/>
          <a:ln>
            <a:noFill/>
          </a:ln>
        </p:spPr>
      </p:pic>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2989" name="Shape 2989"/>
        <p:cNvGrpSpPr/>
        <p:nvPr/>
      </p:nvGrpSpPr>
      <p:grpSpPr>
        <a:xfrm>
          <a:off x="0" y="0"/>
          <a:ext cx="0" cy="0"/>
          <a:chOff x="0" y="0"/>
          <a:chExt cx="0" cy="0"/>
        </a:xfrm>
      </p:grpSpPr>
      <p:pic>
        <p:nvPicPr>
          <p:cNvPr id="2990" name="Google Shape;2990;p453"/>
          <p:cNvPicPr preferRelativeResize="0"/>
          <p:nvPr/>
        </p:nvPicPr>
        <p:blipFill rotWithShape="1">
          <a:blip r:embed="rId2">
            <a:alphaModFix/>
          </a:blip>
          <a:srcRect b="0" l="0" r="0" t="0"/>
          <a:stretch/>
        </p:blipFill>
        <p:spPr>
          <a:xfrm>
            <a:off x="2266510" y="2114811"/>
            <a:ext cx="4609970" cy="733159"/>
          </a:xfrm>
          <a:prstGeom prst="rect">
            <a:avLst/>
          </a:prstGeom>
          <a:noFill/>
          <a:ln>
            <a:noFill/>
          </a:ln>
        </p:spPr>
      </p:pic>
      <p:sp>
        <p:nvSpPr>
          <p:cNvPr id="2991" name="Google Shape;2991;p453"/>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4 Content D - Card Right Dark 1">
    <p:bg>
      <p:bgPr>
        <a:solidFill>
          <a:schemeClr val="dk1"/>
        </a:solidFill>
      </p:bgPr>
    </p:bg>
    <p:spTree>
      <p:nvGrpSpPr>
        <p:cNvPr id="2992" name="Shape 2992"/>
        <p:cNvGrpSpPr/>
        <p:nvPr/>
      </p:nvGrpSpPr>
      <p:grpSpPr>
        <a:xfrm>
          <a:off x="0" y="0"/>
          <a:ext cx="0" cy="0"/>
          <a:chOff x="0" y="0"/>
          <a:chExt cx="0" cy="0"/>
        </a:xfrm>
      </p:grpSpPr>
      <p:sp>
        <p:nvSpPr>
          <p:cNvPr id="2993" name="Google Shape;2993;p454"/>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425">
                <a:solidFill>
                  <a:schemeClr val="lt1"/>
                </a:solidFill>
              </a:defRPr>
            </a:lvl2pPr>
            <a:lvl3pPr lvl="2" algn="l">
              <a:lnSpc>
                <a:spcPct val="100000"/>
              </a:lnSpc>
              <a:spcBef>
                <a:spcPts val="0"/>
              </a:spcBef>
              <a:spcAft>
                <a:spcPts val="0"/>
              </a:spcAft>
              <a:buClr>
                <a:schemeClr val="lt1"/>
              </a:buClr>
              <a:buSzPts val="1500"/>
              <a:buNone/>
              <a:defRPr sz="1425">
                <a:solidFill>
                  <a:schemeClr val="lt1"/>
                </a:solidFill>
              </a:defRPr>
            </a:lvl3pPr>
            <a:lvl4pPr lvl="3" algn="l">
              <a:lnSpc>
                <a:spcPct val="100000"/>
              </a:lnSpc>
              <a:spcBef>
                <a:spcPts val="0"/>
              </a:spcBef>
              <a:spcAft>
                <a:spcPts val="0"/>
              </a:spcAft>
              <a:buClr>
                <a:schemeClr val="lt1"/>
              </a:buClr>
              <a:buSzPts val="1500"/>
              <a:buNone/>
              <a:defRPr sz="1425">
                <a:solidFill>
                  <a:schemeClr val="lt1"/>
                </a:solidFill>
              </a:defRPr>
            </a:lvl4pPr>
            <a:lvl5pPr lvl="4" algn="l">
              <a:lnSpc>
                <a:spcPct val="100000"/>
              </a:lnSpc>
              <a:spcBef>
                <a:spcPts val="0"/>
              </a:spcBef>
              <a:spcAft>
                <a:spcPts val="0"/>
              </a:spcAft>
              <a:buClr>
                <a:schemeClr val="lt1"/>
              </a:buClr>
              <a:buSzPts val="1500"/>
              <a:buNone/>
              <a:defRPr sz="1425">
                <a:solidFill>
                  <a:schemeClr val="lt1"/>
                </a:solidFill>
              </a:defRPr>
            </a:lvl5pPr>
            <a:lvl6pPr lvl="5" algn="l">
              <a:lnSpc>
                <a:spcPct val="100000"/>
              </a:lnSpc>
              <a:spcBef>
                <a:spcPts val="0"/>
              </a:spcBef>
              <a:spcAft>
                <a:spcPts val="0"/>
              </a:spcAft>
              <a:buClr>
                <a:schemeClr val="lt1"/>
              </a:buClr>
              <a:buSzPts val="1500"/>
              <a:buNone/>
              <a:defRPr sz="1425">
                <a:solidFill>
                  <a:schemeClr val="lt1"/>
                </a:solidFill>
              </a:defRPr>
            </a:lvl6pPr>
            <a:lvl7pPr lvl="6" algn="l">
              <a:lnSpc>
                <a:spcPct val="100000"/>
              </a:lnSpc>
              <a:spcBef>
                <a:spcPts val="0"/>
              </a:spcBef>
              <a:spcAft>
                <a:spcPts val="0"/>
              </a:spcAft>
              <a:buClr>
                <a:schemeClr val="lt1"/>
              </a:buClr>
              <a:buSzPts val="1500"/>
              <a:buNone/>
              <a:defRPr sz="1425">
                <a:solidFill>
                  <a:schemeClr val="lt1"/>
                </a:solidFill>
              </a:defRPr>
            </a:lvl7pPr>
            <a:lvl8pPr lvl="7" algn="l">
              <a:lnSpc>
                <a:spcPct val="100000"/>
              </a:lnSpc>
              <a:spcBef>
                <a:spcPts val="0"/>
              </a:spcBef>
              <a:spcAft>
                <a:spcPts val="0"/>
              </a:spcAft>
              <a:buClr>
                <a:schemeClr val="lt1"/>
              </a:buClr>
              <a:buSzPts val="1500"/>
              <a:buNone/>
              <a:defRPr sz="1425">
                <a:solidFill>
                  <a:schemeClr val="lt1"/>
                </a:solidFill>
              </a:defRPr>
            </a:lvl8pPr>
            <a:lvl9pPr lvl="8" algn="l">
              <a:lnSpc>
                <a:spcPct val="100000"/>
              </a:lnSpc>
              <a:spcBef>
                <a:spcPts val="0"/>
              </a:spcBef>
              <a:spcAft>
                <a:spcPts val="0"/>
              </a:spcAft>
              <a:buClr>
                <a:schemeClr val="lt1"/>
              </a:buClr>
              <a:buSzPts val="1500"/>
              <a:buNone/>
              <a:defRPr sz="1425">
                <a:solidFill>
                  <a:schemeClr val="lt1"/>
                </a:solidFill>
              </a:defRPr>
            </a:lvl9pPr>
          </a:lstStyle>
          <a:p/>
        </p:txBody>
      </p:sp>
      <p:sp>
        <p:nvSpPr>
          <p:cNvPr id="2994" name="Google Shape;2994;p454"/>
          <p:cNvSpPr/>
          <p:nvPr/>
        </p:nvSpPr>
        <p:spPr>
          <a:xfrm>
            <a:off x="4519393" y="1369225"/>
            <a:ext cx="41673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2995" name="Google Shape;2995;p454"/>
          <p:cNvSpPr txBox="1"/>
          <p:nvPr>
            <p:ph idx="1" type="body"/>
          </p:nvPr>
        </p:nvSpPr>
        <p:spPr>
          <a:xfrm>
            <a:off x="571511" y="1491625"/>
            <a:ext cx="3267000" cy="31125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lt1"/>
              </a:buClr>
              <a:buSzPts val="2000"/>
              <a:buFont typeface="DM Sans"/>
              <a:buChar char="•"/>
              <a:defRPr i="0" sz="1500" u="none" cap="none" strike="noStrike">
                <a:solidFill>
                  <a:schemeClr val="lt1"/>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96" name="Google Shape;2996;p454"/>
          <p:cNvSpPr txBox="1"/>
          <p:nvPr>
            <p:ph idx="2" type="body"/>
          </p:nvPr>
        </p:nvSpPr>
        <p:spPr>
          <a:xfrm>
            <a:off x="4624795" y="1491625"/>
            <a:ext cx="3933900" cy="31125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1pPr>
            <a:lvl2pPr indent="-330200" lvl="1" marL="9144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2pPr>
            <a:lvl3pPr indent="-330200" lvl="2" marL="13716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997" name="Google Shape;2997;p454"/>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98" name="Google Shape;2998;p454"/>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375"/>
              </a:spcBef>
              <a:spcAft>
                <a:spcPts val="0"/>
              </a:spcAft>
              <a:buClr>
                <a:schemeClr val="lt1"/>
              </a:buClr>
              <a:buSzPts val="2000"/>
              <a:buNone/>
              <a:defRPr>
                <a:solidFill>
                  <a:schemeClr val="lt1"/>
                </a:solidFill>
              </a:defRPr>
            </a:lvl2pPr>
            <a:lvl3pPr indent="-228600" lvl="2" marL="1371600" algn="l">
              <a:lnSpc>
                <a:spcPct val="90000"/>
              </a:lnSpc>
              <a:spcBef>
                <a:spcPts val="375"/>
              </a:spcBef>
              <a:spcAft>
                <a:spcPts val="0"/>
              </a:spcAft>
              <a:buClr>
                <a:schemeClr val="lt1"/>
              </a:buClr>
              <a:buSzPts val="1600"/>
              <a:buNone/>
              <a:defRPr>
                <a:solidFill>
                  <a:schemeClr val="lt1"/>
                </a:solidFill>
              </a:defRPr>
            </a:lvl3pPr>
            <a:lvl4pPr indent="-228600" lvl="3" marL="1828800" algn="l">
              <a:lnSpc>
                <a:spcPct val="90000"/>
              </a:lnSpc>
              <a:spcBef>
                <a:spcPts val="375"/>
              </a:spcBef>
              <a:spcAft>
                <a:spcPts val="0"/>
              </a:spcAft>
              <a:buClr>
                <a:schemeClr val="lt1"/>
              </a:buClr>
              <a:buSzPts val="1600"/>
              <a:buNone/>
              <a:defRPr>
                <a:solidFill>
                  <a:schemeClr val="lt1"/>
                </a:solidFill>
              </a:defRPr>
            </a:lvl4pPr>
            <a:lvl5pPr indent="-228600" lvl="4" marL="2286000" algn="l">
              <a:lnSpc>
                <a:spcPct val="90000"/>
              </a:lnSpc>
              <a:spcBef>
                <a:spcPts val="375"/>
              </a:spcBef>
              <a:spcAft>
                <a:spcPts val="0"/>
              </a:spcAft>
              <a:buClr>
                <a:schemeClr val="lt1"/>
              </a:buClr>
              <a:buSzPts val="1600"/>
              <a:buNone/>
              <a:defRPr>
                <a:solidFill>
                  <a:schemeClr val="lt1"/>
                </a:solidFill>
              </a:defRPr>
            </a:lvl5pPr>
            <a:lvl6pPr indent="-228600" lvl="5" marL="2743200" algn="l">
              <a:lnSpc>
                <a:spcPct val="90000"/>
              </a:lnSpc>
              <a:spcBef>
                <a:spcPts val="375"/>
              </a:spcBef>
              <a:spcAft>
                <a:spcPts val="0"/>
              </a:spcAft>
              <a:buClr>
                <a:schemeClr val="lt1"/>
              </a:buClr>
              <a:buSzPts val="1600"/>
              <a:buNone/>
              <a:defRPr>
                <a:solidFill>
                  <a:schemeClr val="lt1"/>
                </a:solidFill>
              </a:defRPr>
            </a:lvl6pPr>
            <a:lvl7pPr indent="-228600" lvl="6" marL="3200400" algn="l">
              <a:lnSpc>
                <a:spcPct val="90000"/>
              </a:lnSpc>
              <a:spcBef>
                <a:spcPts val="375"/>
              </a:spcBef>
              <a:spcAft>
                <a:spcPts val="0"/>
              </a:spcAft>
              <a:buClr>
                <a:schemeClr val="lt1"/>
              </a:buClr>
              <a:buSzPts val="1600"/>
              <a:buNone/>
              <a:defRPr>
                <a:solidFill>
                  <a:schemeClr val="lt1"/>
                </a:solidFill>
              </a:defRPr>
            </a:lvl7pPr>
            <a:lvl8pPr indent="-228600" lvl="7" marL="3657600" algn="l">
              <a:lnSpc>
                <a:spcPct val="90000"/>
              </a:lnSpc>
              <a:spcBef>
                <a:spcPts val="375"/>
              </a:spcBef>
              <a:spcAft>
                <a:spcPts val="0"/>
              </a:spcAft>
              <a:buClr>
                <a:schemeClr val="lt1"/>
              </a:buClr>
              <a:buSzPts val="1600"/>
              <a:buNone/>
              <a:defRPr>
                <a:solidFill>
                  <a:schemeClr val="lt1"/>
                </a:solidFill>
              </a:defRPr>
            </a:lvl8pPr>
            <a:lvl9pPr indent="-228600" lvl="8" marL="4114800" algn="l">
              <a:lnSpc>
                <a:spcPct val="90000"/>
              </a:lnSpc>
              <a:spcBef>
                <a:spcPts val="375"/>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5 Content D - Card Left Dark">
    <p:bg>
      <p:bgPr>
        <a:solidFill>
          <a:schemeClr val="dk1"/>
        </a:solidFill>
      </p:bgPr>
    </p:bg>
    <p:spTree>
      <p:nvGrpSpPr>
        <p:cNvPr id="2999" name="Shape 2999"/>
        <p:cNvGrpSpPr/>
        <p:nvPr/>
      </p:nvGrpSpPr>
      <p:grpSpPr>
        <a:xfrm>
          <a:off x="0" y="0"/>
          <a:ext cx="0" cy="0"/>
          <a:chOff x="0" y="0"/>
          <a:chExt cx="0" cy="0"/>
        </a:xfrm>
      </p:grpSpPr>
      <p:sp>
        <p:nvSpPr>
          <p:cNvPr id="3000" name="Google Shape;3000;p455"/>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425">
                <a:solidFill>
                  <a:schemeClr val="lt1"/>
                </a:solidFill>
              </a:defRPr>
            </a:lvl2pPr>
            <a:lvl3pPr lvl="2" algn="l">
              <a:lnSpc>
                <a:spcPct val="100000"/>
              </a:lnSpc>
              <a:spcBef>
                <a:spcPts val="0"/>
              </a:spcBef>
              <a:spcAft>
                <a:spcPts val="0"/>
              </a:spcAft>
              <a:buClr>
                <a:schemeClr val="lt1"/>
              </a:buClr>
              <a:buSzPts val="1500"/>
              <a:buNone/>
              <a:defRPr sz="1425">
                <a:solidFill>
                  <a:schemeClr val="lt1"/>
                </a:solidFill>
              </a:defRPr>
            </a:lvl3pPr>
            <a:lvl4pPr lvl="3" algn="l">
              <a:lnSpc>
                <a:spcPct val="100000"/>
              </a:lnSpc>
              <a:spcBef>
                <a:spcPts val="0"/>
              </a:spcBef>
              <a:spcAft>
                <a:spcPts val="0"/>
              </a:spcAft>
              <a:buClr>
                <a:schemeClr val="lt1"/>
              </a:buClr>
              <a:buSzPts val="1500"/>
              <a:buNone/>
              <a:defRPr sz="1425">
                <a:solidFill>
                  <a:schemeClr val="lt1"/>
                </a:solidFill>
              </a:defRPr>
            </a:lvl4pPr>
            <a:lvl5pPr lvl="4" algn="l">
              <a:lnSpc>
                <a:spcPct val="100000"/>
              </a:lnSpc>
              <a:spcBef>
                <a:spcPts val="0"/>
              </a:spcBef>
              <a:spcAft>
                <a:spcPts val="0"/>
              </a:spcAft>
              <a:buClr>
                <a:schemeClr val="lt1"/>
              </a:buClr>
              <a:buSzPts val="1500"/>
              <a:buNone/>
              <a:defRPr sz="1425">
                <a:solidFill>
                  <a:schemeClr val="lt1"/>
                </a:solidFill>
              </a:defRPr>
            </a:lvl5pPr>
            <a:lvl6pPr lvl="5" algn="l">
              <a:lnSpc>
                <a:spcPct val="100000"/>
              </a:lnSpc>
              <a:spcBef>
                <a:spcPts val="0"/>
              </a:spcBef>
              <a:spcAft>
                <a:spcPts val="0"/>
              </a:spcAft>
              <a:buClr>
                <a:schemeClr val="lt1"/>
              </a:buClr>
              <a:buSzPts val="1500"/>
              <a:buNone/>
              <a:defRPr sz="1425">
                <a:solidFill>
                  <a:schemeClr val="lt1"/>
                </a:solidFill>
              </a:defRPr>
            </a:lvl6pPr>
            <a:lvl7pPr lvl="6" algn="l">
              <a:lnSpc>
                <a:spcPct val="100000"/>
              </a:lnSpc>
              <a:spcBef>
                <a:spcPts val="0"/>
              </a:spcBef>
              <a:spcAft>
                <a:spcPts val="0"/>
              </a:spcAft>
              <a:buClr>
                <a:schemeClr val="lt1"/>
              </a:buClr>
              <a:buSzPts val="1500"/>
              <a:buNone/>
              <a:defRPr sz="1425">
                <a:solidFill>
                  <a:schemeClr val="lt1"/>
                </a:solidFill>
              </a:defRPr>
            </a:lvl7pPr>
            <a:lvl8pPr lvl="7" algn="l">
              <a:lnSpc>
                <a:spcPct val="100000"/>
              </a:lnSpc>
              <a:spcBef>
                <a:spcPts val="0"/>
              </a:spcBef>
              <a:spcAft>
                <a:spcPts val="0"/>
              </a:spcAft>
              <a:buClr>
                <a:schemeClr val="lt1"/>
              </a:buClr>
              <a:buSzPts val="1500"/>
              <a:buNone/>
              <a:defRPr sz="1425">
                <a:solidFill>
                  <a:schemeClr val="lt1"/>
                </a:solidFill>
              </a:defRPr>
            </a:lvl8pPr>
            <a:lvl9pPr lvl="8" algn="l">
              <a:lnSpc>
                <a:spcPct val="100000"/>
              </a:lnSpc>
              <a:spcBef>
                <a:spcPts val="0"/>
              </a:spcBef>
              <a:spcAft>
                <a:spcPts val="0"/>
              </a:spcAft>
              <a:buClr>
                <a:schemeClr val="lt1"/>
              </a:buClr>
              <a:buSzPts val="1500"/>
              <a:buNone/>
              <a:defRPr sz="1425">
                <a:solidFill>
                  <a:schemeClr val="lt1"/>
                </a:solidFill>
              </a:defRPr>
            </a:lvl9pPr>
          </a:lstStyle>
          <a:p/>
        </p:txBody>
      </p:sp>
      <p:sp>
        <p:nvSpPr>
          <p:cNvPr id="3001" name="Google Shape;3001;p455"/>
          <p:cNvSpPr/>
          <p:nvPr/>
        </p:nvSpPr>
        <p:spPr>
          <a:xfrm>
            <a:off x="457209" y="1369225"/>
            <a:ext cx="41673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3002" name="Google Shape;3002;p455"/>
          <p:cNvSpPr txBox="1"/>
          <p:nvPr>
            <p:ph idx="1" type="body"/>
          </p:nvPr>
        </p:nvSpPr>
        <p:spPr>
          <a:xfrm>
            <a:off x="5305759" y="1491625"/>
            <a:ext cx="3267000" cy="31125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lt1"/>
              </a:buClr>
              <a:buSzPts val="2000"/>
              <a:buFont typeface="DM Sans"/>
              <a:buChar char="•"/>
              <a:defRPr i="0" sz="1500" u="none" cap="none" strike="noStrike">
                <a:solidFill>
                  <a:schemeClr val="lt1"/>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3003" name="Google Shape;3003;p455"/>
          <p:cNvSpPr txBox="1"/>
          <p:nvPr>
            <p:ph idx="2" type="body"/>
          </p:nvPr>
        </p:nvSpPr>
        <p:spPr>
          <a:xfrm>
            <a:off x="569550" y="1491625"/>
            <a:ext cx="3933900" cy="31125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dk1"/>
              </a:buClr>
              <a:buSzPts val="2000"/>
              <a:buFont typeface="DM Sans"/>
              <a:buChar char="•"/>
              <a:defRPr i="0" sz="1500" u="none" cap="none" strike="noStrike">
                <a:latin typeface="DM Sans"/>
                <a:ea typeface="DM Sans"/>
                <a:cs typeface="DM Sans"/>
                <a:sym typeface="DM Sans"/>
              </a:defRPr>
            </a:lvl1pPr>
            <a:lvl2pPr indent="-330200" lvl="1" marL="914400" marR="0" algn="l">
              <a:lnSpc>
                <a:spcPct val="115000"/>
              </a:lnSpc>
              <a:spcBef>
                <a:spcPts val="375"/>
              </a:spcBef>
              <a:spcAft>
                <a:spcPts val="0"/>
              </a:spcAft>
              <a:buClr>
                <a:schemeClr val="dk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6pPr>
            <a:lvl7pPr indent="-330200" lvl="6" marL="32004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7pPr>
            <a:lvl8pPr indent="-330200" lvl="7" marL="36576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8pPr>
            <a:lvl9pPr indent="-330200" lvl="8" marL="41148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9pPr>
          </a:lstStyle>
          <a:p/>
        </p:txBody>
      </p:sp>
      <p:sp>
        <p:nvSpPr>
          <p:cNvPr id="3004" name="Google Shape;3004;p455"/>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005" name="Google Shape;3005;p455"/>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375"/>
              </a:spcBef>
              <a:spcAft>
                <a:spcPts val="0"/>
              </a:spcAft>
              <a:buClr>
                <a:schemeClr val="lt1"/>
              </a:buClr>
              <a:buSzPts val="2000"/>
              <a:buNone/>
              <a:defRPr>
                <a:solidFill>
                  <a:schemeClr val="lt1"/>
                </a:solidFill>
              </a:defRPr>
            </a:lvl2pPr>
            <a:lvl3pPr indent="-228600" lvl="2" marL="1371600" algn="l">
              <a:lnSpc>
                <a:spcPct val="90000"/>
              </a:lnSpc>
              <a:spcBef>
                <a:spcPts val="375"/>
              </a:spcBef>
              <a:spcAft>
                <a:spcPts val="0"/>
              </a:spcAft>
              <a:buClr>
                <a:schemeClr val="lt1"/>
              </a:buClr>
              <a:buSzPts val="1600"/>
              <a:buNone/>
              <a:defRPr>
                <a:solidFill>
                  <a:schemeClr val="lt1"/>
                </a:solidFill>
              </a:defRPr>
            </a:lvl3pPr>
            <a:lvl4pPr indent="-228600" lvl="3" marL="1828800" algn="l">
              <a:lnSpc>
                <a:spcPct val="90000"/>
              </a:lnSpc>
              <a:spcBef>
                <a:spcPts val="375"/>
              </a:spcBef>
              <a:spcAft>
                <a:spcPts val="0"/>
              </a:spcAft>
              <a:buClr>
                <a:schemeClr val="lt1"/>
              </a:buClr>
              <a:buSzPts val="1600"/>
              <a:buNone/>
              <a:defRPr>
                <a:solidFill>
                  <a:schemeClr val="lt1"/>
                </a:solidFill>
              </a:defRPr>
            </a:lvl4pPr>
            <a:lvl5pPr indent="-228600" lvl="4" marL="2286000" algn="l">
              <a:lnSpc>
                <a:spcPct val="90000"/>
              </a:lnSpc>
              <a:spcBef>
                <a:spcPts val="375"/>
              </a:spcBef>
              <a:spcAft>
                <a:spcPts val="0"/>
              </a:spcAft>
              <a:buClr>
                <a:schemeClr val="lt1"/>
              </a:buClr>
              <a:buSzPts val="1600"/>
              <a:buNone/>
              <a:defRPr>
                <a:solidFill>
                  <a:schemeClr val="lt1"/>
                </a:solidFill>
              </a:defRPr>
            </a:lvl5pPr>
            <a:lvl6pPr indent="-228600" lvl="5" marL="2743200" algn="l">
              <a:lnSpc>
                <a:spcPct val="90000"/>
              </a:lnSpc>
              <a:spcBef>
                <a:spcPts val="375"/>
              </a:spcBef>
              <a:spcAft>
                <a:spcPts val="0"/>
              </a:spcAft>
              <a:buClr>
                <a:schemeClr val="lt1"/>
              </a:buClr>
              <a:buSzPts val="1600"/>
              <a:buNone/>
              <a:defRPr>
                <a:solidFill>
                  <a:schemeClr val="lt1"/>
                </a:solidFill>
              </a:defRPr>
            </a:lvl6pPr>
            <a:lvl7pPr indent="-228600" lvl="6" marL="3200400" algn="l">
              <a:lnSpc>
                <a:spcPct val="90000"/>
              </a:lnSpc>
              <a:spcBef>
                <a:spcPts val="375"/>
              </a:spcBef>
              <a:spcAft>
                <a:spcPts val="0"/>
              </a:spcAft>
              <a:buClr>
                <a:schemeClr val="lt1"/>
              </a:buClr>
              <a:buSzPts val="1600"/>
              <a:buNone/>
              <a:defRPr>
                <a:solidFill>
                  <a:schemeClr val="lt1"/>
                </a:solidFill>
              </a:defRPr>
            </a:lvl7pPr>
            <a:lvl8pPr indent="-228600" lvl="7" marL="3657600" algn="l">
              <a:lnSpc>
                <a:spcPct val="90000"/>
              </a:lnSpc>
              <a:spcBef>
                <a:spcPts val="375"/>
              </a:spcBef>
              <a:spcAft>
                <a:spcPts val="0"/>
              </a:spcAft>
              <a:buClr>
                <a:schemeClr val="lt1"/>
              </a:buClr>
              <a:buSzPts val="1600"/>
              <a:buNone/>
              <a:defRPr>
                <a:solidFill>
                  <a:schemeClr val="lt1"/>
                </a:solidFill>
              </a:defRPr>
            </a:lvl8pPr>
            <a:lvl9pPr indent="-228600" lvl="8" marL="4114800" algn="l">
              <a:lnSpc>
                <a:spcPct val="90000"/>
              </a:lnSpc>
              <a:spcBef>
                <a:spcPts val="375"/>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6 Content D - Card Large Dark">
    <p:bg>
      <p:bgPr>
        <a:solidFill>
          <a:schemeClr val="dk1"/>
        </a:solidFill>
      </p:bgPr>
    </p:bg>
    <p:spTree>
      <p:nvGrpSpPr>
        <p:cNvPr id="3006" name="Shape 3006"/>
        <p:cNvGrpSpPr/>
        <p:nvPr/>
      </p:nvGrpSpPr>
      <p:grpSpPr>
        <a:xfrm>
          <a:off x="0" y="0"/>
          <a:ext cx="0" cy="0"/>
          <a:chOff x="0" y="0"/>
          <a:chExt cx="0" cy="0"/>
        </a:xfrm>
      </p:grpSpPr>
      <p:sp>
        <p:nvSpPr>
          <p:cNvPr id="3007" name="Google Shape;3007;p456"/>
          <p:cNvSpPr/>
          <p:nvPr/>
        </p:nvSpPr>
        <p:spPr>
          <a:xfrm>
            <a:off x="457209" y="1369225"/>
            <a:ext cx="82296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3008" name="Google Shape;3008;p456"/>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425">
                <a:solidFill>
                  <a:schemeClr val="lt1"/>
                </a:solidFill>
              </a:defRPr>
            </a:lvl2pPr>
            <a:lvl3pPr lvl="2" algn="l">
              <a:lnSpc>
                <a:spcPct val="100000"/>
              </a:lnSpc>
              <a:spcBef>
                <a:spcPts val="0"/>
              </a:spcBef>
              <a:spcAft>
                <a:spcPts val="0"/>
              </a:spcAft>
              <a:buClr>
                <a:schemeClr val="lt1"/>
              </a:buClr>
              <a:buSzPts val="1500"/>
              <a:buNone/>
              <a:defRPr sz="1425">
                <a:solidFill>
                  <a:schemeClr val="lt1"/>
                </a:solidFill>
              </a:defRPr>
            </a:lvl3pPr>
            <a:lvl4pPr lvl="3" algn="l">
              <a:lnSpc>
                <a:spcPct val="100000"/>
              </a:lnSpc>
              <a:spcBef>
                <a:spcPts val="0"/>
              </a:spcBef>
              <a:spcAft>
                <a:spcPts val="0"/>
              </a:spcAft>
              <a:buClr>
                <a:schemeClr val="lt1"/>
              </a:buClr>
              <a:buSzPts val="1500"/>
              <a:buNone/>
              <a:defRPr sz="1425">
                <a:solidFill>
                  <a:schemeClr val="lt1"/>
                </a:solidFill>
              </a:defRPr>
            </a:lvl4pPr>
            <a:lvl5pPr lvl="4" algn="l">
              <a:lnSpc>
                <a:spcPct val="100000"/>
              </a:lnSpc>
              <a:spcBef>
                <a:spcPts val="0"/>
              </a:spcBef>
              <a:spcAft>
                <a:spcPts val="0"/>
              </a:spcAft>
              <a:buClr>
                <a:schemeClr val="lt1"/>
              </a:buClr>
              <a:buSzPts val="1500"/>
              <a:buNone/>
              <a:defRPr sz="1425">
                <a:solidFill>
                  <a:schemeClr val="lt1"/>
                </a:solidFill>
              </a:defRPr>
            </a:lvl5pPr>
            <a:lvl6pPr lvl="5" algn="l">
              <a:lnSpc>
                <a:spcPct val="100000"/>
              </a:lnSpc>
              <a:spcBef>
                <a:spcPts val="0"/>
              </a:spcBef>
              <a:spcAft>
                <a:spcPts val="0"/>
              </a:spcAft>
              <a:buClr>
                <a:schemeClr val="lt1"/>
              </a:buClr>
              <a:buSzPts val="1500"/>
              <a:buNone/>
              <a:defRPr sz="1425">
                <a:solidFill>
                  <a:schemeClr val="lt1"/>
                </a:solidFill>
              </a:defRPr>
            </a:lvl6pPr>
            <a:lvl7pPr lvl="6" algn="l">
              <a:lnSpc>
                <a:spcPct val="100000"/>
              </a:lnSpc>
              <a:spcBef>
                <a:spcPts val="0"/>
              </a:spcBef>
              <a:spcAft>
                <a:spcPts val="0"/>
              </a:spcAft>
              <a:buClr>
                <a:schemeClr val="lt1"/>
              </a:buClr>
              <a:buSzPts val="1500"/>
              <a:buNone/>
              <a:defRPr sz="1425">
                <a:solidFill>
                  <a:schemeClr val="lt1"/>
                </a:solidFill>
              </a:defRPr>
            </a:lvl7pPr>
            <a:lvl8pPr lvl="7" algn="l">
              <a:lnSpc>
                <a:spcPct val="100000"/>
              </a:lnSpc>
              <a:spcBef>
                <a:spcPts val="0"/>
              </a:spcBef>
              <a:spcAft>
                <a:spcPts val="0"/>
              </a:spcAft>
              <a:buClr>
                <a:schemeClr val="lt1"/>
              </a:buClr>
              <a:buSzPts val="1500"/>
              <a:buNone/>
              <a:defRPr sz="1425">
                <a:solidFill>
                  <a:schemeClr val="lt1"/>
                </a:solidFill>
              </a:defRPr>
            </a:lvl8pPr>
            <a:lvl9pPr lvl="8" algn="l">
              <a:lnSpc>
                <a:spcPct val="100000"/>
              </a:lnSpc>
              <a:spcBef>
                <a:spcPts val="0"/>
              </a:spcBef>
              <a:spcAft>
                <a:spcPts val="0"/>
              </a:spcAft>
              <a:buClr>
                <a:schemeClr val="lt1"/>
              </a:buClr>
              <a:buSzPts val="1500"/>
              <a:buNone/>
              <a:defRPr sz="1425">
                <a:solidFill>
                  <a:schemeClr val="lt1"/>
                </a:solidFill>
              </a:defRPr>
            </a:lvl9pPr>
          </a:lstStyle>
          <a:p/>
        </p:txBody>
      </p:sp>
      <p:sp>
        <p:nvSpPr>
          <p:cNvPr id="3009" name="Google Shape;3009;p456"/>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1pPr>
            <a:lvl2pPr indent="-355600" lvl="1" marL="914400" marR="0" algn="l">
              <a:lnSpc>
                <a:spcPct val="115000"/>
              </a:lnSpc>
              <a:spcBef>
                <a:spcPts val="375"/>
              </a:spcBef>
              <a:spcAft>
                <a:spcPts val="0"/>
              </a:spcAft>
              <a:buClr>
                <a:schemeClr val="dk1"/>
              </a:buClr>
              <a:buSzPts val="2000"/>
              <a:buFont typeface="DM Sans"/>
              <a:buChar char="•"/>
              <a:defRPr i="0" u="none" cap="none" strike="noStrike">
                <a:solidFill>
                  <a:schemeClr val="dk1"/>
                </a:solidFill>
                <a:latin typeface="DM Sans"/>
                <a:ea typeface="DM Sans"/>
                <a:cs typeface="DM Sans"/>
                <a:sym typeface="DM Sans"/>
              </a:defRPr>
            </a:lvl2pPr>
            <a:lvl3pPr indent="-355600" lvl="2" marL="13716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3pPr>
            <a:lvl4pPr indent="-355600" lvl="3" marL="18288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4pPr>
            <a:lvl5pPr indent="-355600" lvl="4" marL="22860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5pPr>
            <a:lvl6pPr indent="-355600" lvl="5" marL="27432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6pPr>
            <a:lvl7pPr indent="-355600" lvl="6" marL="32004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7pPr>
            <a:lvl8pPr indent="-355600" lvl="7" marL="36576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8pPr>
            <a:lvl9pPr indent="-355600" lvl="8" marL="41148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9pPr>
          </a:lstStyle>
          <a:p/>
        </p:txBody>
      </p:sp>
      <p:sp>
        <p:nvSpPr>
          <p:cNvPr id="3010" name="Google Shape;3010;p456"/>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011" name="Google Shape;3011;p456"/>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375"/>
              </a:spcBef>
              <a:spcAft>
                <a:spcPts val="0"/>
              </a:spcAft>
              <a:buClr>
                <a:schemeClr val="lt1"/>
              </a:buClr>
              <a:buSzPts val="2000"/>
              <a:buNone/>
              <a:defRPr>
                <a:solidFill>
                  <a:schemeClr val="lt1"/>
                </a:solidFill>
              </a:defRPr>
            </a:lvl2pPr>
            <a:lvl3pPr indent="-228600" lvl="2" marL="1371600" algn="l">
              <a:lnSpc>
                <a:spcPct val="90000"/>
              </a:lnSpc>
              <a:spcBef>
                <a:spcPts val="375"/>
              </a:spcBef>
              <a:spcAft>
                <a:spcPts val="0"/>
              </a:spcAft>
              <a:buClr>
                <a:schemeClr val="lt1"/>
              </a:buClr>
              <a:buSzPts val="1600"/>
              <a:buNone/>
              <a:defRPr>
                <a:solidFill>
                  <a:schemeClr val="lt1"/>
                </a:solidFill>
              </a:defRPr>
            </a:lvl3pPr>
            <a:lvl4pPr indent="-228600" lvl="3" marL="1828800" algn="l">
              <a:lnSpc>
                <a:spcPct val="90000"/>
              </a:lnSpc>
              <a:spcBef>
                <a:spcPts val="375"/>
              </a:spcBef>
              <a:spcAft>
                <a:spcPts val="0"/>
              </a:spcAft>
              <a:buClr>
                <a:schemeClr val="lt1"/>
              </a:buClr>
              <a:buSzPts val="1600"/>
              <a:buNone/>
              <a:defRPr>
                <a:solidFill>
                  <a:schemeClr val="lt1"/>
                </a:solidFill>
              </a:defRPr>
            </a:lvl4pPr>
            <a:lvl5pPr indent="-228600" lvl="4" marL="2286000" algn="l">
              <a:lnSpc>
                <a:spcPct val="90000"/>
              </a:lnSpc>
              <a:spcBef>
                <a:spcPts val="375"/>
              </a:spcBef>
              <a:spcAft>
                <a:spcPts val="0"/>
              </a:spcAft>
              <a:buClr>
                <a:schemeClr val="lt1"/>
              </a:buClr>
              <a:buSzPts val="1600"/>
              <a:buNone/>
              <a:defRPr>
                <a:solidFill>
                  <a:schemeClr val="lt1"/>
                </a:solidFill>
              </a:defRPr>
            </a:lvl5pPr>
            <a:lvl6pPr indent="-228600" lvl="5" marL="2743200" algn="l">
              <a:lnSpc>
                <a:spcPct val="90000"/>
              </a:lnSpc>
              <a:spcBef>
                <a:spcPts val="375"/>
              </a:spcBef>
              <a:spcAft>
                <a:spcPts val="0"/>
              </a:spcAft>
              <a:buClr>
                <a:schemeClr val="lt1"/>
              </a:buClr>
              <a:buSzPts val="1600"/>
              <a:buNone/>
              <a:defRPr>
                <a:solidFill>
                  <a:schemeClr val="lt1"/>
                </a:solidFill>
              </a:defRPr>
            </a:lvl6pPr>
            <a:lvl7pPr indent="-228600" lvl="6" marL="3200400" algn="l">
              <a:lnSpc>
                <a:spcPct val="90000"/>
              </a:lnSpc>
              <a:spcBef>
                <a:spcPts val="375"/>
              </a:spcBef>
              <a:spcAft>
                <a:spcPts val="0"/>
              </a:spcAft>
              <a:buClr>
                <a:schemeClr val="lt1"/>
              </a:buClr>
              <a:buSzPts val="1600"/>
              <a:buNone/>
              <a:defRPr>
                <a:solidFill>
                  <a:schemeClr val="lt1"/>
                </a:solidFill>
              </a:defRPr>
            </a:lvl7pPr>
            <a:lvl8pPr indent="-228600" lvl="7" marL="3657600" algn="l">
              <a:lnSpc>
                <a:spcPct val="90000"/>
              </a:lnSpc>
              <a:spcBef>
                <a:spcPts val="375"/>
              </a:spcBef>
              <a:spcAft>
                <a:spcPts val="0"/>
              </a:spcAft>
              <a:buClr>
                <a:schemeClr val="lt1"/>
              </a:buClr>
              <a:buSzPts val="1600"/>
              <a:buNone/>
              <a:defRPr>
                <a:solidFill>
                  <a:schemeClr val="lt1"/>
                </a:solidFill>
              </a:defRPr>
            </a:lvl8pPr>
            <a:lvl9pPr indent="-228600" lvl="8" marL="4114800" algn="l">
              <a:lnSpc>
                <a:spcPct val="90000"/>
              </a:lnSpc>
              <a:spcBef>
                <a:spcPts val="375"/>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Title Slide Government Dark 1">
    <p:spTree>
      <p:nvGrpSpPr>
        <p:cNvPr id="3012" name="Shape 3012"/>
        <p:cNvGrpSpPr/>
        <p:nvPr/>
      </p:nvGrpSpPr>
      <p:grpSpPr>
        <a:xfrm>
          <a:off x="0" y="0"/>
          <a:ext cx="0" cy="0"/>
          <a:chOff x="0" y="0"/>
          <a:chExt cx="0" cy="0"/>
        </a:xfrm>
      </p:grpSpPr>
      <p:pic>
        <p:nvPicPr>
          <p:cNvPr id="3013" name="Google Shape;3013;p457"/>
          <p:cNvPicPr preferRelativeResize="0"/>
          <p:nvPr/>
        </p:nvPicPr>
        <p:blipFill rotWithShape="1">
          <a:blip r:embed="rId2">
            <a:alphaModFix/>
          </a:blip>
          <a:srcRect b="0" l="0" r="0" t="0"/>
          <a:stretch/>
        </p:blipFill>
        <p:spPr>
          <a:xfrm>
            <a:off x="-1" y="0"/>
            <a:ext cx="9144090" cy="5142220"/>
          </a:xfrm>
          <a:prstGeom prst="rect">
            <a:avLst/>
          </a:prstGeom>
          <a:noFill/>
          <a:ln>
            <a:noFill/>
          </a:ln>
        </p:spPr>
      </p:pic>
      <p:sp>
        <p:nvSpPr>
          <p:cNvPr id="3014" name="Google Shape;3014;p457"/>
          <p:cNvSpPr txBox="1"/>
          <p:nvPr>
            <p:ph type="ctrTitle"/>
          </p:nvPr>
        </p:nvSpPr>
        <p:spPr>
          <a:xfrm>
            <a:off x="571505"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015" name="Google Shape;3015;p457"/>
          <p:cNvSpPr txBox="1"/>
          <p:nvPr>
            <p:ph idx="1" type="subTitle"/>
          </p:nvPr>
        </p:nvSpPr>
        <p:spPr>
          <a:xfrm>
            <a:off x="571512" y="2876550"/>
            <a:ext cx="4628700" cy="918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3016" name="Google Shape;3016;p457"/>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017" name="Google Shape;3017;p457"/>
          <p:cNvSpPr txBox="1"/>
          <p:nvPr>
            <p:ph idx="2" type="subTitle"/>
          </p:nvPr>
        </p:nvSpPr>
        <p:spPr>
          <a:xfrm>
            <a:off x="571512" y="4317000"/>
            <a:ext cx="3947700" cy="369300"/>
          </a:xfrm>
          <a:prstGeom prst="rect">
            <a:avLst/>
          </a:prstGeom>
          <a:noFill/>
          <a:ln>
            <a:noFill/>
          </a:ln>
        </p:spPr>
        <p:txBody>
          <a:bodyPr anchorCtr="0" anchor="t" bIns="0" lIns="91425"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
        <p:nvSpPr>
          <p:cNvPr id="3018" name="Google Shape;3018;p457"/>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019" name="Google Shape;3019;p457"/>
          <p:cNvPicPr preferRelativeResize="0"/>
          <p:nvPr/>
        </p:nvPicPr>
        <p:blipFill rotWithShape="1">
          <a:blip r:embed="rId3">
            <a:alphaModFix/>
          </a:blip>
          <a:srcRect b="0" l="0" r="0" t="0"/>
          <a:stretch/>
        </p:blipFill>
        <p:spPr>
          <a:xfrm>
            <a:off x="571512" y="457204"/>
            <a:ext cx="1919197" cy="305231"/>
          </a:xfrm>
          <a:prstGeom prst="rect">
            <a:avLst/>
          </a:prstGeom>
          <a:noFill/>
          <a:ln>
            <a:noFill/>
          </a:ln>
        </p:spPr>
      </p:pic>
      <p:sp>
        <p:nvSpPr>
          <p:cNvPr id="3020" name="Google Shape;3020;p457"/>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1">
    <p:bg>
      <p:bgPr>
        <a:solidFill>
          <a:schemeClr val="lt1"/>
        </a:solidFill>
      </p:bgPr>
    </p:bg>
    <p:spTree>
      <p:nvGrpSpPr>
        <p:cNvPr id="3021" name="Shape 3021"/>
        <p:cNvGrpSpPr/>
        <p:nvPr/>
      </p:nvGrpSpPr>
      <p:grpSpPr>
        <a:xfrm>
          <a:off x="0" y="0"/>
          <a:ext cx="0" cy="0"/>
          <a:chOff x="0" y="0"/>
          <a:chExt cx="0" cy="0"/>
        </a:xfrm>
      </p:grpSpPr>
      <p:sp>
        <p:nvSpPr>
          <p:cNvPr id="3022" name="Google Shape;3022;p458"/>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3023" name="Google Shape;3023;p458"/>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25"/>
              </a:spcBef>
              <a:spcAft>
                <a:spcPts val="0"/>
              </a:spcAft>
              <a:buClr>
                <a:schemeClr val="accent1"/>
              </a:buClr>
              <a:buSzPts val="2400"/>
              <a:buFont typeface="DM Sans"/>
              <a:buChar char="•"/>
              <a:defRPr i="0" sz="1800" u="none" cap="none" strike="noStrike">
                <a:solidFill>
                  <a:schemeClr val="dk1"/>
                </a:solidFill>
                <a:latin typeface="DM Sans"/>
                <a:ea typeface="DM Sans"/>
                <a:cs typeface="DM Sans"/>
                <a:sym typeface="DM Sans"/>
              </a:defRPr>
            </a:lvl1pPr>
            <a:lvl2pPr indent="-355600" lvl="1" marL="914400" marR="0" algn="l">
              <a:lnSpc>
                <a:spcPct val="115000"/>
              </a:lnSpc>
              <a:spcBef>
                <a:spcPts val="375"/>
              </a:spcBef>
              <a:spcAft>
                <a:spcPts val="0"/>
              </a:spcAft>
              <a:buClr>
                <a:schemeClr val="accent4"/>
              </a:buClr>
              <a:buSzPts val="2000"/>
              <a:buFont typeface="DM Sans"/>
              <a:buChar char="•"/>
              <a:defRPr i="0" sz="1500" u="none" cap="none" strike="noStrike">
                <a:solidFill>
                  <a:schemeClr val="dk1"/>
                </a:solidFill>
                <a:latin typeface="DM Sans"/>
                <a:ea typeface="DM Sans"/>
                <a:cs typeface="DM Sans"/>
                <a:sym typeface="DM Sans"/>
              </a:defRPr>
            </a:lvl2pPr>
            <a:lvl3pPr indent="-330200" lvl="2" marL="13716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3024" name="Google Shape;3024;p458"/>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025" name="Google Shape;3025;p458"/>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dk1"/>
              </a:buClr>
              <a:buSzPts val="2400"/>
              <a:buNone/>
              <a:defRPr b="0">
                <a:solidFill>
                  <a:schemeClr val="dk1"/>
                </a:solidFill>
                <a:latin typeface="DM Sans Medium"/>
                <a:ea typeface="DM Sans Medium"/>
                <a:cs typeface="DM Sans Medium"/>
                <a:sym typeface="DM Sans Medium"/>
              </a:defRPr>
            </a:lvl1pPr>
            <a:lvl2pPr indent="-228600" lvl="1" marL="914400" algn="l">
              <a:lnSpc>
                <a:spcPct val="90000"/>
              </a:lnSpc>
              <a:spcBef>
                <a:spcPts val="375"/>
              </a:spcBef>
              <a:spcAft>
                <a:spcPts val="0"/>
              </a:spcAft>
              <a:buClr>
                <a:schemeClr val="dk1"/>
              </a:buClr>
              <a:buSzPts val="2000"/>
              <a:buNone/>
              <a:defRPr>
                <a:solidFill>
                  <a:schemeClr val="dk1"/>
                </a:solidFill>
              </a:defRPr>
            </a:lvl2pPr>
            <a:lvl3pPr indent="-228600" lvl="2" marL="1371600" algn="l">
              <a:lnSpc>
                <a:spcPct val="90000"/>
              </a:lnSpc>
              <a:spcBef>
                <a:spcPts val="375"/>
              </a:spcBef>
              <a:spcAft>
                <a:spcPts val="0"/>
              </a:spcAft>
              <a:buClr>
                <a:schemeClr val="dk1"/>
              </a:buClr>
              <a:buSzPts val="1600"/>
              <a:buNone/>
              <a:defRPr>
                <a:solidFill>
                  <a:schemeClr val="dk1"/>
                </a:solidFill>
              </a:defRPr>
            </a:lvl3pPr>
            <a:lvl4pPr indent="-228600" lvl="3" marL="1828800" algn="l">
              <a:lnSpc>
                <a:spcPct val="90000"/>
              </a:lnSpc>
              <a:spcBef>
                <a:spcPts val="375"/>
              </a:spcBef>
              <a:spcAft>
                <a:spcPts val="0"/>
              </a:spcAft>
              <a:buClr>
                <a:schemeClr val="dk1"/>
              </a:buClr>
              <a:buSzPts val="1600"/>
              <a:buNone/>
              <a:defRPr>
                <a:solidFill>
                  <a:schemeClr val="dk1"/>
                </a:solidFill>
              </a:defRPr>
            </a:lvl4pPr>
            <a:lvl5pPr indent="-228600" lvl="4" marL="2286000" algn="l">
              <a:lnSpc>
                <a:spcPct val="90000"/>
              </a:lnSpc>
              <a:spcBef>
                <a:spcPts val="375"/>
              </a:spcBef>
              <a:spcAft>
                <a:spcPts val="0"/>
              </a:spcAft>
              <a:buClr>
                <a:schemeClr val="dk1"/>
              </a:buClr>
              <a:buSzPts val="1600"/>
              <a:buNone/>
              <a:defRPr>
                <a:solidFill>
                  <a:schemeClr val="dk1"/>
                </a:solidFill>
              </a:defRPr>
            </a:lvl5pPr>
            <a:lvl6pPr indent="-228600" lvl="5" marL="2743200" algn="l">
              <a:lnSpc>
                <a:spcPct val="90000"/>
              </a:lnSpc>
              <a:spcBef>
                <a:spcPts val="375"/>
              </a:spcBef>
              <a:spcAft>
                <a:spcPts val="0"/>
              </a:spcAft>
              <a:buClr>
                <a:schemeClr val="dk1"/>
              </a:buClr>
              <a:buSzPts val="1600"/>
              <a:buNone/>
              <a:defRPr>
                <a:solidFill>
                  <a:schemeClr val="dk1"/>
                </a:solidFill>
              </a:defRPr>
            </a:lvl6pPr>
            <a:lvl7pPr indent="-228600" lvl="6" marL="3200400" algn="l">
              <a:lnSpc>
                <a:spcPct val="90000"/>
              </a:lnSpc>
              <a:spcBef>
                <a:spcPts val="375"/>
              </a:spcBef>
              <a:spcAft>
                <a:spcPts val="0"/>
              </a:spcAft>
              <a:buClr>
                <a:schemeClr val="dk1"/>
              </a:buClr>
              <a:buSzPts val="1600"/>
              <a:buNone/>
              <a:defRPr>
                <a:solidFill>
                  <a:schemeClr val="dk1"/>
                </a:solidFill>
              </a:defRPr>
            </a:lvl7pPr>
            <a:lvl8pPr indent="-228600" lvl="7" marL="3657600" algn="l">
              <a:lnSpc>
                <a:spcPct val="90000"/>
              </a:lnSpc>
              <a:spcBef>
                <a:spcPts val="375"/>
              </a:spcBef>
              <a:spcAft>
                <a:spcPts val="0"/>
              </a:spcAft>
              <a:buClr>
                <a:schemeClr val="dk1"/>
              </a:buClr>
              <a:buSzPts val="1600"/>
              <a:buNone/>
              <a:defRPr>
                <a:solidFill>
                  <a:schemeClr val="dk1"/>
                </a:solidFill>
              </a:defRPr>
            </a:lvl8pPr>
            <a:lvl9pPr indent="-228600" lvl="8" marL="4114800" algn="l">
              <a:lnSpc>
                <a:spcPct val="90000"/>
              </a:lnSpc>
              <a:spcBef>
                <a:spcPts val="375"/>
              </a:spcBef>
              <a:spcAft>
                <a:spcPts val="0"/>
              </a:spcAft>
              <a:buClr>
                <a:schemeClr val="dk1"/>
              </a:buClr>
              <a:buSzPts val="1600"/>
              <a:buNone/>
              <a:defRPr>
                <a:solidFill>
                  <a:schemeClr val="dk1"/>
                </a:solidFil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2">
  <p:cSld name="Dark Industry: Retail 1 2">
    <p:spTree>
      <p:nvGrpSpPr>
        <p:cNvPr id="3026" name="Shape 3026"/>
        <p:cNvGrpSpPr/>
        <p:nvPr/>
      </p:nvGrpSpPr>
      <p:grpSpPr>
        <a:xfrm>
          <a:off x="0" y="0"/>
          <a:ext cx="0" cy="0"/>
          <a:chOff x="0" y="0"/>
          <a:chExt cx="0" cy="0"/>
        </a:xfrm>
      </p:grpSpPr>
      <p:cxnSp>
        <p:nvCxnSpPr>
          <p:cNvPr id="3027" name="Google Shape;3027;p459"/>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028" name="Google Shape;3028;p459"/>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029" name="Google Shape;3029;p459"/>
          <p:cNvPicPr preferRelativeResize="0"/>
          <p:nvPr/>
        </p:nvPicPr>
        <p:blipFill rotWithShape="1">
          <a:blip r:embed="rId2">
            <a:alphaModFix/>
          </a:blip>
          <a:srcRect b="0" l="0" r="0" t="0"/>
          <a:stretch/>
        </p:blipFill>
        <p:spPr>
          <a:xfrm>
            <a:off x="571513" y="457205"/>
            <a:ext cx="1918716" cy="305154"/>
          </a:xfrm>
          <a:prstGeom prst="rect">
            <a:avLst/>
          </a:prstGeom>
          <a:noFill/>
          <a:ln>
            <a:noFill/>
          </a:ln>
        </p:spPr>
      </p:pic>
      <p:sp>
        <p:nvSpPr>
          <p:cNvPr id="3030" name="Google Shape;3030;p459"/>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3031" name="Google Shape;3031;p459"/>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032" name="Google Shape;3032;p459"/>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pic>
        <p:nvPicPr>
          <p:cNvPr id="3033" name="Google Shape;3033;p459"/>
          <p:cNvPicPr preferRelativeResize="0"/>
          <p:nvPr/>
        </p:nvPicPr>
        <p:blipFill rotWithShape="1">
          <a:blip r:embed="rId3">
            <a:alphaModFix/>
          </a:blip>
          <a:srcRect b="0" l="0" r="0" t="0"/>
          <a:stretch/>
        </p:blipFill>
        <p:spPr>
          <a:xfrm>
            <a:off x="4572010" y="679996"/>
            <a:ext cx="4572084" cy="4463504"/>
          </a:xfrm>
          <a:prstGeom prst="rect">
            <a:avLst/>
          </a:prstGeom>
          <a:noFill/>
          <a:ln>
            <a:noFill/>
          </a:ln>
        </p:spPr>
      </p:pic>
      <p:pic>
        <p:nvPicPr>
          <p:cNvPr id="3034" name="Google Shape;3034;p459"/>
          <p:cNvPicPr preferRelativeResize="0"/>
          <p:nvPr/>
        </p:nvPicPr>
        <p:blipFill rotWithShape="1">
          <a:blip r:embed="rId4">
            <a:alphaModFix/>
          </a:blip>
          <a:srcRect b="0" l="0" r="0" t="0"/>
          <a:stretch/>
        </p:blipFill>
        <p:spPr>
          <a:xfrm>
            <a:off x="4892756" y="169191"/>
            <a:ext cx="4251339" cy="5022771"/>
          </a:xfrm>
          <a:prstGeom prst="rect">
            <a:avLst/>
          </a:prstGeom>
          <a:noFill/>
          <a:ln>
            <a:noFill/>
          </a:ln>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7 Content A - Basic 1 1">
    <p:bg>
      <p:bgPr>
        <a:solidFill>
          <a:schemeClr val="lt1"/>
        </a:solidFill>
      </p:bgPr>
    </p:bg>
    <p:spTree>
      <p:nvGrpSpPr>
        <p:cNvPr id="3035" name="Shape 3035"/>
        <p:cNvGrpSpPr/>
        <p:nvPr/>
      </p:nvGrpSpPr>
      <p:grpSpPr>
        <a:xfrm>
          <a:off x="0" y="0"/>
          <a:ext cx="0" cy="0"/>
          <a:chOff x="0" y="0"/>
          <a:chExt cx="0" cy="0"/>
        </a:xfrm>
      </p:grpSpPr>
      <p:sp>
        <p:nvSpPr>
          <p:cNvPr id="3036" name="Google Shape;3036;p460"/>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cxnSp>
        <p:nvCxnSpPr>
          <p:cNvPr id="3037" name="Google Shape;3037;p460"/>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038" name="Google Shape;3038;p460"/>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5600"/>
              <a:buFont typeface="Arial"/>
              <a:buNone/>
              <a:defRPr sz="4200">
                <a:solidFill>
                  <a:schemeClr val="accent1"/>
                </a:solidFill>
              </a:defRPr>
            </a:lvl1pPr>
            <a:lvl2pPr lvl="1" algn="l">
              <a:lnSpc>
                <a:spcPct val="100000"/>
              </a:lnSpc>
              <a:spcBef>
                <a:spcPts val="0"/>
              </a:spcBef>
              <a:spcAft>
                <a:spcPts val="0"/>
              </a:spcAft>
              <a:buClr>
                <a:schemeClr val="accent1"/>
              </a:buClr>
              <a:buSzPts val="1500"/>
              <a:buNone/>
              <a:defRPr>
                <a:solidFill>
                  <a:schemeClr val="accent1"/>
                </a:solidFill>
              </a:defRPr>
            </a:lvl2pPr>
            <a:lvl3pPr lvl="2" algn="l">
              <a:lnSpc>
                <a:spcPct val="100000"/>
              </a:lnSpc>
              <a:spcBef>
                <a:spcPts val="0"/>
              </a:spcBef>
              <a:spcAft>
                <a:spcPts val="0"/>
              </a:spcAft>
              <a:buClr>
                <a:schemeClr val="accent1"/>
              </a:buClr>
              <a:buSzPts val="1500"/>
              <a:buNone/>
              <a:defRPr>
                <a:solidFill>
                  <a:schemeClr val="accent1"/>
                </a:solidFill>
              </a:defRPr>
            </a:lvl3pPr>
            <a:lvl4pPr lvl="3" algn="l">
              <a:lnSpc>
                <a:spcPct val="100000"/>
              </a:lnSpc>
              <a:spcBef>
                <a:spcPts val="0"/>
              </a:spcBef>
              <a:spcAft>
                <a:spcPts val="0"/>
              </a:spcAft>
              <a:buClr>
                <a:schemeClr val="accent1"/>
              </a:buClr>
              <a:buSzPts val="1500"/>
              <a:buNone/>
              <a:defRPr>
                <a:solidFill>
                  <a:schemeClr val="accent1"/>
                </a:solidFill>
              </a:defRPr>
            </a:lvl4pPr>
            <a:lvl5pPr lvl="4" algn="l">
              <a:lnSpc>
                <a:spcPct val="100000"/>
              </a:lnSpc>
              <a:spcBef>
                <a:spcPts val="0"/>
              </a:spcBef>
              <a:spcAft>
                <a:spcPts val="0"/>
              </a:spcAft>
              <a:buClr>
                <a:schemeClr val="accent1"/>
              </a:buClr>
              <a:buSzPts val="1500"/>
              <a:buNone/>
              <a:defRPr>
                <a:solidFill>
                  <a:schemeClr val="accent1"/>
                </a:solidFill>
              </a:defRPr>
            </a:lvl5pPr>
            <a:lvl6pPr lvl="5" algn="l">
              <a:lnSpc>
                <a:spcPct val="100000"/>
              </a:lnSpc>
              <a:spcBef>
                <a:spcPts val="0"/>
              </a:spcBef>
              <a:spcAft>
                <a:spcPts val="0"/>
              </a:spcAft>
              <a:buClr>
                <a:schemeClr val="accent1"/>
              </a:buClr>
              <a:buSzPts val="1500"/>
              <a:buNone/>
              <a:defRPr>
                <a:solidFill>
                  <a:schemeClr val="accent1"/>
                </a:solidFill>
              </a:defRPr>
            </a:lvl6pPr>
            <a:lvl7pPr lvl="6" algn="l">
              <a:lnSpc>
                <a:spcPct val="100000"/>
              </a:lnSpc>
              <a:spcBef>
                <a:spcPts val="0"/>
              </a:spcBef>
              <a:spcAft>
                <a:spcPts val="0"/>
              </a:spcAft>
              <a:buClr>
                <a:schemeClr val="accent1"/>
              </a:buClr>
              <a:buSzPts val="1500"/>
              <a:buNone/>
              <a:defRPr>
                <a:solidFill>
                  <a:schemeClr val="accent1"/>
                </a:solidFill>
              </a:defRPr>
            </a:lvl7pPr>
            <a:lvl8pPr lvl="7" algn="l">
              <a:lnSpc>
                <a:spcPct val="100000"/>
              </a:lnSpc>
              <a:spcBef>
                <a:spcPts val="0"/>
              </a:spcBef>
              <a:spcAft>
                <a:spcPts val="0"/>
              </a:spcAft>
              <a:buClr>
                <a:schemeClr val="accent1"/>
              </a:buClr>
              <a:buSzPts val="1500"/>
              <a:buNone/>
              <a:defRPr>
                <a:solidFill>
                  <a:schemeClr val="accent1"/>
                </a:solidFill>
              </a:defRPr>
            </a:lvl8pPr>
            <a:lvl9pPr lvl="8" algn="l">
              <a:lnSpc>
                <a:spcPct val="100000"/>
              </a:lnSpc>
              <a:spcBef>
                <a:spcPts val="0"/>
              </a:spcBef>
              <a:spcAft>
                <a:spcPts val="0"/>
              </a:spcAft>
              <a:buClr>
                <a:schemeClr val="accent1"/>
              </a:buClr>
              <a:buSzPts val="1500"/>
              <a:buNone/>
              <a:defRPr>
                <a:solidFill>
                  <a:schemeClr val="accent1"/>
                </a:solidFill>
              </a:defRPr>
            </a:lvl9pPr>
          </a:lstStyle>
          <a:p/>
        </p:txBody>
      </p:sp>
      <p:sp>
        <p:nvSpPr>
          <p:cNvPr id="3039" name="Google Shape;3039;p460"/>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1"/>
              </a:buClr>
              <a:buSzPts val="1600"/>
              <a:buNone/>
              <a:defRPr sz="1200">
                <a:solidFill>
                  <a:schemeClr val="dk1"/>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pic>
        <p:nvPicPr>
          <p:cNvPr id="3040" name="Google Shape;3040;p460"/>
          <p:cNvPicPr preferRelativeResize="0"/>
          <p:nvPr/>
        </p:nvPicPr>
        <p:blipFill rotWithShape="1">
          <a:blip r:embed="rId2">
            <a:alphaModFix/>
          </a:blip>
          <a:srcRect b="0" l="0" r="0" t="0"/>
          <a:stretch/>
        </p:blipFill>
        <p:spPr>
          <a:xfrm>
            <a:off x="4572010" y="679996"/>
            <a:ext cx="4572084" cy="4463504"/>
          </a:xfrm>
          <a:prstGeom prst="rect">
            <a:avLst/>
          </a:prstGeom>
          <a:noFill/>
          <a:ln>
            <a:noFill/>
          </a:ln>
        </p:spPr>
      </p:pic>
      <p:pic>
        <p:nvPicPr>
          <p:cNvPr id="3041" name="Google Shape;3041;p460"/>
          <p:cNvPicPr preferRelativeResize="0"/>
          <p:nvPr/>
        </p:nvPicPr>
        <p:blipFill rotWithShape="1">
          <a:blip r:embed="rId3">
            <a:alphaModFix/>
          </a:blip>
          <a:srcRect b="0" l="0" r="0" t="0"/>
          <a:stretch/>
        </p:blipFill>
        <p:spPr>
          <a:xfrm>
            <a:off x="4892756" y="169191"/>
            <a:ext cx="4251339" cy="5022771"/>
          </a:xfrm>
          <a:prstGeom prst="rect">
            <a:avLst/>
          </a:prstGeom>
          <a:noFill/>
          <a:ln>
            <a:noFill/>
          </a:ln>
        </p:spPr>
      </p:pic>
      <p:pic>
        <p:nvPicPr>
          <p:cNvPr id="3042" name="Google Shape;3042;p460"/>
          <p:cNvPicPr preferRelativeResize="0"/>
          <p:nvPr/>
        </p:nvPicPr>
        <p:blipFill rotWithShape="1">
          <a:blip r:embed="rId4">
            <a:alphaModFix/>
          </a:blip>
          <a:srcRect b="0" l="0" r="0" t="0"/>
          <a:stretch/>
        </p:blipFill>
        <p:spPr>
          <a:xfrm>
            <a:off x="536071" y="457206"/>
            <a:ext cx="1918719" cy="322213"/>
          </a:xfrm>
          <a:prstGeom prst="rect">
            <a:avLst/>
          </a:prstGeom>
          <a:noFill/>
          <a:ln>
            <a:noFill/>
          </a:ln>
        </p:spPr>
      </p:pic>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3043" name="Shape 3043"/>
        <p:cNvGrpSpPr/>
        <p:nvPr/>
      </p:nvGrpSpPr>
      <p:grpSpPr>
        <a:xfrm>
          <a:off x="0" y="0"/>
          <a:ext cx="0" cy="0"/>
          <a:chOff x="0" y="0"/>
          <a:chExt cx="0" cy="0"/>
        </a:xfrm>
      </p:grpSpPr>
      <p:pic>
        <p:nvPicPr>
          <p:cNvPr id="3044" name="Google Shape;3044;p461"/>
          <p:cNvPicPr preferRelativeResize="0"/>
          <p:nvPr/>
        </p:nvPicPr>
        <p:blipFill rotWithShape="1">
          <a:blip r:embed="rId2">
            <a:alphaModFix/>
          </a:blip>
          <a:srcRect b="0" l="0" r="0" t="0"/>
          <a:stretch/>
        </p:blipFill>
        <p:spPr>
          <a:xfrm>
            <a:off x="356616" y="4761292"/>
            <a:ext cx="1001006" cy="15746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1_Content F - Artistic Divider 3">
    <p:bg>
      <p:bgPr>
        <a:solidFill>
          <a:schemeClr val="lt1"/>
        </a:solidFill>
      </p:bgPr>
    </p:bg>
    <p:spTree>
      <p:nvGrpSpPr>
        <p:cNvPr id="275" name="Shape 275"/>
        <p:cNvGrpSpPr/>
        <p:nvPr/>
      </p:nvGrpSpPr>
      <p:grpSpPr>
        <a:xfrm>
          <a:off x="0" y="0"/>
          <a:ext cx="0" cy="0"/>
          <a:chOff x="0" y="0"/>
          <a:chExt cx="0" cy="0"/>
        </a:xfrm>
      </p:grpSpPr>
      <p:sp>
        <p:nvSpPr>
          <p:cNvPr id="276" name="Google Shape;276;p47"/>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7" name="Google Shape;277;p47"/>
          <p:cNvSpPr/>
          <p:nvPr/>
        </p:nvSpPr>
        <p:spPr>
          <a:xfrm>
            <a:off x="7667204"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8" name="Google Shape;278;p47"/>
          <p:cNvSpPr/>
          <p:nvPr/>
        </p:nvSpPr>
        <p:spPr>
          <a:xfrm>
            <a:off x="8412386"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9" name="Google Shape;279;p4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7"/>
          <p:cNvSpPr/>
          <p:nvPr/>
        </p:nvSpPr>
        <p:spPr>
          <a:xfrm rot="10800000">
            <a:off x="7653907"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7"/>
          <p:cNvSpPr/>
          <p:nvPr/>
        </p:nvSpPr>
        <p:spPr>
          <a:xfrm rot="-5400000">
            <a:off x="7655903"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2" name="Google Shape;282;p47"/>
          <p:cNvSpPr/>
          <p:nvPr/>
        </p:nvSpPr>
        <p:spPr>
          <a:xfrm rot="-5400000">
            <a:off x="6217293"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83" name="Google Shape;283;p47"/>
          <p:cNvSpPr/>
          <p:nvPr/>
        </p:nvSpPr>
        <p:spPr>
          <a:xfrm>
            <a:off x="878319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4" name="Google Shape;284;p47"/>
          <p:cNvSpPr/>
          <p:nvPr/>
        </p:nvSpPr>
        <p:spPr>
          <a:xfrm>
            <a:off x="7294999"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5" name="Google Shape;285;p47"/>
          <p:cNvSpPr/>
          <p:nvPr/>
        </p:nvSpPr>
        <p:spPr>
          <a:xfrm rot="10800000">
            <a:off x="7653907"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6" name="Google Shape;286;p47"/>
          <p:cNvSpPr/>
          <p:nvPr/>
        </p:nvSpPr>
        <p:spPr>
          <a:xfrm rot="-5400000">
            <a:off x="7653891"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287" name="Google Shape;287;p47"/>
          <p:cNvCxnSpPr/>
          <p:nvPr/>
        </p:nvCxnSpPr>
        <p:spPr>
          <a:xfrm>
            <a:off x="8531288"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288" name="Google Shape;288;p47"/>
          <p:cNvCxnSpPr/>
          <p:nvPr/>
        </p:nvCxnSpPr>
        <p:spPr>
          <a:xfrm>
            <a:off x="8655739"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289" name="Google Shape;289;p47"/>
          <p:cNvCxnSpPr/>
          <p:nvPr/>
        </p:nvCxnSpPr>
        <p:spPr>
          <a:xfrm>
            <a:off x="878019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290" name="Google Shape;290;p47"/>
          <p:cNvCxnSpPr/>
          <p:nvPr/>
        </p:nvCxnSpPr>
        <p:spPr>
          <a:xfrm>
            <a:off x="8904641"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291" name="Google Shape;291;p47"/>
          <p:cNvCxnSpPr/>
          <p:nvPr/>
        </p:nvCxnSpPr>
        <p:spPr>
          <a:xfrm>
            <a:off x="9029093" y="1489725"/>
            <a:ext cx="0" cy="7317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1_7 Content A - Basic_1">
    <p:bg>
      <p:bgPr>
        <a:solidFill>
          <a:schemeClr val="lt1"/>
        </a:solidFill>
      </p:bgPr>
    </p:bg>
    <p:spTree>
      <p:nvGrpSpPr>
        <p:cNvPr id="3045" name="Shape 3045"/>
        <p:cNvGrpSpPr/>
        <p:nvPr/>
      </p:nvGrpSpPr>
      <p:grpSpPr>
        <a:xfrm>
          <a:off x="0" y="0"/>
          <a:ext cx="0" cy="0"/>
          <a:chOff x="0" y="0"/>
          <a:chExt cx="0" cy="0"/>
        </a:xfrm>
      </p:grpSpPr>
      <p:sp>
        <p:nvSpPr>
          <p:cNvPr id="3046" name="Google Shape;3046;p46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047" name="Google Shape;3047;p462"/>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48" name="Google Shape;3048;p46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049" name="Google Shape;3049;p462"/>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3050" name="Shape 3050"/>
        <p:cNvGrpSpPr/>
        <p:nvPr/>
      </p:nvGrpSpPr>
      <p:grpSpPr>
        <a:xfrm>
          <a:off x="0" y="0"/>
          <a:ext cx="0" cy="0"/>
          <a:chOff x="0" y="0"/>
          <a:chExt cx="0" cy="0"/>
        </a:xfrm>
      </p:grpSpPr>
      <p:sp>
        <p:nvSpPr>
          <p:cNvPr id="3051" name="Google Shape;3051;p463"/>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63"/>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053" name="Google Shape;3053;p463"/>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3054" name="Google Shape;3054;p463"/>
          <p:cNvCxnSpPr>
            <a:stCxn id="3053" idx="2"/>
          </p:cNvCxnSpPr>
          <p:nvPr/>
        </p:nvCxnSpPr>
        <p:spPr>
          <a:xfrm rot="10800000">
            <a:off x="79917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3055" name="Google Shape;3055;p463"/>
          <p:cNvCxnSpPr>
            <a:stCxn id="3051" idx="2"/>
          </p:cNvCxnSpPr>
          <p:nvPr/>
        </p:nvCxnSpPr>
        <p:spPr>
          <a:xfrm rot="10800000">
            <a:off x="77720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3056" name="Google Shape;3056;p463"/>
          <p:cNvCxnSpPr>
            <a:stCxn id="3052"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3057" name="Google Shape;3057;p463"/>
          <p:cNvCxnSpPr>
            <a:stCxn id="3053" idx="0"/>
          </p:cNvCxnSpPr>
          <p:nvPr/>
        </p:nvCxnSpPr>
        <p:spPr>
          <a:xfrm>
            <a:off x="820622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3058" name="Google Shape;3058;p463"/>
          <p:cNvCxnSpPr>
            <a:stCxn id="3052"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3059" name="Google Shape;3059;p463"/>
          <p:cNvCxnSpPr>
            <a:stCxn id="3051" idx="0"/>
          </p:cNvCxnSpPr>
          <p:nvPr/>
        </p:nvCxnSpPr>
        <p:spPr>
          <a:xfrm>
            <a:off x="809660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3060" name="Google Shape;3060;p46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1" name="Google Shape;3061;p463"/>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6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63" name="Google Shape;3063;p463"/>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63"/>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63"/>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63"/>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63"/>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63"/>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63"/>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7 Content A - Basic_3">
    <p:spTree>
      <p:nvGrpSpPr>
        <p:cNvPr id="3070" name="Shape 3070"/>
        <p:cNvGrpSpPr/>
        <p:nvPr/>
      </p:nvGrpSpPr>
      <p:grpSpPr>
        <a:xfrm>
          <a:off x="0" y="0"/>
          <a:ext cx="0" cy="0"/>
          <a:chOff x="0" y="0"/>
          <a:chExt cx="0" cy="0"/>
        </a:xfrm>
      </p:grpSpPr>
      <p:sp>
        <p:nvSpPr>
          <p:cNvPr id="3071" name="Google Shape;3071;p46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23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800"/>
              <a:buNone/>
              <a:defRPr sz="1400"/>
            </a:lvl2pPr>
            <a:lvl3pPr lvl="2" algn="l">
              <a:lnSpc>
                <a:spcPct val="100000"/>
              </a:lnSpc>
              <a:spcBef>
                <a:spcPts val="0"/>
              </a:spcBef>
              <a:spcAft>
                <a:spcPts val="0"/>
              </a:spcAft>
              <a:buSzPts val="800"/>
              <a:buNone/>
              <a:defRPr sz="1400"/>
            </a:lvl3pPr>
            <a:lvl4pPr lvl="3" algn="l">
              <a:lnSpc>
                <a:spcPct val="100000"/>
              </a:lnSpc>
              <a:spcBef>
                <a:spcPts val="0"/>
              </a:spcBef>
              <a:spcAft>
                <a:spcPts val="0"/>
              </a:spcAft>
              <a:buSzPts val="800"/>
              <a:buNone/>
              <a:defRPr sz="1400"/>
            </a:lvl4pPr>
            <a:lvl5pPr lvl="4" algn="l">
              <a:lnSpc>
                <a:spcPct val="100000"/>
              </a:lnSpc>
              <a:spcBef>
                <a:spcPts val="0"/>
              </a:spcBef>
              <a:spcAft>
                <a:spcPts val="0"/>
              </a:spcAft>
              <a:buSzPts val="800"/>
              <a:buNone/>
              <a:defRPr sz="1400"/>
            </a:lvl5pPr>
            <a:lvl6pPr lvl="5" algn="l">
              <a:lnSpc>
                <a:spcPct val="100000"/>
              </a:lnSpc>
              <a:spcBef>
                <a:spcPts val="0"/>
              </a:spcBef>
              <a:spcAft>
                <a:spcPts val="0"/>
              </a:spcAft>
              <a:buSzPts val="800"/>
              <a:buNone/>
              <a:defRPr sz="1400"/>
            </a:lvl6pPr>
            <a:lvl7pPr lvl="6" algn="l">
              <a:lnSpc>
                <a:spcPct val="100000"/>
              </a:lnSpc>
              <a:spcBef>
                <a:spcPts val="0"/>
              </a:spcBef>
              <a:spcAft>
                <a:spcPts val="0"/>
              </a:spcAft>
              <a:buSzPts val="800"/>
              <a:buNone/>
              <a:defRPr sz="1400"/>
            </a:lvl7pPr>
            <a:lvl8pPr lvl="7" algn="l">
              <a:lnSpc>
                <a:spcPct val="100000"/>
              </a:lnSpc>
              <a:spcBef>
                <a:spcPts val="0"/>
              </a:spcBef>
              <a:spcAft>
                <a:spcPts val="0"/>
              </a:spcAft>
              <a:buSzPts val="800"/>
              <a:buNone/>
              <a:defRPr sz="1400"/>
            </a:lvl8pPr>
            <a:lvl9pPr lvl="8" algn="l">
              <a:lnSpc>
                <a:spcPct val="100000"/>
              </a:lnSpc>
              <a:spcBef>
                <a:spcPts val="0"/>
              </a:spcBef>
              <a:spcAft>
                <a:spcPts val="0"/>
              </a:spcAft>
              <a:buSzPts val="800"/>
              <a:buNone/>
              <a:defRPr sz="1400"/>
            </a:lvl9pPr>
          </a:lstStyle>
          <a:p/>
        </p:txBody>
      </p:sp>
      <p:sp>
        <p:nvSpPr>
          <p:cNvPr id="3072" name="Google Shape;3072;p464"/>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4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100"/>
              <a:buNone/>
              <a:defRPr/>
            </a:lvl2pPr>
            <a:lvl3pPr lvl="2" algn="l">
              <a:lnSpc>
                <a:spcPct val="90000"/>
              </a:lnSpc>
              <a:spcBef>
                <a:spcPts val="400"/>
              </a:spcBef>
              <a:spcAft>
                <a:spcPts val="0"/>
              </a:spcAft>
              <a:buSzPts val="900"/>
              <a:buNone/>
              <a:defRPr/>
            </a:lvl3pPr>
            <a:lvl4pPr lvl="3" algn="l">
              <a:lnSpc>
                <a:spcPct val="90000"/>
              </a:lnSpc>
              <a:spcBef>
                <a:spcPts val="400"/>
              </a:spcBef>
              <a:spcAft>
                <a:spcPts val="0"/>
              </a:spcAft>
              <a:buSzPts val="900"/>
              <a:buNone/>
              <a:defRPr/>
            </a:lvl4pPr>
            <a:lvl5pPr lvl="4" algn="l">
              <a:lnSpc>
                <a:spcPct val="90000"/>
              </a:lnSpc>
              <a:spcBef>
                <a:spcPts val="400"/>
              </a:spcBef>
              <a:spcAft>
                <a:spcPts val="0"/>
              </a:spcAft>
              <a:buSzPts val="900"/>
              <a:buNone/>
              <a:defRPr/>
            </a:lvl5pPr>
            <a:lvl6pPr lvl="5" algn="l">
              <a:lnSpc>
                <a:spcPct val="90000"/>
              </a:lnSpc>
              <a:spcBef>
                <a:spcPts val="400"/>
              </a:spcBef>
              <a:spcAft>
                <a:spcPts val="0"/>
              </a:spcAft>
              <a:buSzPts val="900"/>
              <a:buNone/>
              <a:defRPr/>
            </a:lvl6pPr>
            <a:lvl7pPr lvl="6" algn="l">
              <a:lnSpc>
                <a:spcPct val="90000"/>
              </a:lnSpc>
              <a:spcBef>
                <a:spcPts val="400"/>
              </a:spcBef>
              <a:spcAft>
                <a:spcPts val="0"/>
              </a:spcAft>
              <a:buSzPts val="900"/>
              <a:buNone/>
              <a:defRPr/>
            </a:lvl7pPr>
            <a:lvl8pPr lvl="7" algn="l">
              <a:lnSpc>
                <a:spcPct val="90000"/>
              </a:lnSpc>
              <a:spcBef>
                <a:spcPts val="400"/>
              </a:spcBef>
              <a:spcAft>
                <a:spcPts val="0"/>
              </a:spcAft>
              <a:buSzPts val="900"/>
              <a:buNone/>
              <a:defRPr/>
            </a:lvl8pPr>
            <a:lvl9pPr lvl="8" algn="l">
              <a:lnSpc>
                <a:spcPct val="90000"/>
              </a:lnSpc>
              <a:spcBef>
                <a:spcPts val="400"/>
              </a:spcBef>
              <a:spcAft>
                <a:spcPts val="0"/>
              </a:spcAft>
              <a:buSzPts val="900"/>
              <a:buNone/>
              <a:defRPr/>
            </a:lvl9pPr>
          </a:lstStyle>
          <a:p/>
        </p:txBody>
      </p:sp>
      <p:sp>
        <p:nvSpPr>
          <p:cNvPr id="3073" name="Google Shape;3073;p46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17500" lvl="0" marL="457200" marR="0" algn="l">
              <a:lnSpc>
                <a:spcPct val="115000"/>
              </a:lnSpc>
              <a:spcBef>
                <a:spcPts val="800"/>
              </a:spcBef>
              <a:spcAft>
                <a:spcPts val="0"/>
              </a:spcAft>
              <a:buClr>
                <a:schemeClr val="accent1"/>
              </a:buClr>
              <a:buSzPts val="1400"/>
              <a:buFont typeface="DM Sans"/>
              <a:buChar char="•"/>
              <a:defRPr i="0" sz="1800" u="none" cap="none" strike="noStrike">
                <a:solidFill>
                  <a:schemeClr val="dk1"/>
                </a:solidFill>
                <a:latin typeface="DM Sans"/>
                <a:ea typeface="DM Sans"/>
                <a:cs typeface="DM Sans"/>
                <a:sym typeface="DM Sans"/>
              </a:defRPr>
            </a:lvl1pPr>
            <a:lvl2pPr indent="-298450" lvl="1" marL="914400" marR="0" algn="l">
              <a:lnSpc>
                <a:spcPct val="115000"/>
              </a:lnSpc>
              <a:spcBef>
                <a:spcPts val="400"/>
              </a:spcBef>
              <a:spcAft>
                <a:spcPts val="0"/>
              </a:spcAft>
              <a:buClr>
                <a:schemeClr val="accent4"/>
              </a:buClr>
              <a:buSzPts val="1100"/>
              <a:buFont typeface="DM Sans"/>
              <a:buChar char="•"/>
              <a:defRPr i="0" sz="15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3074" name="Google Shape;3074;p464"/>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OBJECT_1_8">
    <p:bg>
      <p:bgPr>
        <a:solidFill>
          <a:schemeClr val="lt1"/>
        </a:solidFill>
      </p:bgPr>
    </p:bg>
    <p:spTree>
      <p:nvGrpSpPr>
        <p:cNvPr id="3075" name="Shape 3075"/>
        <p:cNvGrpSpPr/>
        <p:nvPr/>
      </p:nvGrpSpPr>
      <p:grpSpPr>
        <a:xfrm>
          <a:off x="0" y="0"/>
          <a:ext cx="0" cy="0"/>
          <a:chOff x="0" y="0"/>
          <a:chExt cx="0" cy="0"/>
        </a:xfrm>
      </p:grpSpPr>
      <p:sp>
        <p:nvSpPr>
          <p:cNvPr id="3076" name="Google Shape;3076;p46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077" name="Google Shape;3077;p465"/>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078" name="Google Shape;3078;p465"/>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79" name="Google Shape;3079;p46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OBJECT_2_1_1_2_1_1_1_3_1">
    <p:bg>
      <p:bgPr>
        <a:solidFill>
          <a:schemeClr val="dk1"/>
        </a:solidFill>
      </p:bgPr>
    </p:bg>
    <p:spTree>
      <p:nvGrpSpPr>
        <p:cNvPr id="3080" name="Shape 3080"/>
        <p:cNvGrpSpPr/>
        <p:nvPr/>
      </p:nvGrpSpPr>
      <p:grpSpPr>
        <a:xfrm>
          <a:off x="0" y="0"/>
          <a:ext cx="0" cy="0"/>
          <a:chOff x="0" y="0"/>
          <a:chExt cx="0" cy="0"/>
        </a:xfrm>
      </p:grpSpPr>
      <p:sp>
        <p:nvSpPr>
          <p:cNvPr id="3081" name="Google Shape;3081;p466"/>
          <p:cNvSpPr txBox="1"/>
          <p:nvPr>
            <p:ph idx="12" type="sldNum"/>
          </p:nvPr>
        </p:nvSpPr>
        <p:spPr>
          <a:xfrm>
            <a:off x="8151970" y="4763726"/>
            <a:ext cx="5001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_1_1">
    <p:bg>
      <p:bgPr>
        <a:solidFill>
          <a:schemeClr val="lt1"/>
        </a:solidFill>
      </p:bgPr>
    </p:bg>
    <p:spTree>
      <p:nvGrpSpPr>
        <p:cNvPr id="3082" name="Shape 3082"/>
        <p:cNvGrpSpPr/>
        <p:nvPr/>
      </p:nvGrpSpPr>
      <p:grpSpPr>
        <a:xfrm>
          <a:off x="0" y="0"/>
          <a:ext cx="0" cy="0"/>
          <a:chOff x="0" y="0"/>
          <a:chExt cx="0" cy="0"/>
        </a:xfrm>
      </p:grpSpPr>
      <p:sp>
        <p:nvSpPr>
          <p:cNvPr id="3083" name="Google Shape;3083;p46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200"/>
              <a:buFont typeface="DM Sans Medium"/>
              <a:buNone/>
              <a:defRPr i="0" sz="32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84" name="Google Shape;3084;p467"/>
          <p:cNvSpPr txBox="1"/>
          <p:nvPr>
            <p:ph idx="12" type="sldNum"/>
          </p:nvPr>
        </p:nvSpPr>
        <p:spPr>
          <a:xfrm>
            <a:off x="8151887" y="4763726"/>
            <a:ext cx="500100" cy="393600"/>
          </a:xfrm>
          <a:prstGeom prst="rect">
            <a:avLst/>
          </a:prstGeom>
        </p:spPr>
        <p:txBody>
          <a:bodyPr anchorCtr="0" anchor="t" bIns="91450" lIns="91450" spcFirstLastPara="1" rIns="91450" wrap="square" tIns="91450">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3">
    <p:bg>
      <p:bgPr>
        <a:solidFill>
          <a:schemeClr val="lt1"/>
        </a:solidFill>
      </p:bgPr>
    </p:bg>
    <p:spTree>
      <p:nvGrpSpPr>
        <p:cNvPr id="3085" name="Shape 3085"/>
        <p:cNvGrpSpPr/>
        <p:nvPr/>
      </p:nvGrpSpPr>
      <p:grpSpPr>
        <a:xfrm>
          <a:off x="0" y="0"/>
          <a:ext cx="0" cy="0"/>
          <a:chOff x="0" y="0"/>
          <a:chExt cx="0" cy="0"/>
        </a:xfrm>
      </p:grpSpPr>
      <p:sp>
        <p:nvSpPr>
          <p:cNvPr id="3086" name="Google Shape;3086;p46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087" name="Google Shape;3087;p46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088" name="Google Shape;3088;p468"/>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89" name="Google Shape;3089;p46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p:cSld name="Title">
    <p:bg>
      <p:bgPr>
        <a:solidFill>
          <a:schemeClr val="lt1"/>
        </a:solidFill>
      </p:bgPr>
    </p:bg>
    <p:spTree>
      <p:nvGrpSpPr>
        <p:cNvPr id="3090" name="Shape 3090"/>
        <p:cNvGrpSpPr/>
        <p:nvPr/>
      </p:nvGrpSpPr>
      <p:grpSpPr>
        <a:xfrm>
          <a:off x="0" y="0"/>
          <a:ext cx="0" cy="0"/>
          <a:chOff x="0" y="0"/>
          <a:chExt cx="0" cy="0"/>
        </a:xfrm>
      </p:grpSpPr>
      <p:sp>
        <p:nvSpPr>
          <p:cNvPr id="3091" name="Google Shape;3091;p46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092" name="Google Shape;3092;p469"/>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1">
  <p:cSld name="OBJECT_2_1_1_2_1_1_1_1_2">
    <p:bg>
      <p:bgPr>
        <a:solidFill>
          <a:schemeClr val="dk1"/>
        </a:solidFill>
      </p:bgPr>
    </p:bg>
    <p:spTree>
      <p:nvGrpSpPr>
        <p:cNvPr id="3093" name="Shape 3093"/>
        <p:cNvGrpSpPr/>
        <p:nvPr/>
      </p:nvGrpSpPr>
      <p:grpSpPr>
        <a:xfrm>
          <a:off x="0" y="0"/>
          <a:ext cx="0" cy="0"/>
          <a:chOff x="0" y="0"/>
          <a:chExt cx="0" cy="0"/>
        </a:xfrm>
      </p:grpSpPr>
      <p:pic>
        <p:nvPicPr>
          <p:cNvPr id="3094" name="Google Shape;3094;p470"/>
          <p:cNvPicPr preferRelativeResize="0"/>
          <p:nvPr/>
        </p:nvPicPr>
        <p:blipFill>
          <a:blip r:embed="rId2">
            <a:alphaModFix/>
          </a:blip>
          <a:stretch>
            <a:fillRect/>
          </a:stretch>
        </p:blipFill>
        <p:spPr>
          <a:xfrm>
            <a:off x="2266463" y="2114811"/>
            <a:ext cx="4608771" cy="733159"/>
          </a:xfrm>
          <a:prstGeom prst="rect">
            <a:avLst/>
          </a:prstGeom>
          <a:noFill/>
          <a:ln>
            <a:noFill/>
          </a:ln>
        </p:spPr>
      </p:pic>
      <p:sp>
        <p:nvSpPr>
          <p:cNvPr id="3095" name="Google Shape;3095;p47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_1_1">
    <p:bg>
      <p:bgPr>
        <a:solidFill>
          <a:schemeClr val="lt1"/>
        </a:solidFill>
      </p:bgPr>
    </p:bg>
    <p:spTree>
      <p:nvGrpSpPr>
        <p:cNvPr id="3096" name="Shape 3096"/>
        <p:cNvGrpSpPr/>
        <p:nvPr/>
      </p:nvGrpSpPr>
      <p:grpSpPr>
        <a:xfrm>
          <a:off x="0" y="0"/>
          <a:ext cx="0" cy="0"/>
          <a:chOff x="0" y="0"/>
          <a:chExt cx="0" cy="0"/>
        </a:xfrm>
      </p:grpSpPr>
      <p:sp>
        <p:nvSpPr>
          <p:cNvPr id="3097" name="Google Shape;3097;p47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098" name="Google Shape;3098;p471"/>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099" name="Google Shape;3099;p47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Blank">
    <p:bg>
      <p:bgPr>
        <a:solidFill>
          <a:schemeClr val="dk1"/>
        </a:solidFill>
      </p:bgPr>
    </p:bg>
    <p:spTree>
      <p:nvGrpSpPr>
        <p:cNvPr id="292" name="Shape 292"/>
        <p:cNvGrpSpPr/>
        <p:nvPr/>
      </p:nvGrpSpPr>
      <p:grpSpPr>
        <a:xfrm>
          <a:off x="0" y="0"/>
          <a:ext cx="0" cy="0"/>
          <a:chOff x="0" y="0"/>
          <a:chExt cx="0" cy="0"/>
        </a:xfrm>
      </p:grpSpPr>
      <p:sp>
        <p:nvSpPr>
          <p:cNvPr id="293" name="Google Shape;293;p48"/>
          <p:cNvSpPr/>
          <p:nvPr/>
        </p:nvSpPr>
        <p:spPr>
          <a:xfrm>
            <a:off x="0" y="0"/>
            <a:ext cx="9144000" cy="5143500"/>
          </a:xfrm>
          <a:prstGeom prst="rect">
            <a:avLst/>
          </a:prstGeom>
          <a:solidFill>
            <a:srgbClr val="3A4C5A"/>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lta-Lake-Logo-neg.png" id="294" name="Google Shape;294;p48"/>
          <p:cNvPicPr preferRelativeResize="0"/>
          <p:nvPr/>
        </p:nvPicPr>
        <p:blipFill rotWithShape="1">
          <a:blip r:embed="rId2">
            <a:alphaModFix/>
          </a:blip>
          <a:srcRect b="0" l="0" r="0" t="0"/>
          <a:stretch/>
        </p:blipFill>
        <p:spPr>
          <a:xfrm>
            <a:off x="113323" y="4631527"/>
            <a:ext cx="356764" cy="355513"/>
          </a:xfrm>
          <a:prstGeom prst="rect">
            <a:avLst/>
          </a:prstGeom>
          <a:noFill/>
          <a:ln>
            <a:noFill/>
          </a:ln>
        </p:spPr>
      </p:pic>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3100" name="Shape 3100"/>
        <p:cNvGrpSpPr/>
        <p:nvPr/>
      </p:nvGrpSpPr>
      <p:grpSpPr>
        <a:xfrm>
          <a:off x="0" y="0"/>
          <a:ext cx="0" cy="0"/>
          <a:chOff x="0" y="0"/>
          <a:chExt cx="0" cy="0"/>
        </a:xfrm>
      </p:grpSpPr>
      <p:sp>
        <p:nvSpPr>
          <p:cNvPr id="3101" name="Google Shape;3101;p472"/>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3102" name="Google Shape;3102;p472"/>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OBJECT_1_9">
    <p:bg>
      <p:bgPr>
        <a:solidFill>
          <a:schemeClr val="lt1"/>
        </a:solidFill>
      </p:bgPr>
    </p:bg>
    <p:spTree>
      <p:nvGrpSpPr>
        <p:cNvPr id="3103" name="Shape 3103"/>
        <p:cNvGrpSpPr/>
        <p:nvPr/>
      </p:nvGrpSpPr>
      <p:grpSpPr>
        <a:xfrm>
          <a:off x="0" y="0"/>
          <a:ext cx="0" cy="0"/>
          <a:chOff x="0" y="0"/>
          <a:chExt cx="0" cy="0"/>
        </a:xfrm>
      </p:grpSpPr>
      <p:sp>
        <p:nvSpPr>
          <p:cNvPr id="3104" name="Google Shape;3104;p47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105" name="Google Shape;3105;p47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3106" name="Google Shape;3106;p473"/>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07" name="Google Shape;3107;p47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OBJECT_1_10">
    <p:bg>
      <p:bgPr>
        <a:solidFill>
          <a:schemeClr val="lt1"/>
        </a:solidFill>
      </p:bgPr>
    </p:bg>
    <p:spTree>
      <p:nvGrpSpPr>
        <p:cNvPr id="3108" name="Shape 3108"/>
        <p:cNvGrpSpPr/>
        <p:nvPr/>
      </p:nvGrpSpPr>
      <p:grpSpPr>
        <a:xfrm>
          <a:off x="0" y="0"/>
          <a:ext cx="0" cy="0"/>
          <a:chOff x="0" y="0"/>
          <a:chExt cx="0" cy="0"/>
        </a:xfrm>
      </p:grpSpPr>
      <p:sp>
        <p:nvSpPr>
          <p:cNvPr id="3109" name="Google Shape;3109;p47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110" name="Google Shape;3110;p474"/>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111" name="Google Shape;3111;p47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12" name="Google Shape;3112;p474"/>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1_3 Title Slide B - Light_1">
    <p:spTree>
      <p:nvGrpSpPr>
        <p:cNvPr id="3119" name="Shape 3119"/>
        <p:cNvGrpSpPr/>
        <p:nvPr/>
      </p:nvGrpSpPr>
      <p:grpSpPr>
        <a:xfrm>
          <a:off x="0" y="0"/>
          <a:ext cx="0" cy="0"/>
          <a:chOff x="0" y="0"/>
          <a:chExt cx="0" cy="0"/>
        </a:xfrm>
      </p:grpSpPr>
      <p:pic>
        <p:nvPicPr>
          <p:cNvPr id="3120" name="Google Shape;3120;p476"/>
          <p:cNvPicPr preferRelativeResize="0"/>
          <p:nvPr/>
        </p:nvPicPr>
        <p:blipFill>
          <a:blip r:embed="rId2">
            <a:alphaModFix/>
          </a:blip>
          <a:stretch>
            <a:fillRect/>
          </a:stretch>
        </p:blipFill>
        <p:spPr>
          <a:xfrm>
            <a:off x="-1" y="0"/>
            <a:ext cx="9141714" cy="5142220"/>
          </a:xfrm>
          <a:prstGeom prst="rect">
            <a:avLst/>
          </a:prstGeom>
          <a:noFill/>
          <a:ln>
            <a:noFill/>
          </a:ln>
        </p:spPr>
      </p:pic>
      <p:sp>
        <p:nvSpPr>
          <p:cNvPr id="3121" name="Google Shape;3121;p476"/>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2" name="Google Shape;3122;p476"/>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123" name="Google Shape;3123;p476"/>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24" name="Google Shape;3124;p47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25" name="Google Shape;3125;p476"/>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26" name="Google Shape;3126;p476"/>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27" name="Google Shape;3127;p476"/>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1_3 Title Slide B - Light_1_3">
    <p:spTree>
      <p:nvGrpSpPr>
        <p:cNvPr id="3128" name="Shape 3128"/>
        <p:cNvGrpSpPr/>
        <p:nvPr/>
      </p:nvGrpSpPr>
      <p:grpSpPr>
        <a:xfrm>
          <a:off x="0" y="0"/>
          <a:ext cx="0" cy="0"/>
          <a:chOff x="0" y="0"/>
          <a:chExt cx="0" cy="0"/>
        </a:xfrm>
      </p:grpSpPr>
      <p:pic>
        <p:nvPicPr>
          <p:cNvPr id="3129" name="Google Shape;3129;p477"/>
          <p:cNvPicPr preferRelativeResize="0"/>
          <p:nvPr/>
        </p:nvPicPr>
        <p:blipFill>
          <a:blip r:embed="rId2">
            <a:alphaModFix/>
          </a:blip>
          <a:stretch>
            <a:fillRect/>
          </a:stretch>
        </p:blipFill>
        <p:spPr>
          <a:xfrm>
            <a:off x="0" y="0"/>
            <a:ext cx="9141714" cy="5142214"/>
          </a:xfrm>
          <a:prstGeom prst="rect">
            <a:avLst/>
          </a:prstGeom>
          <a:noFill/>
          <a:ln>
            <a:noFill/>
          </a:ln>
        </p:spPr>
      </p:pic>
      <p:sp>
        <p:nvSpPr>
          <p:cNvPr id="3130" name="Google Shape;3130;p477"/>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131" name="Google Shape;3131;p47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32" name="Google Shape;3132;p47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33" name="Google Shape;3133;p477"/>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34" name="Google Shape;3134;p477"/>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35" name="Google Shape;3135;p477"/>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1_3 Title Slide B - Light_1_3_1">
    <p:spTree>
      <p:nvGrpSpPr>
        <p:cNvPr id="3136" name="Shape 3136"/>
        <p:cNvGrpSpPr/>
        <p:nvPr/>
      </p:nvGrpSpPr>
      <p:grpSpPr>
        <a:xfrm>
          <a:off x="0" y="0"/>
          <a:ext cx="0" cy="0"/>
          <a:chOff x="0" y="0"/>
          <a:chExt cx="0" cy="0"/>
        </a:xfrm>
      </p:grpSpPr>
      <p:pic>
        <p:nvPicPr>
          <p:cNvPr id="3137" name="Google Shape;3137;p478"/>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3138" name="Google Shape;3138;p478"/>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39" name="Google Shape;3139;p47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40" name="Google Shape;3140;p478"/>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41" name="Google Shape;3141;p478"/>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42" name="Google Shape;3142;p478"/>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43" name="Google Shape;3143;p478"/>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p:cSld name="1_3 Title Slide B - Light_1_3_1_2">
    <p:spTree>
      <p:nvGrpSpPr>
        <p:cNvPr id="3144" name="Shape 3144"/>
        <p:cNvGrpSpPr/>
        <p:nvPr/>
      </p:nvGrpSpPr>
      <p:grpSpPr>
        <a:xfrm>
          <a:off x="0" y="0"/>
          <a:ext cx="0" cy="0"/>
          <a:chOff x="0" y="0"/>
          <a:chExt cx="0" cy="0"/>
        </a:xfrm>
      </p:grpSpPr>
      <p:pic>
        <p:nvPicPr>
          <p:cNvPr id="3145" name="Google Shape;3145;p479"/>
          <p:cNvPicPr preferRelativeResize="0"/>
          <p:nvPr/>
        </p:nvPicPr>
        <p:blipFill>
          <a:blip r:embed="rId2">
            <a:alphaModFix/>
          </a:blip>
          <a:stretch>
            <a:fillRect/>
          </a:stretch>
        </p:blipFill>
        <p:spPr>
          <a:xfrm>
            <a:off x="-2279" y="0"/>
            <a:ext cx="9143987" cy="5143501"/>
          </a:xfrm>
          <a:prstGeom prst="rect">
            <a:avLst/>
          </a:prstGeom>
          <a:noFill/>
          <a:ln>
            <a:noFill/>
          </a:ln>
        </p:spPr>
      </p:pic>
      <p:cxnSp>
        <p:nvCxnSpPr>
          <p:cNvPr id="3146" name="Google Shape;3146;p47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47" name="Google Shape;3147;p47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48" name="Google Shape;3148;p479"/>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49" name="Google Shape;3149;p479"/>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50" name="Google Shape;3150;p479"/>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51" name="Google Shape;3151;p479"/>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1">
  <p:cSld name="1_3 Title Slide B - Light_1_3_1_2_1">
    <p:spTree>
      <p:nvGrpSpPr>
        <p:cNvPr id="3152" name="Shape 3152"/>
        <p:cNvGrpSpPr/>
        <p:nvPr/>
      </p:nvGrpSpPr>
      <p:grpSpPr>
        <a:xfrm>
          <a:off x="0" y="0"/>
          <a:ext cx="0" cy="0"/>
          <a:chOff x="0" y="0"/>
          <a:chExt cx="0" cy="0"/>
        </a:xfrm>
      </p:grpSpPr>
      <p:pic>
        <p:nvPicPr>
          <p:cNvPr id="3153" name="Google Shape;3153;p480"/>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3154" name="Google Shape;3154;p480"/>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55" name="Google Shape;3155;p48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56" name="Google Shape;3156;p480"/>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57" name="Google Shape;3157;p480"/>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58" name="Google Shape;3158;p480"/>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59" name="Google Shape;3159;p480"/>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1_3 Title Slide B - Light_1_3_1_1">
    <p:spTree>
      <p:nvGrpSpPr>
        <p:cNvPr id="3160" name="Shape 3160"/>
        <p:cNvGrpSpPr/>
        <p:nvPr/>
      </p:nvGrpSpPr>
      <p:grpSpPr>
        <a:xfrm>
          <a:off x="0" y="0"/>
          <a:ext cx="0" cy="0"/>
          <a:chOff x="0" y="0"/>
          <a:chExt cx="0" cy="0"/>
        </a:xfrm>
      </p:grpSpPr>
      <p:pic>
        <p:nvPicPr>
          <p:cNvPr id="3161" name="Google Shape;3161;p481"/>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3162" name="Google Shape;3162;p48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63" name="Google Shape;3163;p48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64" name="Google Shape;3164;p481"/>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65" name="Google Shape;3165;p481"/>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66" name="Google Shape;3166;p481"/>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7" name="Google Shape;3167;p481"/>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1_3 Title Slide B - Light_1_3_1_1_1">
    <p:spTree>
      <p:nvGrpSpPr>
        <p:cNvPr id="3168" name="Shape 3168"/>
        <p:cNvGrpSpPr/>
        <p:nvPr/>
      </p:nvGrpSpPr>
      <p:grpSpPr>
        <a:xfrm>
          <a:off x="0" y="0"/>
          <a:ext cx="0" cy="0"/>
          <a:chOff x="0" y="0"/>
          <a:chExt cx="0" cy="0"/>
        </a:xfrm>
      </p:grpSpPr>
      <p:pic>
        <p:nvPicPr>
          <p:cNvPr id="3169" name="Google Shape;3169;p482"/>
          <p:cNvPicPr preferRelativeResize="0"/>
          <p:nvPr/>
        </p:nvPicPr>
        <p:blipFill>
          <a:blip r:embed="rId2">
            <a:alphaModFix/>
          </a:blip>
          <a:stretch>
            <a:fillRect/>
          </a:stretch>
        </p:blipFill>
        <p:spPr>
          <a:xfrm>
            <a:off x="0" y="0"/>
            <a:ext cx="9139333" cy="5140872"/>
          </a:xfrm>
          <a:prstGeom prst="rect">
            <a:avLst/>
          </a:prstGeom>
          <a:noFill/>
          <a:ln>
            <a:noFill/>
          </a:ln>
        </p:spPr>
      </p:pic>
      <p:cxnSp>
        <p:nvCxnSpPr>
          <p:cNvPr id="3170" name="Google Shape;3170;p48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71" name="Google Shape;3171;p48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72" name="Google Shape;3172;p482"/>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73" name="Google Shape;3173;p482"/>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74" name="Google Shape;3174;p482"/>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75" name="Google Shape;3175;p482"/>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295" name="Shape 295"/>
        <p:cNvGrpSpPr/>
        <p:nvPr/>
      </p:nvGrpSpPr>
      <p:grpSpPr>
        <a:xfrm>
          <a:off x="0" y="0"/>
          <a:ext cx="0" cy="0"/>
          <a:chOff x="0" y="0"/>
          <a:chExt cx="0" cy="0"/>
        </a:xfrm>
      </p:grpSpPr>
      <p:sp>
        <p:nvSpPr>
          <p:cNvPr id="296" name="Google Shape;296;p49"/>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7" name="Google Shape;297;p49"/>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298" name="Google Shape;298;p49"/>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299" name="Google Shape;299;p49"/>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00" name="Google Shape;300;p49"/>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200"/>
              <a:buNone/>
              <a:defRPr sz="12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1" name="Google Shape;301;p4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2" name="Google Shape;302;p49"/>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1_3 Title Slide B - Light_1_2">
    <p:spTree>
      <p:nvGrpSpPr>
        <p:cNvPr id="3176" name="Shape 3176"/>
        <p:cNvGrpSpPr/>
        <p:nvPr/>
      </p:nvGrpSpPr>
      <p:grpSpPr>
        <a:xfrm>
          <a:off x="0" y="0"/>
          <a:ext cx="0" cy="0"/>
          <a:chOff x="0" y="0"/>
          <a:chExt cx="0" cy="0"/>
        </a:xfrm>
      </p:grpSpPr>
      <p:pic>
        <p:nvPicPr>
          <p:cNvPr id="3177" name="Google Shape;3177;p483"/>
          <p:cNvPicPr preferRelativeResize="0"/>
          <p:nvPr/>
        </p:nvPicPr>
        <p:blipFill>
          <a:blip r:embed="rId2">
            <a:alphaModFix/>
          </a:blip>
          <a:stretch>
            <a:fillRect/>
          </a:stretch>
        </p:blipFill>
        <p:spPr>
          <a:xfrm>
            <a:off x="0" y="0"/>
            <a:ext cx="9139333" cy="5140872"/>
          </a:xfrm>
          <a:prstGeom prst="rect">
            <a:avLst/>
          </a:prstGeom>
          <a:noFill/>
          <a:ln>
            <a:noFill/>
          </a:ln>
        </p:spPr>
      </p:pic>
      <p:cxnSp>
        <p:nvCxnSpPr>
          <p:cNvPr id="3178" name="Google Shape;3178;p48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79" name="Google Shape;3179;p48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80" name="Google Shape;3180;p483"/>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81" name="Google Shape;3181;p483"/>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82" name="Google Shape;3182;p483"/>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83" name="Google Shape;3183;p483"/>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1_3 Title Slide B - Light_1_2_3">
    <p:spTree>
      <p:nvGrpSpPr>
        <p:cNvPr id="3184" name="Shape 3184"/>
        <p:cNvGrpSpPr/>
        <p:nvPr/>
      </p:nvGrpSpPr>
      <p:grpSpPr>
        <a:xfrm>
          <a:off x="0" y="0"/>
          <a:ext cx="0" cy="0"/>
          <a:chOff x="0" y="0"/>
          <a:chExt cx="0" cy="0"/>
        </a:xfrm>
      </p:grpSpPr>
      <p:cxnSp>
        <p:nvCxnSpPr>
          <p:cNvPr id="3185" name="Google Shape;3185;p48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86" name="Google Shape;3186;p48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87" name="Google Shape;3187;p484"/>
          <p:cNvPicPr preferRelativeResize="0"/>
          <p:nvPr/>
        </p:nvPicPr>
        <p:blipFill rotWithShape="1">
          <a:blip r:embed="rId2">
            <a:alphaModFix/>
          </a:blip>
          <a:srcRect b="0" l="0" r="0" t="0"/>
          <a:stretch/>
        </p:blipFill>
        <p:spPr>
          <a:xfrm>
            <a:off x="571506" y="457205"/>
            <a:ext cx="1918216" cy="305154"/>
          </a:xfrm>
          <a:prstGeom prst="rect">
            <a:avLst/>
          </a:prstGeom>
          <a:noFill/>
          <a:ln>
            <a:noFill/>
          </a:ln>
        </p:spPr>
      </p:pic>
      <p:sp>
        <p:nvSpPr>
          <p:cNvPr id="3188" name="Google Shape;3188;p48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89" name="Google Shape;3189;p484"/>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0" name="Google Shape;3190;p484"/>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1_3 Title Slide B - Light_1_2_2">
    <p:spTree>
      <p:nvGrpSpPr>
        <p:cNvPr id="3191" name="Shape 3191"/>
        <p:cNvGrpSpPr/>
        <p:nvPr/>
      </p:nvGrpSpPr>
      <p:grpSpPr>
        <a:xfrm>
          <a:off x="0" y="0"/>
          <a:ext cx="0" cy="0"/>
          <a:chOff x="0" y="0"/>
          <a:chExt cx="0" cy="0"/>
        </a:xfrm>
      </p:grpSpPr>
      <p:pic>
        <p:nvPicPr>
          <p:cNvPr id="3192" name="Google Shape;3192;p485"/>
          <p:cNvPicPr preferRelativeResize="0"/>
          <p:nvPr/>
        </p:nvPicPr>
        <p:blipFill>
          <a:blip r:embed="rId2">
            <a:alphaModFix/>
          </a:blip>
          <a:stretch>
            <a:fillRect/>
          </a:stretch>
        </p:blipFill>
        <p:spPr>
          <a:xfrm>
            <a:off x="142275" y="80681"/>
            <a:ext cx="8997130" cy="5060877"/>
          </a:xfrm>
          <a:prstGeom prst="rect">
            <a:avLst/>
          </a:prstGeom>
          <a:noFill/>
          <a:ln>
            <a:noFill/>
          </a:ln>
        </p:spPr>
      </p:pic>
      <p:cxnSp>
        <p:nvCxnSpPr>
          <p:cNvPr id="3193" name="Google Shape;3193;p48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94" name="Google Shape;3194;p485"/>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195" name="Google Shape;3195;p48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96" name="Google Shape;3196;p485"/>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97" name="Google Shape;3197;p48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98" name="Google Shape;3198;p485"/>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3199" name="Shape 3199"/>
        <p:cNvGrpSpPr/>
        <p:nvPr/>
      </p:nvGrpSpPr>
      <p:grpSpPr>
        <a:xfrm>
          <a:off x="0" y="0"/>
          <a:ext cx="0" cy="0"/>
          <a:chOff x="0" y="0"/>
          <a:chExt cx="0" cy="0"/>
        </a:xfrm>
      </p:grpSpPr>
      <p:pic>
        <p:nvPicPr>
          <p:cNvPr id="3200" name="Google Shape;3200;p486"/>
          <p:cNvPicPr preferRelativeResize="0"/>
          <p:nvPr/>
        </p:nvPicPr>
        <p:blipFill>
          <a:blip r:embed="rId2">
            <a:alphaModFix/>
          </a:blip>
          <a:stretch>
            <a:fillRect/>
          </a:stretch>
        </p:blipFill>
        <p:spPr>
          <a:xfrm>
            <a:off x="0" y="670"/>
            <a:ext cx="9139333" cy="5140875"/>
          </a:xfrm>
          <a:prstGeom prst="rect">
            <a:avLst/>
          </a:prstGeom>
          <a:noFill/>
          <a:ln>
            <a:noFill/>
          </a:ln>
        </p:spPr>
      </p:pic>
      <p:sp>
        <p:nvSpPr>
          <p:cNvPr id="3201" name="Google Shape;3201;p486"/>
          <p:cNvSpPr txBox="1"/>
          <p:nvPr>
            <p:ph type="ctrTitle"/>
          </p:nvPr>
        </p:nvSpPr>
        <p:spPr>
          <a:xfrm>
            <a:off x="457319"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2" name="Google Shape;3202;p48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03" name="Google Shape;3203;p486"/>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1_3 Title Slide B - Light_1_1">
    <p:spTree>
      <p:nvGrpSpPr>
        <p:cNvPr id="3204" name="Shape 3204"/>
        <p:cNvGrpSpPr/>
        <p:nvPr/>
      </p:nvGrpSpPr>
      <p:grpSpPr>
        <a:xfrm>
          <a:off x="0" y="0"/>
          <a:ext cx="0" cy="0"/>
          <a:chOff x="0" y="0"/>
          <a:chExt cx="0" cy="0"/>
        </a:xfrm>
      </p:grpSpPr>
      <p:sp>
        <p:nvSpPr>
          <p:cNvPr id="3205" name="Google Shape;3205;p487"/>
          <p:cNvSpPr/>
          <p:nvPr/>
        </p:nvSpPr>
        <p:spPr>
          <a:xfrm>
            <a:off x="5208834"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206" name="Google Shape;3206;p487"/>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7" name="Google Shape;3207;p487"/>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208" name="Google Shape;3208;p48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209" name="Google Shape;3209;p487"/>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210" name="Google Shape;3210;p48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211" name="Google Shape;3211;p487"/>
          <p:cNvPicPr preferRelativeResize="0"/>
          <p:nvPr/>
        </p:nvPicPr>
        <p:blipFill rotWithShape="1">
          <a:blip r:embed="rId2">
            <a:alphaModFix/>
          </a:blip>
          <a:srcRect b="0" l="0" r="0" t="0"/>
          <a:stretch/>
        </p:blipFill>
        <p:spPr>
          <a:xfrm>
            <a:off x="571506" y="457205"/>
            <a:ext cx="1918216" cy="305154"/>
          </a:xfrm>
          <a:prstGeom prst="rect">
            <a:avLst/>
          </a:prstGeom>
          <a:noFill/>
          <a:ln>
            <a:noFill/>
          </a:ln>
        </p:spPr>
      </p:pic>
      <p:sp>
        <p:nvSpPr>
          <p:cNvPr id="3212" name="Google Shape;3212;p487"/>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3213" name="Shape 3213"/>
        <p:cNvGrpSpPr/>
        <p:nvPr/>
      </p:nvGrpSpPr>
      <p:grpSpPr>
        <a:xfrm>
          <a:off x="0" y="0"/>
          <a:ext cx="0" cy="0"/>
          <a:chOff x="0" y="0"/>
          <a:chExt cx="0" cy="0"/>
        </a:xfrm>
      </p:grpSpPr>
      <p:sp>
        <p:nvSpPr>
          <p:cNvPr id="3214" name="Google Shape;3214;p48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dk2"/>
                </a:solidFill>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3215" name="Google Shape;3215;p48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16" name="Google Shape;3216;p48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17" name="Google Shape;3217;p488"/>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3218" name="Shape 3218"/>
        <p:cNvGrpSpPr/>
        <p:nvPr/>
      </p:nvGrpSpPr>
      <p:grpSpPr>
        <a:xfrm>
          <a:off x="0" y="0"/>
          <a:ext cx="0" cy="0"/>
          <a:chOff x="0" y="0"/>
          <a:chExt cx="0" cy="0"/>
        </a:xfrm>
      </p:grpSpPr>
      <p:sp>
        <p:nvSpPr>
          <p:cNvPr id="3219" name="Google Shape;3219;p489"/>
          <p:cNvSpPr txBox="1"/>
          <p:nvPr>
            <p:ph idx="1" type="body"/>
          </p:nvPr>
        </p:nvSpPr>
        <p:spPr>
          <a:xfrm>
            <a:off x="571498"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20" name="Google Shape;3220;p489"/>
          <p:cNvSpPr txBox="1"/>
          <p:nvPr>
            <p:ph idx="2" type="subTitle"/>
          </p:nvPr>
        </p:nvSpPr>
        <p:spPr>
          <a:xfrm>
            <a:off x="597024"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221" name="Google Shape;3221;p489"/>
          <p:cNvSpPr txBox="1"/>
          <p:nvPr>
            <p:ph idx="3" type="subTitle"/>
          </p:nvPr>
        </p:nvSpPr>
        <p:spPr>
          <a:xfrm>
            <a:off x="4617960"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222" name="Google Shape;3222;p48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23" name="Google Shape;3223;p489"/>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24" name="Google Shape;3224;p489"/>
          <p:cNvSpPr txBox="1"/>
          <p:nvPr>
            <p:ph idx="4" type="body"/>
          </p:nvPr>
        </p:nvSpPr>
        <p:spPr>
          <a:xfrm>
            <a:off x="4643392"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25" name="Google Shape;3225;p489"/>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3226" name="Shape 3226"/>
        <p:cNvGrpSpPr/>
        <p:nvPr/>
      </p:nvGrpSpPr>
      <p:grpSpPr>
        <a:xfrm>
          <a:off x="0" y="0"/>
          <a:ext cx="0" cy="0"/>
          <a:chOff x="0" y="0"/>
          <a:chExt cx="0" cy="0"/>
        </a:xfrm>
      </p:grpSpPr>
      <p:sp>
        <p:nvSpPr>
          <p:cNvPr id="3227" name="Google Shape;3227;p490"/>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28" name="Google Shape;3228;p490"/>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29" name="Google Shape;3229;p490"/>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3230" name="Google Shape;3230;p490"/>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3231" name="Google Shape;3231;p49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32" name="Google Shape;3232;p490"/>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3" name="Google Shape;3233;p490"/>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3234" name="Shape 3234"/>
        <p:cNvGrpSpPr/>
        <p:nvPr/>
      </p:nvGrpSpPr>
      <p:grpSpPr>
        <a:xfrm>
          <a:off x="0" y="0"/>
          <a:ext cx="0" cy="0"/>
          <a:chOff x="0" y="0"/>
          <a:chExt cx="0" cy="0"/>
        </a:xfrm>
      </p:grpSpPr>
      <p:sp>
        <p:nvSpPr>
          <p:cNvPr id="3235" name="Google Shape;3235;p491"/>
          <p:cNvSpPr txBox="1"/>
          <p:nvPr>
            <p:ph idx="1" type="body"/>
          </p:nvPr>
        </p:nvSpPr>
        <p:spPr>
          <a:xfrm>
            <a:off x="571506"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36" name="Google Shape;3236;p491"/>
          <p:cNvSpPr txBox="1"/>
          <p:nvPr>
            <p:ph idx="2" type="subTitle"/>
          </p:nvPr>
        </p:nvSpPr>
        <p:spPr>
          <a:xfrm>
            <a:off x="589710" y="1477744"/>
            <a:ext cx="24636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37" name="Google Shape;3237;p491"/>
          <p:cNvSpPr txBox="1"/>
          <p:nvPr>
            <p:ph idx="3" type="subTitle"/>
          </p:nvPr>
        </p:nvSpPr>
        <p:spPr>
          <a:xfrm>
            <a:off x="3295589"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38" name="Google Shape;3238;p491"/>
          <p:cNvSpPr txBox="1"/>
          <p:nvPr>
            <p:ph idx="4" type="subTitle"/>
          </p:nvPr>
        </p:nvSpPr>
        <p:spPr>
          <a:xfrm>
            <a:off x="5986840"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39" name="Google Shape;3239;p49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40" name="Google Shape;3240;p491"/>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1" name="Google Shape;3241;p491"/>
          <p:cNvSpPr txBox="1"/>
          <p:nvPr>
            <p:ph idx="5" type="body"/>
          </p:nvPr>
        </p:nvSpPr>
        <p:spPr>
          <a:xfrm>
            <a:off x="3295589"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42" name="Google Shape;3242;p491"/>
          <p:cNvSpPr txBox="1"/>
          <p:nvPr>
            <p:ph idx="6" type="body"/>
          </p:nvPr>
        </p:nvSpPr>
        <p:spPr>
          <a:xfrm>
            <a:off x="6005108"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43" name="Google Shape;3243;p491"/>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100"/>
              <a:buNone/>
              <a:defRPr>
                <a:solidFill>
                  <a:srgbClr val="FFFFFF"/>
                </a:solidFill>
              </a:defRPr>
            </a:lvl2pPr>
            <a:lvl3pPr indent="-228600" lvl="2" marL="1371600" algn="l">
              <a:lnSpc>
                <a:spcPct val="100000"/>
              </a:lnSpc>
              <a:spcBef>
                <a:spcPts val="0"/>
              </a:spcBef>
              <a:spcAft>
                <a:spcPts val="0"/>
              </a:spcAft>
              <a:buClr>
                <a:srgbClr val="FFFFFF"/>
              </a:buClr>
              <a:buSzPts val="1100"/>
              <a:buNone/>
              <a:defRPr>
                <a:solidFill>
                  <a:srgbClr val="FFFFFF"/>
                </a:solidFill>
              </a:defRPr>
            </a:lvl3pPr>
            <a:lvl4pPr indent="-228600" lvl="3" marL="1828800" algn="l">
              <a:lnSpc>
                <a:spcPct val="100000"/>
              </a:lnSpc>
              <a:spcBef>
                <a:spcPts val="0"/>
              </a:spcBef>
              <a:spcAft>
                <a:spcPts val="0"/>
              </a:spcAft>
              <a:buClr>
                <a:srgbClr val="FFFFFF"/>
              </a:buClr>
              <a:buSzPts val="1100"/>
              <a:buNone/>
              <a:defRPr>
                <a:solidFill>
                  <a:srgbClr val="FFFFFF"/>
                </a:solidFill>
              </a:defRPr>
            </a:lvl4pPr>
            <a:lvl5pPr indent="-228600" lvl="4" marL="2286000" algn="l">
              <a:lnSpc>
                <a:spcPct val="100000"/>
              </a:lnSpc>
              <a:spcBef>
                <a:spcPts val="0"/>
              </a:spcBef>
              <a:spcAft>
                <a:spcPts val="0"/>
              </a:spcAft>
              <a:buClr>
                <a:srgbClr val="FFFFFF"/>
              </a:buClr>
              <a:buSzPts val="1100"/>
              <a:buNone/>
              <a:defRPr>
                <a:solidFill>
                  <a:srgbClr val="FFFFFF"/>
                </a:solidFill>
              </a:defRPr>
            </a:lvl5pPr>
            <a:lvl6pPr indent="-228600" lvl="5" marL="2743200" algn="l">
              <a:lnSpc>
                <a:spcPct val="100000"/>
              </a:lnSpc>
              <a:spcBef>
                <a:spcPts val="0"/>
              </a:spcBef>
              <a:spcAft>
                <a:spcPts val="0"/>
              </a:spcAft>
              <a:buClr>
                <a:srgbClr val="FFFFFF"/>
              </a:buClr>
              <a:buSzPts val="1100"/>
              <a:buNone/>
              <a:defRPr>
                <a:solidFill>
                  <a:srgbClr val="FFFFFF"/>
                </a:solidFill>
              </a:defRPr>
            </a:lvl6pPr>
            <a:lvl7pPr indent="-228600" lvl="6" marL="3200400" algn="l">
              <a:lnSpc>
                <a:spcPct val="100000"/>
              </a:lnSpc>
              <a:spcBef>
                <a:spcPts val="0"/>
              </a:spcBef>
              <a:spcAft>
                <a:spcPts val="0"/>
              </a:spcAft>
              <a:buClr>
                <a:srgbClr val="FFFFFF"/>
              </a:buClr>
              <a:buSzPts val="1100"/>
              <a:buNone/>
              <a:defRPr>
                <a:solidFill>
                  <a:srgbClr val="FFFFFF"/>
                </a:solidFill>
              </a:defRPr>
            </a:lvl7pPr>
            <a:lvl8pPr indent="-228600" lvl="7" marL="3657600" algn="l">
              <a:lnSpc>
                <a:spcPct val="100000"/>
              </a:lnSpc>
              <a:spcBef>
                <a:spcPts val="0"/>
              </a:spcBef>
              <a:spcAft>
                <a:spcPts val="0"/>
              </a:spcAft>
              <a:buClr>
                <a:srgbClr val="FFFFFF"/>
              </a:buClr>
              <a:buSzPts val="1100"/>
              <a:buNone/>
              <a:defRPr>
                <a:solidFill>
                  <a:srgbClr val="FFFFFF"/>
                </a:solidFill>
              </a:defRPr>
            </a:lvl8pPr>
            <a:lvl9pPr indent="-228600" lvl="8" marL="4114800" algn="l">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3244" name="Shape 3244"/>
        <p:cNvGrpSpPr/>
        <p:nvPr/>
      </p:nvGrpSpPr>
      <p:grpSpPr>
        <a:xfrm>
          <a:off x="0" y="0"/>
          <a:ext cx="0" cy="0"/>
          <a:chOff x="0" y="0"/>
          <a:chExt cx="0" cy="0"/>
        </a:xfrm>
      </p:grpSpPr>
      <p:sp>
        <p:nvSpPr>
          <p:cNvPr id="3245" name="Google Shape;3245;p492"/>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3246" name="Google Shape;3246;p492"/>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3247" name="Google Shape;3247;p492"/>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48" name="Google Shape;3248;p492"/>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49" name="Google Shape;3249;p492"/>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3250" name="Google Shape;3250;p492"/>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51" name="Google Shape;3251;p49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52" name="Google Shape;3252;p492"/>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53" name="Google Shape;3253;p492"/>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09" name="Shape 309"/>
        <p:cNvGrpSpPr/>
        <p:nvPr/>
      </p:nvGrpSpPr>
      <p:grpSpPr>
        <a:xfrm>
          <a:off x="0" y="0"/>
          <a:ext cx="0" cy="0"/>
          <a:chOff x="0" y="0"/>
          <a:chExt cx="0" cy="0"/>
        </a:xfrm>
      </p:grpSpPr>
      <p:sp>
        <p:nvSpPr>
          <p:cNvPr id="310" name="Google Shape;310;p51"/>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1" name="Google Shape;311;p51"/>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12" name="Google Shape;312;p51"/>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313" name="Google Shape;313;p51"/>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14" name="Google Shape;314;p51"/>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15" name="Google Shape;315;p5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6" name="Google Shape;316;p51"/>
          <p:cNvPicPr preferRelativeResize="0"/>
          <p:nvPr/>
        </p:nvPicPr>
        <p:blipFill>
          <a:blip r:embed="rId3">
            <a:alphaModFix/>
          </a:blip>
          <a:stretch>
            <a:fillRect/>
          </a:stretch>
        </p:blipFill>
        <p:spPr>
          <a:xfrm>
            <a:off x="4904695" y="456094"/>
            <a:ext cx="4238246" cy="4231296"/>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3254" name="Shape 3254"/>
        <p:cNvGrpSpPr/>
        <p:nvPr/>
      </p:nvGrpSpPr>
      <p:grpSpPr>
        <a:xfrm>
          <a:off x="0" y="0"/>
          <a:ext cx="0" cy="0"/>
          <a:chOff x="0" y="0"/>
          <a:chExt cx="0" cy="0"/>
        </a:xfrm>
      </p:grpSpPr>
      <p:sp>
        <p:nvSpPr>
          <p:cNvPr id="3255" name="Google Shape;3255;p493"/>
          <p:cNvSpPr/>
          <p:nvPr/>
        </p:nvSpPr>
        <p:spPr>
          <a:xfrm>
            <a:off x="5986561"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56" name="Google Shape;3256;p493"/>
          <p:cNvSpPr/>
          <p:nvPr/>
        </p:nvSpPr>
        <p:spPr>
          <a:xfrm>
            <a:off x="3221833"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57" name="Google Shape;3257;p493"/>
          <p:cNvSpPr/>
          <p:nvPr/>
        </p:nvSpPr>
        <p:spPr>
          <a:xfrm>
            <a:off x="457204"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58" name="Google Shape;3258;p493"/>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259" name="Google Shape;3259;p493"/>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260" name="Google Shape;3260;p493"/>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261" name="Google Shape;3261;p493"/>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3262" name="Google Shape;3262;p493"/>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3263" name="Google Shape;3263;p493"/>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3264" name="Google Shape;3264;p49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65" name="Google Shape;3265;p493"/>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66" name="Google Shape;3266;p493"/>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3267" name="Shape 3267"/>
        <p:cNvGrpSpPr/>
        <p:nvPr/>
      </p:nvGrpSpPr>
      <p:grpSpPr>
        <a:xfrm>
          <a:off x="0" y="0"/>
          <a:ext cx="0" cy="0"/>
          <a:chOff x="0" y="0"/>
          <a:chExt cx="0" cy="0"/>
        </a:xfrm>
      </p:grpSpPr>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3268" name="Shape 3268"/>
        <p:cNvGrpSpPr/>
        <p:nvPr/>
      </p:nvGrpSpPr>
      <p:grpSpPr>
        <a:xfrm>
          <a:off x="0" y="0"/>
          <a:ext cx="0" cy="0"/>
          <a:chOff x="0" y="0"/>
          <a:chExt cx="0" cy="0"/>
        </a:xfrm>
      </p:grpSpPr>
      <p:sp>
        <p:nvSpPr>
          <p:cNvPr id="3269" name="Google Shape;3269;p495"/>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270" name="Google Shape;3270;p495"/>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DM Sans"/>
                <a:ea typeface="DM Sans"/>
                <a:cs typeface="DM Sans"/>
                <a:sym typeface="DM Sans"/>
              </a:rPr>
              <a:t>©202</a:t>
            </a:r>
            <a:r>
              <a:rPr lang="en" sz="800">
                <a:solidFill>
                  <a:schemeClr val="dk1"/>
                </a:solidFill>
                <a:latin typeface="DM Sans"/>
                <a:ea typeface="DM Sans"/>
                <a:cs typeface="DM Sans"/>
                <a:sym typeface="DM Sans"/>
              </a:rPr>
              <a:t>4</a:t>
            </a:r>
            <a:r>
              <a:rPr b="0" i="0" lang="en" sz="800" u="none" cap="none" strike="noStrike">
                <a:solidFill>
                  <a:schemeClr val="dk1"/>
                </a:solidFill>
                <a:latin typeface="DM Sans"/>
                <a:ea typeface="DM Sans"/>
                <a:cs typeface="DM Sans"/>
                <a:sym typeface="DM Sans"/>
              </a:rPr>
              <a:t> Databricks Inc. — All rights reserved</a:t>
            </a:r>
            <a:endParaRPr b="0" i="0" sz="800" u="none" cap="none" strike="noStrike">
              <a:solidFill>
                <a:schemeClr val="dk1"/>
              </a:solidFill>
              <a:latin typeface="DM Sans"/>
              <a:ea typeface="DM Sans"/>
              <a:cs typeface="DM Sans"/>
              <a:sym typeface="DM Sans"/>
            </a:endParaRPr>
          </a:p>
        </p:txBody>
      </p:sp>
      <p:sp>
        <p:nvSpPr>
          <p:cNvPr id="3271" name="Google Shape;3271;p49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1pPr>
            <a:lvl2pPr indent="0" lvl="1"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2pPr>
            <a:lvl3pPr indent="0" lvl="2"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3pPr>
            <a:lvl4pPr indent="0" lvl="3"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4pPr>
            <a:lvl5pPr indent="0" lvl="4"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5pPr>
            <a:lvl6pPr indent="0" lvl="5"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6pPr>
            <a:lvl7pPr indent="0" lvl="6"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7pPr>
            <a:lvl8pPr indent="0" lvl="7"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8pPr>
            <a:lvl9pPr indent="0" lvl="8"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272" name="Google Shape;3272;p495"/>
          <p:cNvPicPr preferRelativeResize="0"/>
          <p:nvPr/>
        </p:nvPicPr>
        <p:blipFill rotWithShape="1">
          <a:blip r:embed="rId2">
            <a:alphaModFix/>
          </a:blip>
          <a:srcRect b="0" l="0" r="0" t="0"/>
          <a:stretch/>
        </p:blipFill>
        <p:spPr>
          <a:xfrm>
            <a:off x="8001082" y="4854977"/>
            <a:ext cx="140005" cy="140005"/>
          </a:xfrm>
          <a:prstGeom prst="rect">
            <a:avLst/>
          </a:prstGeom>
          <a:noFill/>
          <a:ln>
            <a:noFill/>
          </a:ln>
        </p:spPr>
      </p:pic>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3273" name="Shape 3273"/>
        <p:cNvGrpSpPr/>
        <p:nvPr/>
      </p:nvGrpSpPr>
      <p:grpSpPr>
        <a:xfrm>
          <a:off x="0" y="0"/>
          <a:ext cx="0" cy="0"/>
          <a:chOff x="0" y="0"/>
          <a:chExt cx="0" cy="0"/>
        </a:xfrm>
      </p:grpSpPr>
      <p:sp>
        <p:nvSpPr>
          <p:cNvPr id="3274" name="Google Shape;3274;p496"/>
          <p:cNvSpPr txBox="1"/>
          <p:nvPr>
            <p:ph type="title"/>
          </p:nvPr>
        </p:nvSpPr>
        <p:spPr>
          <a:xfrm>
            <a:off x="457333" y="457200"/>
            <a:ext cx="82293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275" name="Google Shape;3275;p49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dk2"/>
        </a:solidFill>
      </p:bgPr>
    </p:bg>
    <p:spTree>
      <p:nvGrpSpPr>
        <p:cNvPr id="3276" name="Shape 3276"/>
        <p:cNvGrpSpPr/>
        <p:nvPr/>
      </p:nvGrpSpPr>
      <p:grpSpPr>
        <a:xfrm>
          <a:off x="0" y="0"/>
          <a:ext cx="0" cy="0"/>
          <a:chOff x="0" y="0"/>
          <a:chExt cx="0" cy="0"/>
        </a:xfrm>
      </p:grpSpPr>
      <p:sp>
        <p:nvSpPr>
          <p:cNvPr id="3277" name="Google Shape;3277;p497"/>
          <p:cNvSpPr txBox="1"/>
          <p:nvPr>
            <p:ph type="title"/>
          </p:nvPr>
        </p:nvSpPr>
        <p:spPr>
          <a:xfrm>
            <a:off x="571643"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278" name="Google Shape;3278;p49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3279" name="Shape 3279"/>
        <p:cNvGrpSpPr/>
        <p:nvPr/>
      </p:nvGrpSpPr>
      <p:grpSpPr>
        <a:xfrm>
          <a:off x="0" y="0"/>
          <a:ext cx="0" cy="0"/>
          <a:chOff x="0" y="0"/>
          <a:chExt cx="0" cy="0"/>
        </a:xfrm>
      </p:grpSpPr>
      <p:sp>
        <p:nvSpPr>
          <p:cNvPr id="3280" name="Google Shape;3280;p498"/>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281" name="Google Shape;3281;p49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282" name="Google Shape;3282;p498"/>
          <p:cNvPicPr preferRelativeResize="0"/>
          <p:nvPr/>
        </p:nvPicPr>
        <p:blipFill rotWithShape="1">
          <a:blip r:embed="rId2">
            <a:alphaModFix/>
          </a:blip>
          <a:srcRect b="0" l="0" r="0" t="0"/>
          <a:stretch/>
        </p:blipFill>
        <p:spPr>
          <a:xfrm>
            <a:off x="8001949" y="4855574"/>
            <a:ext cx="141280" cy="141280"/>
          </a:xfrm>
          <a:prstGeom prst="rect">
            <a:avLst/>
          </a:prstGeom>
          <a:noFill/>
          <a:ln>
            <a:noFill/>
          </a:ln>
        </p:spPr>
      </p:pic>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3283" name="Shape 3283"/>
        <p:cNvGrpSpPr/>
        <p:nvPr/>
      </p:nvGrpSpPr>
      <p:grpSpPr>
        <a:xfrm>
          <a:off x="0" y="0"/>
          <a:ext cx="0" cy="0"/>
          <a:chOff x="0" y="0"/>
          <a:chExt cx="0" cy="0"/>
        </a:xfrm>
      </p:grpSpPr>
      <p:sp>
        <p:nvSpPr>
          <p:cNvPr id="3284" name="Google Shape;3284;p499"/>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pic>
        <p:nvPicPr>
          <p:cNvPr id="3285" name="Google Shape;3285;p499"/>
          <p:cNvPicPr preferRelativeResize="0"/>
          <p:nvPr/>
        </p:nvPicPr>
        <p:blipFill rotWithShape="1">
          <a:blip r:embed="rId2">
            <a:alphaModFix/>
          </a:blip>
          <a:srcRect b="0" l="0" r="0" t="0"/>
          <a:stretch/>
        </p:blipFill>
        <p:spPr>
          <a:xfrm>
            <a:off x="8001949" y="4855574"/>
            <a:ext cx="141280" cy="141280"/>
          </a:xfrm>
          <a:prstGeom prst="rect">
            <a:avLst/>
          </a:prstGeom>
          <a:noFill/>
          <a:ln>
            <a:noFill/>
          </a:ln>
        </p:spPr>
      </p:pic>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3286" name="Shape 3286"/>
        <p:cNvGrpSpPr/>
        <p:nvPr/>
      </p:nvGrpSpPr>
      <p:grpSpPr>
        <a:xfrm>
          <a:off x="0" y="0"/>
          <a:ext cx="0" cy="0"/>
          <a:chOff x="0" y="0"/>
          <a:chExt cx="0" cy="0"/>
        </a:xfrm>
      </p:grpSpPr>
      <p:pic>
        <p:nvPicPr>
          <p:cNvPr id="3287" name="Google Shape;3287;p500"/>
          <p:cNvPicPr preferRelativeResize="0"/>
          <p:nvPr/>
        </p:nvPicPr>
        <p:blipFill rotWithShape="1">
          <a:blip r:embed="rId2">
            <a:alphaModFix/>
          </a:blip>
          <a:srcRect b="0" l="0" r="0" t="0"/>
          <a:stretch/>
        </p:blipFill>
        <p:spPr>
          <a:xfrm>
            <a:off x="2266486" y="2114811"/>
            <a:ext cx="4608771" cy="733159"/>
          </a:xfrm>
          <a:prstGeom prst="rect">
            <a:avLst/>
          </a:prstGeom>
          <a:noFill/>
          <a:ln>
            <a:noFill/>
          </a:ln>
        </p:spPr>
      </p:pic>
      <p:sp>
        <p:nvSpPr>
          <p:cNvPr id="3288" name="Google Shape;3288;p50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3289" name="Shape 3289"/>
        <p:cNvGrpSpPr/>
        <p:nvPr/>
      </p:nvGrpSpPr>
      <p:grpSpPr>
        <a:xfrm>
          <a:off x="0" y="0"/>
          <a:ext cx="0" cy="0"/>
          <a:chOff x="0" y="0"/>
          <a:chExt cx="0" cy="0"/>
        </a:xfrm>
      </p:grpSpPr>
      <p:sp>
        <p:nvSpPr>
          <p:cNvPr id="3290" name="Google Shape;3290;p50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291" name="Google Shape;3291;p501"/>
          <p:cNvSpPr/>
          <p:nvPr/>
        </p:nvSpPr>
        <p:spPr>
          <a:xfrm>
            <a:off x="4519346"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92" name="Google Shape;3292;p501"/>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93" name="Google Shape;3293;p501"/>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294" name="Google Shape;3294;p50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95" name="Google Shape;3295;p501"/>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3296" name="Shape 3296"/>
        <p:cNvGrpSpPr/>
        <p:nvPr/>
      </p:nvGrpSpPr>
      <p:grpSpPr>
        <a:xfrm>
          <a:off x="0" y="0"/>
          <a:ext cx="0" cy="0"/>
          <a:chOff x="0" y="0"/>
          <a:chExt cx="0" cy="0"/>
        </a:xfrm>
      </p:grpSpPr>
      <p:sp>
        <p:nvSpPr>
          <p:cNvPr id="3297" name="Google Shape;3297;p50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298" name="Google Shape;3298;p502"/>
          <p:cNvSpPr/>
          <p:nvPr/>
        </p:nvSpPr>
        <p:spPr>
          <a:xfrm>
            <a:off x="457204"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99" name="Google Shape;3299;p502"/>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300" name="Google Shape;3300;p502"/>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3301" name="Google Shape;3301;p50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02" name="Google Shape;3302;p502"/>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17" name="Shape 317"/>
        <p:cNvGrpSpPr/>
        <p:nvPr/>
      </p:nvGrpSpPr>
      <p:grpSpPr>
        <a:xfrm>
          <a:off x="0" y="0"/>
          <a:ext cx="0" cy="0"/>
          <a:chOff x="0" y="0"/>
          <a:chExt cx="0" cy="0"/>
        </a:xfrm>
      </p:grpSpPr>
      <p:sp>
        <p:nvSpPr>
          <p:cNvPr id="318" name="Google Shape;318;p5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9" name="Google Shape;319;p5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20" name="Google Shape;320;p52"/>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21" name="Google Shape;321;p5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22" name="Google Shape;322;p5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23" name="Google Shape;323;p5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4" name="Google Shape;324;p52"/>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3303" name="Shape 3303"/>
        <p:cNvGrpSpPr/>
        <p:nvPr/>
      </p:nvGrpSpPr>
      <p:grpSpPr>
        <a:xfrm>
          <a:off x="0" y="0"/>
          <a:ext cx="0" cy="0"/>
          <a:chOff x="0" y="0"/>
          <a:chExt cx="0" cy="0"/>
        </a:xfrm>
      </p:grpSpPr>
      <p:sp>
        <p:nvSpPr>
          <p:cNvPr id="3304" name="Google Shape;3304;p503"/>
          <p:cNvSpPr/>
          <p:nvPr/>
        </p:nvSpPr>
        <p:spPr>
          <a:xfrm>
            <a:off x="457204" y="1369225"/>
            <a:ext cx="8229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05" name="Google Shape;3305;p50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306" name="Google Shape;3306;p503"/>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dk1"/>
              </a:buClr>
              <a:buSzPts val="1500"/>
              <a:buFont typeface="DM Sans"/>
              <a:buChar char="•"/>
              <a:defRPr i="0" u="none" cap="none" strike="noStrike">
                <a:solidFill>
                  <a:schemeClr val="dk1"/>
                </a:solidFill>
                <a:latin typeface="DM Sans"/>
                <a:ea typeface="DM Sans"/>
                <a:cs typeface="DM Sans"/>
                <a:sym typeface="DM Sans"/>
              </a:defRPr>
            </a:lvl2pPr>
            <a:lvl3pPr indent="-323850" lvl="2" marL="1371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3pPr>
            <a:lvl4pPr indent="-323850" lvl="3" marL="1828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4pPr>
            <a:lvl5pPr indent="-323850" lvl="4" marL="22860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5pPr>
            <a:lvl6pPr indent="-323850" lvl="5" marL="27432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6pPr>
            <a:lvl7pPr indent="-323850" lvl="6" marL="32004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7pPr>
            <a:lvl8pPr indent="-323850" lvl="7" marL="3657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8pPr>
            <a:lvl9pPr indent="-323850" lvl="8" marL="4114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9pPr>
          </a:lstStyle>
          <a:p/>
        </p:txBody>
      </p:sp>
      <p:sp>
        <p:nvSpPr>
          <p:cNvPr id="3307" name="Google Shape;3307;p50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08" name="Google Shape;3308;p503"/>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1_3 Title Slide B - Light_1_3_2">
    <p:spTree>
      <p:nvGrpSpPr>
        <p:cNvPr id="3309" name="Shape 3309"/>
        <p:cNvGrpSpPr/>
        <p:nvPr/>
      </p:nvGrpSpPr>
      <p:grpSpPr>
        <a:xfrm>
          <a:off x="0" y="0"/>
          <a:ext cx="0" cy="0"/>
          <a:chOff x="0" y="0"/>
          <a:chExt cx="0" cy="0"/>
        </a:xfrm>
      </p:grpSpPr>
      <p:pic>
        <p:nvPicPr>
          <p:cNvPr id="3310" name="Google Shape;3310;p504"/>
          <p:cNvPicPr preferRelativeResize="0"/>
          <p:nvPr/>
        </p:nvPicPr>
        <p:blipFill>
          <a:blip r:embed="rId2">
            <a:alphaModFix/>
          </a:blip>
          <a:stretch>
            <a:fillRect/>
          </a:stretch>
        </p:blipFill>
        <p:spPr>
          <a:xfrm>
            <a:off x="-1" y="0"/>
            <a:ext cx="9141714" cy="5142220"/>
          </a:xfrm>
          <a:prstGeom prst="rect">
            <a:avLst/>
          </a:prstGeom>
          <a:noFill/>
          <a:ln>
            <a:noFill/>
          </a:ln>
        </p:spPr>
      </p:pic>
      <p:sp>
        <p:nvSpPr>
          <p:cNvPr id="3311" name="Google Shape;3311;p504"/>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12" name="Google Shape;3312;p504"/>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313" name="Google Shape;3313;p50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314" name="Google Shape;3314;p504"/>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315" name="Google Shape;3315;p50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316" name="Google Shape;3316;p504"/>
          <p:cNvPicPr preferRelativeResize="0"/>
          <p:nvPr/>
        </p:nvPicPr>
        <p:blipFill rotWithShape="1">
          <a:blip r:embed="rId3">
            <a:alphaModFix/>
          </a:blip>
          <a:srcRect b="0" l="0" r="0" t="0"/>
          <a:stretch/>
        </p:blipFill>
        <p:spPr>
          <a:xfrm>
            <a:off x="571506" y="457205"/>
            <a:ext cx="1918698" cy="305230"/>
          </a:xfrm>
          <a:prstGeom prst="rect">
            <a:avLst/>
          </a:prstGeom>
          <a:noFill/>
          <a:ln>
            <a:noFill/>
          </a:ln>
        </p:spPr>
      </p:pic>
      <p:sp>
        <p:nvSpPr>
          <p:cNvPr id="3317" name="Google Shape;3317;p50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3318" name="Shape 3318"/>
        <p:cNvGrpSpPr/>
        <p:nvPr/>
      </p:nvGrpSpPr>
      <p:grpSpPr>
        <a:xfrm>
          <a:off x="0" y="0"/>
          <a:ext cx="0" cy="0"/>
          <a:chOff x="0" y="0"/>
          <a:chExt cx="0" cy="0"/>
        </a:xfrm>
      </p:grpSpPr>
      <p:sp>
        <p:nvSpPr>
          <p:cNvPr id="3319" name="Google Shape;3319;p50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320" name="Google Shape;3320;p505"/>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321" name="Google Shape;3321;p50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22" name="Google Shape;3322;p505"/>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800"/>
              <a:buNone/>
              <a:defRPr b="0">
                <a:solidFill>
                  <a:schemeClr val="dk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dk1"/>
              </a:buClr>
              <a:buSzPts val="1500"/>
              <a:buNone/>
              <a:defRPr>
                <a:solidFill>
                  <a:schemeClr val="dk1"/>
                </a:solidFill>
              </a:defRPr>
            </a:lvl2pPr>
            <a:lvl3pPr indent="-228600" lvl="2" marL="1371600" algn="l">
              <a:lnSpc>
                <a:spcPct val="90000"/>
              </a:lnSpc>
              <a:spcBef>
                <a:spcPts val="400"/>
              </a:spcBef>
              <a:spcAft>
                <a:spcPts val="0"/>
              </a:spcAft>
              <a:buClr>
                <a:schemeClr val="dk1"/>
              </a:buClr>
              <a:buSzPts val="1200"/>
              <a:buNone/>
              <a:defRPr>
                <a:solidFill>
                  <a:schemeClr val="dk1"/>
                </a:solidFill>
              </a:defRPr>
            </a:lvl3pPr>
            <a:lvl4pPr indent="-228600" lvl="3" marL="1828800" algn="l">
              <a:lnSpc>
                <a:spcPct val="90000"/>
              </a:lnSpc>
              <a:spcBef>
                <a:spcPts val="400"/>
              </a:spcBef>
              <a:spcAft>
                <a:spcPts val="0"/>
              </a:spcAft>
              <a:buClr>
                <a:schemeClr val="dk1"/>
              </a:buClr>
              <a:buSzPts val="1200"/>
              <a:buNone/>
              <a:defRPr>
                <a:solidFill>
                  <a:schemeClr val="dk1"/>
                </a:solidFill>
              </a:defRPr>
            </a:lvl4pPr>
            <a:lvl5pPr indent="-228600" lvl="4" marL="2286000" algn="l">
              <a:lnSpc>
                <a:spcPct val="90000"/>
              </a:lnSpc>
              <a:spcBef>
                <a:spcPts val="400"/>
              </a:spcBef>
              <a:spcAft>
                <a:spcPts val="0"/>
              </a:spcAft>
              <a:buClr>
                <a:schemeClr val="dk1"/>
              </a:buClr>
              <a:buSzPts val="1200"/>
              <a:buNone/>
              <a:defRPr>
                <a:solidFill>
                  <a:schemeClr val="dk1"/>
                </a:solidFill>
              </a:defRPr>
            </a:lvl5pPr>
            <a:lvl6pPr indent="-228600" lvl="5" marL="2743200" algn="l">
              <a:lnSpc>
                <a:spcPct val="90000"/>
              </a:lnSpc>
              <a:spcBef>
                <a:spcPts val="400"/>
              </a:spcBef>
              <a:spcAft>
                <a:spcPts val="0"/>
              </a:spcAft>
              <a:buClr>
                <a:schemeClr val="dk1"/>
              </a:buClr>
              <a:buSzPts val="1200"/>
              <a:buNone/>
              <a:defRPr>
                <a:solidFill>
                  <a:schemeClr val="dk1"/>
                </a:solidFill>
              </a:defRPr>
            </a:lvl6pPr>
            <a:lvl7pPr indent="-228600" lvl="6" marL="3200400" algn="l">
              <a:lnSpc>
                <a:spcPct val="90000"/>
              </a:lnSpc>
              <a:spcBef>
                <a:spcPts val="400"/>
              </a:spcBef>
              <a:spcAft>
                <a:spcPts val="0"/>
              </a:spcAft>
              <a:buClr>
                <a:schemeClr val="dk1"/>
              </a:buClr>
              <a:buSzPts val="1200"/>
              <a:buNone/>
              <a:defRPr>
                <a:solidFill>
                  <a:schemeClr val="dk1"/>
                </a:solidFill>
              </a:defRPr>
            </a:lvl7pPr>
            <a:lvl8pPr indent="-228600" lvl="7" marL="3657600" algn="l">
              <a:lnSpc>
                <a:spcPct val="90000"/>
              </a:lnSpc>
              <a:spcBef>
                <a:spcPts val="400"/>
              </a:spcBef>
              <a:spcAft>
                <a:spcPts val="0"/>
              </a:spcAft>
              <a:buClr>
                <a:schemeClr val="dk1"/>
              </a:buClr>
              <a:buSzPts val="1200"/>
              <a:buNone/>
              <a:defRPr>
                <a:solidFill>
                  <a:schemeClr val="dk1"/>
                </a:solidFill>
              </a:defRPr>
            </a:lvl8pPr>
            <a:lvl9pPr indent="-228600" lvl="8" marL="4114800" algn="l">
              <a:lnSpc>
                <a:spcPct val="90000"/>
              </a:lnSpc>
              <a:spcBef>
                <a:spcPts val="40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OBJECT_1_12">
    <p:bg>
      <p:bgPr>
        <a:solidFill>
          <a:schemeClr val="lt1"/>
        </a:solidFill>
      </p:bgPr>
    </p:bg>
    <p:spTree>
      <p:nvGrpSpPr>
        <p:cNvPr id="3323" name="Shape 3323"/>
        <p:cNvGrpSpPr/>
        <p:nvPr/>
      </p:nvGrpSpPr>
      <p:grpSpPr>
        <a:xfrm>
          <a:off x="0" y="0"/>
          <a:ext cx="0" cy="0"/>
          <a:chOff x="0" y="0"/>
          <a:chExt cx="0" cy="0"/>
        </a:xfrm>
      </p:grpSpPr>
      <p:sp>
        <p:nvSpPr>
          <p:cNvPr id="3324" name="Google Shape;3324;p50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325" name="Google Shape;3325;p50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26" name="Google Shape;3326;p50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327" name="Google Shape;3327;p506"/>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3">
    <p:spTree>
      <p:nvGrpSpPr>
        <p:cNvPr id="3328" name="Shape 3328"/>
        <p:cNvGrpSpPr/>
        <p:nvPr/>
      </p:nvGrpSpPr>
      <p:grpSpPr>
        <a:xfrm>
          <a:off x="0" y="0"/>
          <a:ext cx="0" cy="0"/>
          <a:chOff x="0" y="0"/>
          <a:chExt cx="0" cy="0"/>
        </a:xfrm>
      </p:grpSpPr>
      <p:sp>
        <p:nvSpPr>
          <p:cNvPr id="3329" name="Google Shape;3329;p507"/>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dk2"/>
                </a:solidFill>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3330" name="Google Shape;3330;p50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31" name="Google Shape;3331;p507"/>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32" name="Google Shape;3332;p507"/>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A - Basic">
  <p:cSld name="7 Content A - Basic_2">
    <p:spTree>
      <p:nvGrpSpPr>
        <p:cNvPr id="3333" name="Shape 3333"/>
        <p:cNvGrpSpPr/>
        <p:nvPr/>
      </p:nvGrpSpPr>
      <p:grpSpPr>
        <a:xfrm>
          <a:off x="0" y="0"/>
          <a:ext cx="0" cy="0"/>
          <a:chOff x="0" y="0"/>
          <a:chExt cx="0" cy="0"/>
        </a:xfrm>
      </p:grpSpPr>
      <p:sp>
        <p:nvSpPr>
          <p:cNvPr id="3334" name="Google Shape;3334;p50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DM Sans"/>
              <a:buChar char="•"/>
              <a:defRPr i="0" sz="1800" u="none" cap="none" strike="noStrike">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3335" name="Google Shape;3335;p50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36" name="Google Shape;3336;p50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37" name="Google Shape;3337;p508"/>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3338" name="Shape 3338"/>
        <p:cNvGrpSpPr/>
        <p:nvPr/>
      </p:nvGrpSpPr>
      <p:grpSpPr>
        <a:xfrm>
          <a:off x="0" y="0"/>
          <a:ext cx="0" cy="0"/>
          <a:chOff x="0" y="0"/>
          <a:chExt cx="0" cy="0"/>
        </a:xfrm>
      </p:grpSpPr>
      <p:sp>
        <p:nvSpPr>
          <p:cNvPr id="3339" name="Google Shape;3339;p509"/>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0" name="Google Shape;3340;p509"/>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showMasterSp="0">
  <p:cSld name="1_7 Content A - Basic 3_3">
    <p:bg>
      <p:bgPr>
        <a:solidFill>
          <a:schemeClr val="dk2"/>
        </a:solidFill>
      </p:bgPr>
    </p:bg>
    <p:spTree>
      <p:nvGrpSpPr>
        <p:cNvPr id="3341" name="Shape 3341"/>
        <p:cNvGrpSpPr/>
        <p:nvPr/>
      </p:nvGrpSpPr>
      <p:grpSpPr>
        <a:xfrm>
          <a:off x="0" y="0"/>
          <a:ext cx="0" cy="0"/>
          <a:chOff x="0" y="0"/>
          <a:chExt cx="0" cy="0"/>
        </a:xfrm>
      </p:grpSpPr>
      <p:sp>
        <p:nvSpPr>
          <p:cNvPr id="3342" name="Google Shape;3342;p51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43" name="Shape 3343"/>
        <p:cNvGrpSpPr/>
        <p:nvPr/>
      </p:nvGrpSpPr>
      <p:grpSpPr>
        <a:xfrm>
          <a:off x="0" y="0"/>
          <a:ext cx="0" cy="0"/>
          <a:chOff x="0" y="0"/>
          <a:chExt cx="0" cy="0"/>
        </a:xfrm>
      </p:grpSpPr>
      <p:sp>
        <p:nvSpPr>
          <p:cNvPr id="3344" name="Google Shape;3344;p511"/>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5" name="Google Shape;3345;p51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228600" lvl="0" marL="457200">
              <a:spcBef>
                <a:spcPts val="0"/>
              </a:spcBef>
              <a:spcAft>
                <a:spcPts val="0"/>
              </a:spcAft>
              <a:buSzPts val="1100"/>
              <a:buNone/>
              <a:defRPr/>
            </a:lvl1pPr>
            <a:lvl2pPr indent="-228600" lvl="1" marL="914400">
              <a:spcBef>
                <a:spcPts val="0"/>
              </a:spcBef>
              <a:spcAft>
                <a:spcPts val="0"/>
              </a:spcAft>
              <a:buSzPts val="1100"/>
              <a:buNone/>
              <a:defRPr/>
            </a:lvl2pPr>
            <a:lvl3pPr indent="-228600" lvl="2" marL="1371600">
              <a:spcBef>
                <a:spcPts val="0"/>
              </a:spcBef>
              <a:spcAft>
                <a:spcPts val="0"/>
              </a:spcAft>
              <a:buSzPts val="1100"/>
              <a:buNone/>
              <a:defRPr/>
            </a:lvl3pPr>
            <a:lvl4pPr indent="-228600" lvl="3" marL="1828800">
              <a:spcBef>
                <a:spcPts val="0"/>
              </a:spcBef>
              <a:spcAft>
                <a:spcPts val="0"/>
              </a:spcAft>
              <a:buSzPts val="1100"/>
              <a:buNone/>
              <a:defRPr/>
            </a:lvl4pPr>
            <a:lvl5pPr indent="-228600" lvl="4" marL="2286000">
              <a:spcBef>
                <a:spcPts val="0"/>
              </a:spcBef>
              <a:spcAft>
                <a:spcPts val="0"/>
              </a:spcAft>
              <a:buSzPts val="1100"/>
              <a:buNone/>
              <a:defRPr/>
            </a:lvl5pPr>
            <a:lvl6pPr indent="-228600" lvl="5" marL="2743200">
              <a:spcBef>
                <a:spcPts val="0"/>
              </a:spcBef>
              <a:spcAft>
                <a:spcPts val="0"/>
              </a:spcAft>
              <a:buSzPts val="1100"/>
              <a:buNone/>
              <a:defRPr/>
            </a:lvl6pPr>
            <a:lvl7pPr indent="-228600" lvl="6" marL="3200400">
              <a:spcBef>
                <a:spcPts val="0"/>
              </a:spcBef>
              <a:spcAft>
                <a:spcPts val="0"/>
              </a:spcAft>
              <a:buSzPts val="1100"/>
              <a:buNone/>
              <a:defRPr/>
            </a:lvl7pPr>
            <a:lvl8pPr indent="-228600" lvl="7" marL="3657600">
              <a:spcBef>
                <a:spcPts val="0"/>
              </a:spcBef>
              <a:spcAft>
                <a:spcPts val="0"/>
              </a:spcAft>
              <a:buSzPts val="1100"/>
              <a:buNone/>
              <a:defRPr/>
            </a:lvl8pPr>
            <a:lvl9pPr indent="-228600" lvl="8" marL="4114800">
              <a:spcBef>
                <a:spcPts val="0"/>
              </a:spcBef>
              <a:spcAft>
                <a:spcPts val="0"/>
              </a:spcAft>
              <a:buSzPts val="1100"/>
              <a:buNone/>
              <a:defRPr/>
            </a:lvl9pPr>
          </a:lstStyle>
          <a:p/>
        </p:txBody>
      </p:sp>
      <p:sp>
        <p:nvSpPr>
          <p:cNvPr id="3346" name="Google Shape;3346;p5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14">
    <p:bg>
      <p:bgPr>
        <a:solidFill>
          <a:schemeClr val="lt1"/>
        </a:solidFill>
      </p:bgPr>
    </p:bg>
    <p:spTree>
      <p:nvGrpSpPr>
        <p:cNvPr id="3347" name="Shape 3347"/>
        <p:cNvGrpSpPr/>
        <p:nvPr/>
      </p:nvGrpSpPr>
      <p:grpSpPr>
        <a:xfrm>
          <a:off x="0" y="0"/>
          <a:ext cx="0" cy="0"/>
          <a:chOff x="0" y="0"/>
          <a:chExt cx="0" cy="0"/>
        </a:xfrm>
      </p:grpSpPr>
      <p:sp>
        <p:nvSpPr>
          <p:cNvPr id="3348" name="Google Shape;3348;p512"/>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349" name="Google Shape;3349;p512"/>
          <p:cNvSpPr txBox="1"/>
          <p:nvPr>
            <p:ph idx="1" type="subTitle"/>
          </p:nvPr>
        </p:nvSpPr>
        <p:spPr>
          <a:xfrm>
            <a:off x="573762"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350" name="Google Shape;3350;p512"/>
          <p:cNvSpPr txBox="1"/>
          <p:nvPr>
            <p:ph idx="2"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351" name="Google Shape;3351;p51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25" name="Shape 325"/>
        <p:cNvGrpSpPr/>
        <p:nvPr/>
      </p:nvGrpSpPr>
      <p:grpSpPr>
        <a:xfrm>
          <a:off x="0" y="0"/>
          <a:ext cx="0" cy="0"/>
          <a:chOff x="0" y="0"/>
          <a:chExt cx="0" cy="0"/>
        </a:xfrm>
      </p:grpSpPr>
      <p:sp>
        <p:nvSpPr>
          <p:cNvPr id="326" name="Google Shape;326;p5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7" name="Google Shape;327;p5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28" name="Google Shape;328;p53"/>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329" name="Google Shape;329;p5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30" name="Google Shape;330;p5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31" name="Google Shape;331;p5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1_Content E - Power Statement 4_1">
    <p:bg>
      <p:bgPr>
        <a:solidFill>
          <a:schemeClr val="accent6"/>
        </a:solidFill>
      </p:bgPr>
    </p:bg>
    <p:spTree>
      <p:nvGrpSpPr>
        <p:cNvPr id="3352" name="Shape 3352"/>
        <p:cNvGrpSpPr/>
        <p:nvPr/>
      </p:nvGrpSpPr>
      <p:grpSpPr>
        <a:xfrm>
          <a:off x="0" y="0"/>
          <a:ext cx="0" cy="0"/>
          <a:chOff x="0" y="0"/>
          <a:chExt cx="0" cy="0"/>
        </a:xfrm>
      </p:grpSpPr>
      <p:sp>
        <p:nvSpPr>
          <p:cNvPr id="3353" name="Google Shape;3353;p513"/>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354" name="Google Shape;3354;p51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355" name="Google Shape;3355;p513"/>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3356" name="Shape 3356"/>
        <p:cNvGrpSpPr/>
        <p:nvPr/>
      </p:nvGrpSpPr>
      <p:grpSpPr>
        <a:xfrm>
          <a:off x="0" y="0"/>
          <a:ext cx="0" cy="0"/>
          <a:chOff x="0" y="0"/>
          <a:chExt cx="0" cy="0"/>
        </a:xfrm>
      </p:grpSpPr>
      <p:sp>
        <p:nvSpPr>
          <p:cNvPr id="3357" name="Google Shape;3357;p514"/>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8" name="Google Shape;3358;p514"/>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359" name="Google Shape;3359;p514"/>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400"/>
              <a:buNone/>
              <a:defRPr/>
            </a:lvl4pPr>
            <a:lvl5pPr indent="-228600" lvl="4" marL="2286000" algn="l">
              <a:lnSpc>
                <a:spcPct val="90000"/>
              </a:lnSpc>
              <a:spcBef>
                <a:spcPts val="400"/>
              </a:spcBef>
              <a:spcAft>
                <a:spcPts val="0"/>
              </a:spcAft>
              <a:buSzPts val="1400"/>
              <a:buNone/>
              <a:defRPr/>
            </a:lvl5pPr>
            <a:lvl6pPr indent="-228600" lvl="5" marL="2743200" algn="l">
              <a:lnSpc>
                <a:spcPct val="90000"/>
              </a:lnSpc>
              <a:spcBef>
                <a:spcPts val="400"/>
              </a:spcBef>
              <a:spcAft>
                <a:spcPts val="0"/>
              </a:spcAft>
              <a:buClr>
                <a:schemeClr val="lt1"/>
              </a:buClr>
              <a:buSzPts val="1400"/>
              <a:buNone/>
              <a:defRPr/>
            </a:lvl6pPr>
            <a:lvl7pPr indent="-228600" lvl="6" marL="3200400" algn="l">
              <a:lnSpc>
                <a:spcPct val="90000"/>
              </a:lnSpc>
              <a:spcBef>
                <a:spcPts val="400"/>
              </a:spcBef>
              <a:spcAft>
                <a:spcPts val="0"/>
              </a:spcAft>
              <a:buClr>
                <a:schemeClr val="lt1"/>
              </a:buClr>
              <a:buSzPts val="1400"/>
              <a:buNone/>
              <a:defRPr/>
            </a:lvl7pPr>
            <a:lvl8pPr indent="-228600" lvl="7" marL="3657600" algn="l">
              <a:lnSpc>
                <a:spcPct val="90000"/>
              </a:lnSpc>
              <a:spcBef>
                <a:spcPts val="400"/>
              </a:spcBef>
              <a:spcAft>
                <a:spcPts val="0"/>
              </a:spcAft>
              <a:buClr>
                <a:schemeClr val="lt1"/>
              </a:buClr>
              <a:buSzPts val="1400"/>
              <a:buNone/>
              <a:defRPr/>
            </a:lvl8pPr>
            <a:lvl9pPr indent="-228600" lvl="8" marL="4114800" algn="l">
              <a:lnSpc>
                <a:spcPct val="90000"/>
              </a:lnSpc>
              <a:spcBef>
                <a:spcPts val="400"/>
              </a:spcBef>
              <a:spcAft>
                <a:spcPts val="0"/>
              </a:spcAft>
              <a:buClr>
                <a:schemeClr val="lt1"/>
              </a:buClr>
              <a:buSzPts val="1400"/>
              <a:buNone/>
              <a:defRPr/>
            </a:lvl9pPr>
          </a:lstStyle>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7 Content A - Basic_4">
    <p:spTree>
      <p:nvGrpSpPr>
        <p:cNvPr id="3360" name="Shape 3360"/>
        <p:cNvGrpSpPr/>
        <p:nvPr/>
      </p:nvGrpSpPr>
      <p:grpSpPr>
        <a:xfrm>
          <a:off x="0" y="0"/>
          <a:ext cx="0" cy="0"/>
          <a:chOff x="0" y="0"/>
          <a:chExt cx="0" cy="0"/>
        </a:xfrm>
      </p:grpSpPr>
      <p:sp>
        <p:nvSpPr>
          <p:cNvPr id="3361" name="Google Shape;3361;p515"/>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62" name="Google Shape;3362;p515"/>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363" name="Google Shape;3363;p515"/>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7 Content A - Basic_5">
    <p:spTree>
      <p:nvGrpSpPr>
        <p:cNvPr id="3364" name="Shape 3364"/>
        <p:cNvGrpSpPr/>
        <p:nvPr/>
      </p:nvGrpSpPr>
      <p:grpSpPr>
        <a:xfrm>
          <a:off x="0" y="0"/>
          <a:ext cx="0" cy="0"/>
          <a:chOff x="0" y="0"/>
          <a:chExt cx="0" cy="0"/>
        </a:xfrm>
      </p:grpSpPr>
      <p:sp>
        <p:nvSpPr>
          <p:cNvPr id="3365" name="Google Shape;3365;p516"/>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66" name="Google Shape;3366;p516"/>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367" name="Google Shape;3367;p516"/>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OBJECT_2_1_1_1_1_1">
    <p:spTree>
      <p:nvGrpSpPr>
        <p:cNvPr id="3368" name="Shape 3368"/>
        <p:cNvGrpSpPr/>
        <p:nvPr/>
      </p:nvGrpSpPr>
      <p:grpSpPr>
        <a:xfrm>
          <a:off x="0" y="0"/>
          <a:ext cx="0" cy="0"/>
          <a:chOff x="0" y="0"/>
          <a:chExt cx="0" cy="0"/>
        </a:xfrm>
      </p:grpSpPr>
      <p:sp>
        <p:nvSpPr>
          <p:cNvPr id="3369" name="Google Shape;3369;p517"/>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17"/>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17"/>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1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11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373" name="Google Shape;3373;p517"/>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374" name="Google Shape;3374;p517"/>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0"/>
              </a:spcBef>
              <a:spcAft>
                <a:spcPts val="0"/>
              </a:spcAft>
              <a:buSzPts val="1100"/>
              <a:buFont typeface="DM Sans Medium"/>
              <a:buNone/>
              <a:defRPr>
                <a:solidFill>
                  <a:schemeClr val="accent1"/>
                </a:solidFill>
                <a:latin typeface="DM Sans Medium"/>
                <a:ea typeface="DM Sans Medium"/>
                <a:cs typeface="DM Sans Medium"/>
                <a:sym typeface="DM Sans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75" name="Google Shape;3375;p517"/>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376" name="Google Shape;3376;p517"/>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377" name="Google Shape;3377;p517"/>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dk1"/>
              </a:buClr>
              <a:buSzPts val="1500"/>
              <a:buNone/>
              <a:defRPr b="1" sz="1500"/>
            </a:lvl1pPr>
            <a:lvl2pPr lvl="1">
              <a:lnSpc>
                <a:spcPct val="115000"/>
              </a:lnSpc>
              <a:spcBef>
                <a:spcPts val="0"/>
              </a:spcBef>
              <a:spcAft>
                <a:spcPts val="0"/>
              </a:spcAft>
              <a:buSzPts val="1100"/>
              <a:buNone/>
              <a:defRPr/>
            </a:lvl2pPr>
            <a:lvl3pPr lvl="2">
              <a:lnSpc>
                <a:spcPct val="115000"/>
              </a:lnSpc>
              <a:spcBef>
                <a:spcPts val="0"/>
              </a:spcBef>
              <a:spcAft>
                <a:spcPts val="0"/>
              </a:spcAft>
              <a:buSzPts val="1500"/>
              <a:buNone/>
              <a:defRPr sz="1500"/>
            </a:lvl3pPr>
            <a:lvl4pPr lvl="3">
              <a:lnSpc>
                <a:spcPct val="115000"/>
              </a:lnSpc>
              <a:spcBef>
                <a:spcPts val="0"/>
              </a:spcBef>
              <a:spcAft>
                <a:spcPts val="0"/>
              </a:spcAft>
              <a:buSzPts val="1500"/>
              <a:buNone/>
              <a:defRPr sz="1500"/>
            </a:lvl4pPr>
            <a:lvl5pPr lvl="4">
              <a:lnSpc>
                <a:spcPct val="115000"/>
              </a:lnSpc>
              <a:spcBef>
                <a:spcPts val="0"/>
              </a:spcBef>
              <a:spcAft>
                <a:spcPts val="0"/>
              </a:spcAft>
              <a:buSzPts val="1500"/>
              <a:buNone/>
              <a:defRPr sz="1500"/>
            </a:lvl5pPr>
            <a:lvl6pPr lvl="5">
              <a:lnSpc>
                <a:spcPct val="115000"/>
              </a:lnSpc>
              <a:spcBef>
                <a:spcPts val="0"/>
              </a:spcBef>
              <a:spcAft>
                <a:spcPts val="0"/>
              </a:spcAft>
              <a:buSzPts val="1500"/>
              <a:buNone/>
              <a:defRPr sz="1500"/>
            </a:lvl6pPr>
            <a:lvl7pPr lvl="6">
              <a:lnSpc>
                <a:spcPct val="115000"/>
              </a:lnSpc>
              <a:spcBef>
                <a:spcPts val="0"/>
              </a:spcBef>
              <a:spcAft>
                <a:spcPts val="0"/>
              </a:spcAft>
              <a:buSzPts val="1500"/>
              <a:buNone/>
              <a:defRPr sz="1500"/>
            </a:lvl7pPr>
            <a:lvl8pPr lvl="7">
              <a:lnSpc>
                <a:spcPct val="115000"/>
              </a:lnSpc>
              <a:spcBef>
                <a:spcPts val="0"/>
              </a:spcBef>
              <a:spcAft>
                <a:spcPts val="0"/>
              </a:spcAft>
              <a:buSzPts val="1500"/>
              <a:buNone/>
              <a:defRPr sz="1500"/>
            </a:lvl8pPr>
            <a:lvl9pPr lvl="8">
              <a:lnSpc>
                <a:spcPct val="115000"/>
              </a:lnSpc>
              <a:spcBef>
                <a:spcPts val="0"/>
              </a:spcBef>
              <a:spcAft>
                <a:spcPts val="0"/>
              </a:spcAft>
              <a:buSzPts val="1500"/>
              <a:buNone/>
              <a:defRPr sz="1500"/>
            </a:lvl9pPr>
          </a:lstStyle>
          <a:p/>
        </p:txBody>
      </p:sp>
      <p:sp>
        <p:nvSpPr>
          <p:cNvPr id="3378" name="Google Shape;3378;p517"/>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dk1"/>
              </a:buClr>
              <a:buSzPts val="1500"/>
              <a:buNone/>
              <a:defRPr b="1" sz="1500"/>
            </a:lvl1pPr>
            <a:lvl2pPr lvl="1">
              <a:lnSpc>
                <a:spcPct val="115000"/>
              </a:lnSpc>
              <a:spcBef>
                <a:spcPts val="0"/>
              </a:spcBef>
              <a:spcAft>
                <a:spcPts val="0"/>
              </a:spcAft>
              <a:buSzPts val="1100"/>
              <a:buNone/>
              <a:defRPr/>
            </a:lvl2pPr>
            <a:lvl3pPr lvl="2">
              <a:lnSpc>
                <a:spcPct val="115000"/>
              </a:lnSpc>
              <a:spcBef>
                <a:spcPts val="0"/>
              </a:spcBef>
              <a:spcAft>
                <a:spcPts val="0"/>
              </a:spcAft>
              <a:buSzPts val="1500"/>
              <a:buNone/>
              <a:defRPr sz="1500"/>
            </a:lvl3pPr>
            <a:lvl4pPr lvl="3">
              <a:lnSpc>
                <a:spcPct val="115000"/>
              </a:lnSpc>
              <a:spcBef>
                <a:spcPts val="0"/>
              </a:spcBef>
              <a:spcAft>
                <a:spcPts val="0"/>
              </a:spcAft>
              <a:buSzPts val="1500"/>
              <a:buNone/>
              <a:defRPr sz="1500"/>
            </a:lvl4pPr>
            <a:lvl5pPr lvl="4">
              <a:lnSpc>
                <a:spcPct val="115000"/>
              </a:lnSpc>
              <a:spcBef>
                <a:spcPts val="0"/>
              </a:spcBef>
              <a:spcAft>
                <a:spcPts val="0"/>
              </a:spcAft>
              <a:buSzPts val="1500"/>
              <a:buNone/>
              <a:defRPr sz="1500"/>
            </a:lvl5pPr>
            <a:lvl6pPr lvl="5">
              <a:lnSpc>
                <a:spcPct val="115000"/>
              </a:lnSpc>
              <a:spcBef>
                <a:spcPts val="0"/>
              </a:spcBef>
              <a:spcAft>
                <a:spcPts val="0"/>
              </a:spcAft>
              <a:buSzPts val="1500"/>
              <a:buNone/>
              <a:defRPr sz="1500"/>
            </a:lvl6pPr>
            <a:lvl7pPr lvl="6">
              <a:lnSpc>
                <a:spcPct val="115000"/>
              </a:lnSpc>
              <a:spcBef>
                <a:spcPts val="0"/>
              </a:spcBef>
              <a:spcAft>
                <a:spcPts val="0"/>
              </a:spcAft>
              <a:buSzPts val="1500"/>
              <a:buNone/>
              <a:defRPr sz="1500"/>
            </a:lvl7pPr>
            <a:lvl8pPr lvl="7">
              <a:lnSpc>
                <a:spcPct val="115000"/>
              </a:lnSpc>
              <a:spcBef>
                <a:spcPts val="0"/>
              </a:spcBef>
              <a:spcAft>
                <a:spcPts val="0"/>
              </a:spcAft>
              <a:buSzPts val="1500"/>
              <a:buNone/>
              <a:defRPr sz="1500"/>
            </a:lvl8pPr>
            <a:lvl9pPr lvl="8">
              <a:lnSpc>
                <a:spcPct val="115000"/>
              </a:lnSpc>
              <a:spcBef>
                <a:spcPts val="0"/>
              </a:spcBef>
              <a:spcAft>
                <a:spcPts val="0"/>
              </a:spcAft>
              <a:buSzPts val="1500"/>
              <a:buNone/>
              <a:defRPr sz="1500"/>
            </a:lvl9pPr>
          </a:lstStyle>
          <a:p/>
        </p:txBody>
      </p:sp>
      <p:sp>
        <p:nvSpPr>
          <p:cNvPr id="3379" name="Google Shape;3379;p517"/>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dk1"/>
              </a:buClr>
              <a:buSzPts val="1500"/>
              <a:buNone/>
              <a:defRPr b="1" sz="1500"/>
            </a:lvl1pPr>
            <a:lvl2pPr lvl="1">
              <a:lnSpc>
                <a:spcPct val="115000"/>
              </a:lnSpc>
              <a:spcBef>
                <a:spcPts val="0"/>
              </a:spcBef>
              <a:spcAft>
                <a:spcPts val="0"/>
              </a:spcAft>
              <a:buSzPts val="1100"/>
              <a:buNone/>
              <a:defRPr/>
            </a:lvl2pPr>
            <a:lvl3pPr lvl="2">
              <a:lnSpc>
                <a:spcPct val="115000"/>
              </a:lnSpc>
              <a:spcBef>
                <a:spcPts val="0"/>
              </a:spcBef>
              <a:spcAft>
                <a:spcPts val="0"/>
              </a:spcAft>
              <a:buSzPts val="1500"/>
              <a:buNone/>
              <a:defRPr sz="1500"/>
            </a:lvl3pPr>
            <a:lvl4pPr lvl="3">
              <a:lnSpc>
                <a:spcPct val="115000"/>
              </a:lnSpc>
              <a:spcBef>
                <a:spcPts val="0"/>
              </a:spcBef>
              <a:spcAft>
                <a:spcPts val="0"/>
              </a:spcAft>
              <a:buSzPts val="1500"/>
              <a:buNone/>
              <a:defRPr sz="1500"/>
            </a:lvl4pPr>
            <a:lvl5pPr lvl="4">
              <a:lnSpc>
                <a:spcPct val="115000"/>
              </a:lnSpc>
              <a:spcBef>
                <a:spcPts val="0"/>
              </a:spcBef>
              <a:spcAft>
                <a:spcPts val="0"/>
              </a:spcAft>
              <a:buSzPts val="1500"/>
              <a:buNone/>
              <a:defRPr sz="1500"/>
            </a:lvl5pPr>
            <a:lvl6pPr lvl="5">
              <a:lnSpc>
                <a:spcPct val="115000"/>
              </a:lnSpc>
              <a:spcBef>
                <a:spcPts val="0"/>
              </a:spcBef>
              <a:spcAft>
                <a:spcPts val="0"/>
              </a:spcAft>
              <a:buSzPts val="1500"/>
              <a:buNone/>
              <a:defRPr sz="1500"/>
            </a:lvl6pPr>
            <a:lvl7pPr lvl="6">
              <a:lnSpc>
                <a:spcPct val="115000"/>
              </a:lnSpc>
              <a:spcBef>
                <a:spcPts val="0"/>
              </a:spcBef>
              <a:spcAft>
                <a:spcPts val="0"/>
              </a:spcAft>
              <a:buSzPts val="1500"/>
              <a:buNone/>
              <a:defRPr sz="1500"/>
            </a:lvl7pPr>
            <a:lvl8pPr lvl="7">
              <a:lnSpc>
                <a:spcPct val="115000"/>
              </a:lnSpc>
              <a:spcBef>
                <a:spcPts val="0"/>
              </a:spcBef>
              <a:spcAft>
                <a:spcPts val="0"/>
              </a:spcAft>
              <a:buSzPts val="1500"/>
              <a:buNone/>
              <a:defRPr sz="1500"/>
            </a:lvl8pPr>
            <a:lvl9pPr lvl="8">
              <a:lnSpc>
                <a:spcPct val="115000"/>
              </a:lnSpc>
              <a:spcBef>
                <a:spcPts val="0"/>
              </a:spcBef>
              <a:spcAft>
                <a:spcPts val="0"/>
              </a:spcAft>
              <a:buSzPts val="1500"/>
              <a:buNone/>
              <a:defRPr sz="1500"/>
            </a:lvl9pPr>
          </a:lstStyle>
          <a:p/>
        </p:txBody>
      </p:sp>
      <p:sp>
        <p:nvSpPr>
          <p:cNvPr id="3380" name="Google Shape;3380;p51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3381" name="Shape 3381"/>
        <p:cNvGrpSpPr/>
        <p:nvPr/>
      </p:nvGrpSpPr>
      <p:grpSpPr>
        <a:xfrm>
          <a:off x="0" y="0"/>
          <a:ext cx="0" cy="0"/>
          <a:chOff x="0" y="0"/>
          <a:chExt cx="0" cy="0"/>
        </a:xfrm>
      </p:grpSpPr>
      <p:sp>
        <p:nvSpPr>
          <p:cNvPr id="3382" name="Google Shape;3382;p518"/>
          <p:cNvSpPr/>
          <p:nvPr/>
        </p:nvSpPr>
        <p:spPr>
          <a:xfrm rot="10800000">
            <a:off x="7772000"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518"/>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518"/>
          <p:cNvSpPr/>
          <p:nvPr/>
        </p:nvSpPr>
        <p:spPr>
          <a:xfrm rot="10800000">
            <a:off x="7991725"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85" name="Google Shape;3385;p518"/>
          <p:cNvCxnSpPr>
            <a:stCxn id="3384" idx="2"/>
          </p:cNvCxnSpPr>
          <p:nvPr/>
        </p:nvCxnSpPr>
        <p:spPr>
          <a:xfrm rot="10800000">
            <a:off x="7991725" y="1486000"/>
            <a:ext cx="0" cy="220800"/>
          </a:xfrm>
          <a:prstGeom prst="straightConnector1">
            <a:avLst/>
          </a:prstGeom>
          <a:noFill/>
          <a:ln cap="flat" cmpd="sng" w="9525">
            <a:solidFill>
              <a:schemeClr val="dk2"/>
            </a:solidFill>
            <a:prstDash val="solid"/>
            <a:round/>
            <a:headEnd len="sm" w="sm" type="none"/>
            <a:tailEnd len="sm" w="sm" type="none"/>
          </a:ln>
        </p:spPr>
      </p:cxnSp>
      <p:cxnSp>
        <p:nvCxnSpPr>
          <p:cNvPr id="3386" name="Google Shape;3386;p518"/>
          <p:cNvCxnSpPr>
            <a:stCxn id="3382" idx="2"/>
          </p:cNvCxnSpPr>
          <p:nvPr/>
        </p:nvCxnSpPr>
        <p:spPr>
          <a:xfrm rot="10800000">
            <a:off x="7772000" y="1487750"/>
            <a:ext cx="0" cy="329100"/>
          </a:xfrm>
          <a:prstGeom prst="straightConnector1">
            <a:avLst/>
          </a:prstGeom>
          <a:noFill/>
          <a:ln cap="flat" cmpd="sng" w="9525">
            <a:solidFill>
              <a:schemeClr val="dk2"/>
            </a:solidFill>
            <a:prstDash val="solid"/>
            <a:round/>
            <a:headEnd len="sm" w="sm" type="none"/>
            <a:tailEnd len="sm" w="sm" type="none"/>
          </a:ln>
        </p:spPr>
      </p:cxnSp>
      <p:cxnSp>
        <p:nvCxnSpPr>
          <p:cNvPr id="3387" name="Google Shape;3387;p518"/>
          <p:cNvCxnSpPr>
            <a:stCxn id="3383" idx="2"/>
          </p:cNvCxnSpPr>
          <p:nvPr/>
        </p:nvCxnSpPr>
        <p:spPr>
          <a:xfrm rot="10800000">
            <a:off x="7883600" y="1487625"/>
            <a:ext cx="0" cy="273300"/>
          </a:xfrm>
          <a:prstGeom prst="straightConnector1">
            <a:avLst/>
          </a:prstGeom>
          <a:noFill/>
          <a:ln cap="flat" cmpd="sng" w="9525">
            <a:solidFill>
              <a:schemeClr val="dk2"/>
            </a:solidFill>
            <a:prstDash val="solid"/>
            <a:round/>
            <a:headEnd len="sm" w="sm" type="none"/>
            <a:tailEnd len="sm" w="sm" type="none"/>
          </a:ln>
        </p:spPr>
      </p:cxnSp>
      <p:cxnSp>
        <p:nvCxnSpPr>
          <p:cNvPr id="3388" name="Google Shape;3388;p518"/>
          <p:cNvCxnSpPr>
            <a:stCxn id="3384" idx="0"/>
          </p:cNvCxnSpPr>
          <p:nvPr/>
        </p:nvCxnSpPr>
        <p:spPr>
          <a:xfrm>
            <a:off x="8206225" y="1921300"/>
            <a:ext cx="244500" cy="0"/>
          </a:xfrm>
          <a:prstGeom prst="straightConnector1">
            <a:avLst/>
          </a:prstGeom>
          <a:noFill/>
          <a:ln cap="flat" cmpd="sng" w="9525">
            <a:solidFill>
              <a:schemeClr val="dk2"/>
            </a:solidFill>
            <a:prstDash val="solid"/>
            <a:round/>
            <a:headEnd len="sm" w="sm" type="none"/>
            <a:tailEnd len="sm" w="sm" type="none"/>
          </a:ln>
        </p:spPr>
      </p:cxnSp>
      <p:cxnSp>
        <p:nvCxnSpPr>
          <p:cNvPr id="3389" name="Google Shape;3389;p518"/>
          <p:cNvCxnSpPr>
            <a:stCxn id="3383" idx="0"/>
          </p:cNvCxnSpPr>
          <p:nvPr/>
        </p:nvCxnSpPr>
        <p:spPr>
          <a:xfrm>
            <a:off x="8152400" y="2029725"/>
            <a:ext cx="356700" cy="0"/>
          </a:xfrm>
          <a:prstGeom prst="straightConnector1">
            <a:avLst/>
          </a:prstGeom>
          <a:noFill/>
          <a:ln cap="flat" cmpd="sng" w="9525">
            <a:solidFill>
              <a:schemeClr val="dk2"/>
            </a:solidFill>
            <a:prstDash val="solid"/>
            <a:round/>
            <a:headEnd len="sm" w="sm" type="none"/>
            <a:tailEnd len="sm" w="sm" type="none"/>
          </a:ln>
        </p:spPr>
      </p:cxnSp>
      <p:cxnSp>
        <p:nvCxnSpPr>
          <p:cNvPr id="3390" name="Google Shape;3390;p518"/>
          <p:cNvCxnSpPr>
            <a:stCxn id="3382" idx="0"/>
          </p:cNvCxnSpPr>
          <p:nvPr/>
        </p:nvCxnSpPr>
        <p:spPr>
          <a:xfrm>
            <a:off x="8096600" y="2141450"/>
            <a:ext cx="342600" cy="0"/>
          </a:xfrm>
          <a:prstGeom prst="straightConnector1">
            <a:avLst/>
          </a:prstGeom>
          <a:noFill/>
          <a:ln cap="flat" cmpd="sng" w="9525">
            <a:solidFill>
              <a:schemeClr val="dk2"/>
            </a:solidFill>
            <a:prstDash val="solid"/>
            <a:round/>
            <a:headEnd len="sm" w="sm" type="none"/>
            <a:tailEnd len="sm" w="sm" type="none"/>
          </a:ln>
        </p:spPr>
      </p:cxnSp>
      <p:sp>
        <p:nvSpPr>
          <p:cNvPr id="3391" name="Google Shape;3391;p518"/>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392" name="Google Shape;3392;p518"/>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3" name="Google Shape;3393;p518"/>
          <p:cNvSpPr txBox="1"/>
          <p:nvPr>
            <p:ph idx="12" type="sldNum"/>
          </p:nvPr>
        </p:nvSpPr>
        <p:spPr>
          <a:xfrm>
            <a:off x="8151887" y="4763726"/>
            <a:ext cx="5001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94" name="Google Shape;3394;p518"/>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5" name="Google Shape;3395;p518"/>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6" name="Google Shape;3396;p518"/>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7" name="Google Shape;3397;p518"/>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8" name="Google Shape;3398;p518"/>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9" name="Google Shape;3399;p518"/>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00" name="Google Shape;3400;p518"/>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Content F - Artistic Divider 1">
    <p:bg>
      <p:bgPr>
        <a:solidFill>
          <a:schemeClr val="lt1"/>
        </a:solidFill>
      </p:bgPr>
    </p:bg>
    <p:spTree>
      <p:nvGrpSpPr>
        <p:cNvPr id="3401" name="Shape 3401"/>
        <p:cNvGrpSpPr/>
        <p:nvPr/>
      </p:nvGrpSpPr>
      <p:grpSpPr>
        <a:xfrm>
          <a:off x="0" y="0"/>
          <a:ext cx="0" cy="0"/>
          <a:chOff x="0" y="0"/>
          <a:chExt cx="0" cy="0"/>
        </a:xfrm>
      </p:grpSpPr>
      <p:sp>
        <p:nvSpPr>
          <p:cNvPr id="3402" name="Google Shape;3402;p519"/>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403" name="Google Shape;3403;p519"/>
          <p:cNvSpPr/>
          <p:nvPr/>
        </p:nvSpPr>
        <p:spPr>
          <a:xfrm>
            <a:off x="8421200" y="0"/>
            <a:ext cx="731700" cy="731700"/>
          </a:xfrm>
          <a:prstGeom prst="rect">
            <a:avLst/>
          </a:prstGeom>
          <a:solidFill>
            <a:schemeClr val="lt2"/>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519"/>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05" name="Google Shape;3405;p519"/>
          <p:cNvSpPr/>
          <p:nvPr/>
        </p:nvSpPr>
        <p:spPr>
          <a:xfrm>
            <a:off x="7655825" y="0"/>
            <a:ext cx="1492200" cy="1492200"/>
          </a:xfrm>
          <a:prstGeom prst="ellipse">
            <a:avLst/>
          </a:prstGeom>
          <a:solidFill>
            <a:schemeClr val="accent1"/>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19"/>
          <p:cNvSpPr/>
          <p:nvPr/>
        </p:nvSpPr>
        <p:spPr>
          <a:xfrm rot="10800000">
            <a:off x="7655825" y="3194100"/>
            <a:ext cx="1492200" cy="1492200"/>
          </a:xfrm>
          <a:prstGeom prst="rtTriangle">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19"/>
          <p:cNvSpPr/>
          <p:nvPr/>
        </p:nvSpPr>
        <p:spPr>
          <a:xfrm>
            <a:off x="8421200" y="2462400"/>
            <a:ext cx="731700" cy="731700"/>
          </a:xfrm>
          <a:prstGeom prst="rect">
            <a:avLst/>
          </a:prstGeom>
          <a:solidFill>
            <a:srgbClr val="FF3621"/>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19"/>
          <p:cNvSpPr/>
          <p:nvPr/>
        </p:nvSpPr>
        <p:spPr>
          <a:xfrm rot="-5400000">
            <a:off x="8414825" y="2462300"/>
            <a:ext cx="733200" cy="733200"/>
          </a:xfrm>
          <a:prstGeom prst="rtTriangle">
            <a:avLst/>
          </a:prstGeom>
          <a:solidFill>
            <a:schemeClr val="lt2"/>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19"/>
          <p:cNvSpPr/>
          <p:nvPr/>
        </p:nvSpPr>
        <p:spPr>
          <a:xfrm>
            <a:off x="6181425" y="731700"/>
            <a:ext cx="360900" cy="360900"/>
          </a:xfrm>
          <a:prstGeom prst="rect">
            <a:avLst/>
          </a:prstGeom>
          <a:solidFill>
            <a:schemeClr val="lt2"/>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519"/>
          <p:cNvSpPr/>
          <p:nvPr/>
        </p:nvSpPr>
        <p:spPr>
          <a:xfrm>
            <a:off x="6653325" y="4325400"/>
            <a:ext cx="360900" cy="360900"/>
          </a:xfrm>
          <a:prstGeom prst="ellipse">
            <a:avLst/>
          </a:prstGeom>
          <a:solidFill>
            <a:schemeClr val="accent1"/>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519"/>
          <p:cNvSpPr/>
          <p:nvPr/>
        </p:nvSpPr>
        <p:spPr>
          <a:xfrm>
            <a:off x="7478425" y="2285000"/>
            <a:ext cx="177300" cy="177300"/>
          </a:xfrm>
          <a:prstGeom prst="rtTriangle">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3412" name="Shape 3412"/>
        <p:cNvGrpSpPr/>
        <p:nvPr/>
      </p:nvGrpSpPr>
      <p:grpSpPr>
        <a:xfrm>
          <a:off x="0" y="0"/>
          <a:ext cx="0" cy="0"/>
          <a:chOff x="0" y="0"/>
          <a:chExt cx="0" cy="0"/>
        </a:xfrm>
      </p:grpSpPr>
      <p:sp>
        <p:nvSpPr>
          <p:cNvPr id="3413" name="Google Shape;3413;p520"/>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14" name="Google Shape;3414;p520"/>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228600" lvl="0" marL="457200">
              <a:spcBef>
                <a:spcPts val="0"/>
              </a:spcBef>
              <a:spcAft>
                <a:spcPts val="0"/>
              </a:spcAft>
              <a:buSzPts val="1100"/>
              <a:buNone/>
              <a:defRPr/>
            </a:lvl1pPr>
            <a:lvl2pPr indent="-228600" lvl="1" marL="914400">
              <a:spcBef>
                <a:spcPts val="0"/>
              </a:spcBef>
              <a:spcAft>
                <a:spcPts val="0"/>
              </a:spcAft>
              <a:buSzPts val="1100"/>
              <a:buNone/>
              <a:defRPr/>
            </a:lvl2pPr>
            <a:lvl3pPr indent="-228600" lvl="2" marL="1371600">
              <a:spcBef>
                <a:spcPts val="0"/>
              </a:spcBef>
              <a:spcAft>
                <a:spcPts val="0"/>
              </a:spcAft>
              <a:buSzPts val="1100"/>
              <a:buNone/>
              <a:defRPr/>
            </a:lvl3pPr>
            <a:lvl4pPr indent="-228600" lvl="3" marL="1828800">
              <a:spcBef>
                <a:spcPts val="0"/>
              </a:spcBef>
              <a:spcAft>
                <a:spcPts val="0"/>
              </a:spcAft>
              <a:buSzPts val="1100"/>
              <a:buNone/>
              <a:defRPr/>
            </a:lvl4pPr>
            <a:lvl5pPr indent="-228600" lvl="4" marL="2286000">
              <a:spcBef>
                <a:spcPts val="0"/>
              </a:spcBef>
              <a:spcAft>
                <a:spcPts val="0"/>
              </a:spcAft>
              <a:buSzPts val="1100"/>
              <a:buNone/>
              <a:defRPr/>
            </a:lvl5pPr>
            <a:lvl6pPr indent="-228600" lvl="5" marL="2743200">
              <a:spcBef>
                <a:spcPts val="0"/>
              </a:spcBef>
              <a:spcAft>
                <a:spcPts val="0"/>
              </a:spcAft>
              <a:buSzPts val="1100"/>
              <a:buNone/>
              <a:defRPr/>
            </a:lvl6pPr>
            <a:lvl7pPr indent="-228600" lvl="6" marL="3200400">
              <a:spcBef>
                <a:spcPts val="0"/>
              </a:spcBef>
              <a:spcAft>
                <a:spcPts val="0"/>
              </a:spcAft>
              <a:buSzPts val="1100"/>
              <a:buNone/>
              <a:defRPr/>
            </a:lvl7pPr>
            <a:lvl8pPr indent="-228600" lvl="7" marL="3657600">
              <a:spcBef>
                <a:spcPts val="0"/>
              </a:spcBef>
              <a:spcAft>
                <a:spcPts val="0"/>
              </a:spcAft>
              <a:buSzPts val="1100"/>
              <a:buNone/>
              <a:defRPr/>
            </a:lvl8pPr>
            <a:lvl9pPr indent="-228600" lvl="8" marL="4114800">
              <a:spcBef>
                <a:spcPts val="0"/>
              </a:spcBef>
              <a:spcAft>
                <a:spcPts val="0"/>
              </a:spcAft>
              <a:buSzPts val="1100"/>
              <a:buNone/>
              <a:defRPr/>
            </a:lvl9pPr>
          </a:lstStyle>
          <a:p/>
        </p:txBody>
      </p:sp>
      <p:sp>
        <p:nvSpPr>
          <p:cNvPr id="3415" name="Google Shape;3415;p5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7 Content A - Basic 1">
    <p:bg>
      <p:bgPr>
        <a:solidFill>
          <a:schemeClr val="lt1"/>
        </a:solidFill>
      </p:bgPr>
    </p:bg>
    <p:spTree>
      <p:nvGrpSpPr>
        <p:cNvPr id="3416" name="Shape 3416"/>
        <p:cNvGrpSpPr/>
        <p:nvPr/>
      </p:nvGrpSpPr>
      <p:grpSpPr>
        <a:xfrm>
          <a:off x="0" y="0"/>
          <a:ext cx="0" cy="0"/>
          <a:chOff x="0" y="0"/>
          <a:chExt cx="0" cy="0"/>
        </a:xfrm>
      </p:grpSpPr>
      <p:sp>
        <p:nvSpPr>
          <p:cNvPr id="3417" name="Google Shape;3417;p521"/>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418" name="Google Shape;3418;p521"/>
          <p:cNvSpPr txBox="1"/>
          <p:nvPr>
            <p:ph idx="1" type="body"/>
          </p:nvPr>
        </p:nvSpPr>
        <p:spPr>
          <a:xfrm>
            <a:off x="571524" y="1491625"/>
            <a:ext cx="79968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19" name="Google Shape;3419;p521"/>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20" name="Google Shape;3420;p521"/>
          <p:cNvSpPr txBox="1"/>
          <p:nvPr>
            <p:ph idx="2"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2 Title Slide A - Dark">
    <p:spTree>
      <p:nvGrpSpPr>
        <p:cNvPr id="3427" name="Shape 3427"/>
        <p:cNvGrpSpPr/>
        <p:nvPr/>
      </p:nvGrpSpPr>
      <p:grpSpPr>
        <a:xfrm>
          <a:off x="0" y="0"/>
          <a:ext cx="0" cy="0"/>
          <a:chOff x="0" y="0"/>
          <a:chExt cx="0" cy="0"/>
        </a:xfrm>
      </p:grpSpPr>
      <p:sp>
        <p:nvSpPr>
          <p:cNvPr id="3428" name="Google Shape;3428;p523"/>
          <p:cNvSpPr txBox="1"/>
          <p:nvPr>
            <p:ph type="ctrTitle"/>
          </p:nvPr>
        </p:nvSpPr>
        <p:spPr>
          <a:xfrm>
            <a:off x="571505" y="890231"/>
            <a:ext cx="4628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429" name="Google Shape;3429;p523"/>
          <p:cNvPicPr preferRelativeResize="0"/>
          <p:nvPr/>
        </p:nvPicPr>
        <p:blipFill rotWithShape="1">
          <a:blip r:embed="rId2">
            <a:alphaModFix/>
          </a:blip>
          <a:srcRect b="0" l="0" r="0" t="0"/>
          <a:stretch/>
        </p:blipFill>
        <p:spPr>
          <a:xfrm>
            <a:off x="571512" y="457205"/>
            <a:ext cx="1918698" cy="305230"/>
          </a:xfrm>
          <a:prstGeom prst="rect">
            <a:avLst/>
          </a:prstGeom>
          <a:noFill/>
          <a:ln>
            <a:noFill/>
          </a:ln>
        </p:spPr>
      </p:pic>
      <p:cxnSp>
        <p:nvCxnSpPr>
          <p:cNvPr id="3430" name="Google Shape;3430;p523"/>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431" name="Google Shape;3431;p52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432" name="Google Shape;3432;p523"/>
          <p:cNvPicPr preferRelativeResize="0"/>
          <p:nvPr/>
        </p:nvPicPr>
        <p:blipFill rotWithShape="1">
          <a:blip r:embed="rId3">
            <a:alphaModFix/>
          </a:blip>
          <a:srcRect b="0" l="0" r="0" t="0"/>
          <a:stretch/>
        </p:blipFill>
        <p:spPr>
          <a:xfrm>
            <a:off x="4904797" y="456104"/>
            <a:ext cx="4238246" cy="4231296"/>
          </a:xfrm>
          <a:prstGeom prst="rect">
            <a:avLst/>
          </a:prstGeom>
          <a:noFill/>
          <a:ln>
            <a:noFill/>
          </a:ln>
        </p:spPr>
      </p:pic>
      <p:sp>
        <p:nvSpPr>
          <p:cNvPr id="3433" name="Google Shape;3433;p523"/>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marR="0" algn="l">
              <a:lnSpc>
                <a:spcPct val="90000"/>
              </a:lnSpc>
              <a:spcBef>
                <a:spcPts val="800"/>
              </a:spcBef>
              <a:spcAft>
                <a:spcPts val="0"/>
              </a:spcAft>
              <a:buClr>
                <a:schemeClr val="dk1"/>
              </a:buClr>
              <a:buSzPts val="2400"/>
              <a:buFont typeface="DM Sans"/>
              <a:buNone/>
              <a:defRPr b="0" i="0" sz="2400" u="none" cap="none" strike="noStrike">
                <a:solidFill>
                  <a:schemeClr val="lt1"/>
                </a:solidFill>
                <a:latin typeface="DM Sans"/>
                <a:ea typeface="DM Sans"/>
                <a:cs typeface="DM Sans"/>
                <a:sym typeface="DM San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434" name="Google Shape;3434;p523"/>
          <p:cNvSpPr txBox="1"/>
          <p:nvPr>
            <p:ph idx="2" type="body"/>
          </p:nvPr>
        </p:nvSpPr>
        <p:spPr>
          <a:xfrm>
            <a:off x="571656" y="4317000"/>
            <a:ext cx="3948000" cy="369300"/>
          </a:xfrm>
          <a:prstGeom prst="rect">
            <a:avLst/>
          </a:prstGeom>
          <a:noFill/>
          <a:ln>
            <a:noFill/>
          </a:ln>
        </p:spPr>
        <p:txBody>
          <a:bodyPr anchorCtr="0" anchor="t" bIns="0" lIns="68575" spcFirstLastPara="1" rIns="0" wrap="square" tIns="0">
            <a:noAutofit/>
          </a:bodyPr>
          <a:lstStyle>
            <a:lvl1pPr indent="-228600" lvl="0" marL="457200" algn="l">
              <a:lnSpc>
                <a:spcPct val="100000"/>
              </a:lnSpc>
              <a:spcBef>
                <a:spcPts val="0"/>
              </a:spcBef>
              <a:spcAft>
                <a:spcPts val="0"/>
              </a:spcAft>
              <a:buSzPts val="1100"/>
              <a:buNone/>
              <a:defRPr sz="1200">
                <a:solidFill>
                  <a:schemeClr val="dk2"/>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32" name="Shape 332"/>
        <p:cNvGrpSpPr/>
        <p:nvPr/>
      </p:nvGrpSpPr>
      <p:grpSpPr>
        <a:xfrm>
          <a:off x="0" y="0"/>
          <a:ext cx="0" cy="0"/>
          <a:chOff x="0" y="0"/>
          <a:chExt cx="0" cy="0"/>
        </a:xfrm>
      </p:grpSpPr>
      <p:sp>
        <p:nvSpPr>
          <p:cNvPr id="333" name="Google Shape;333;p54"/>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34" name="Google Shape;334;p54"/>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35" name="Google Shape;335;p54"/>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36" name="Google Shape;336;p54"/>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37" name="Google Shape;337;p54"/>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38" name="Google Shape;338;p5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5"/>
        </a:solidFill>
      </p:bgPr>
    </p:bg>
    <p:spTree>
      <p:nvGrpSpPr>
        <p:cNvPr id="3435" name="Shape 3435"/>
        <p:cNvGrpSpPr/>
        <p:nvPr/>
      </p:nvGrpSpPr>
      <p:grpSpPr>
        <a:xfrm>
          <a:off x="0" y="0"/>
          <a:ext cx="0" cy="0"/>
          <a:chOff x="0" y="0"/>
          <a:chExt cx="0" cy="0"/>
        </a:xfrm>
      </p:grpSpPr>
      <p:sp>
        <p:nvSpPr>
          <p:cNvPr id="3436" name="Google Shape;3436;p524"/>
          <p:cNvSpPr txBox="1"/>
          <p:nvPr>
            <p:ph type="title"/>
          </p:nvPr>
        </p:nvSpPr>
        <p:spPr>
          <a:xfrm>
            <a:off x="1257321"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437" name="Google Shape;3437;p524"/>
          <p:cNvSpPr txBox="1"/>
          <p:nvPr/>
        </p:nvSpPr>
        <p:spPr>
          <a:xfrm>
            <a:off x="48505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DM Sans"/>
                <a:ea typeface="DM Sans"/>
                <a:cs typeface="DM Sans"/>
                <a:sym typeface="DM Sans"/>
              </a:rPr>
              <a:t>©2023 Databricks Inc. — All rights reserved</a:t>
            </a:r>
            <a:endParaRPr b="0" i="0" sz="800" u="none" cap="none" strike="noStrike">
              <a:solidFill>
                <a:schemeClr val="dk1"/>
              </a:solidFill>
              <a:latin typeface="DM Sans"/>
              <a:ea typeface="DM Sans"/>
              <a:cs typeface="DM Sans"/>
              <a:sym typeface="DM Sans"/>
            </a:endParaRPr>
          </a:p>
        </p:txBody>
      </p:sp>
      <p:sp>
        <p:nvSpPr>
          <p:cNvPr id="3438" name="Google Shape;3438;p52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439" name="Google Shape;3439;p524"/>
          <p:cNvPicPr preferRelativeResize="0"/>
          <p:nvPr/>
        </p:nvPicPr>
        <p:blipFill rotWithShape="1">
          <a:blip r:embed="rId2">
            <a:alphaModFix/>
          </a:blip>
          <a:srcRect b="0" l="0" r="0" t="0"/>
          <a:stretch/>
        </p:blipFill>
        <p:spPr>
          <a:xfrm>
            <a:off x="8001164" y="4854977"/>
            <a:ext cx="140040" cy="140040"/>
          </a:xfrm>
          <a:prstGeom prst="rect">
            <a:avLst/>
          </a:prstGeom>
          <a:noFill/>
          <a:ln>
            <a:noFill/>
          </a:ln>
        </p:spPr>
      </p:pic>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3440" name="Shape 3440"/>
        <p:cNvGrpSpPr/>
        <p:nvPr/>
      </p:nvGrpSpPr>
      <p:grpSpPr>
        <a:xfrm>
          <a:off x="0" y="0"/>
          <a:ext cx="0" cy="0"/>
          <a:chOff x="0" y="0"/>
          <a:chExt cx="0" cy="0"/>
        </a:xfrm>
      </p:grpSpPr>
      <p:sp>
        <p:nvSpPr>
          <p:cNvPr id="3441" name="Google Shape;3441;p525"/>
          <p:cNvSpPr txBox="1"/>
          <p:nvPr>
            <p:ph type="title"/>
          </p:nvPr>
        </p:nvSpPr>
        <p:spPr>
          <a:xfrm>
            <a:off x="1257321"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442" name="Google Shape;3442;p52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443" name="Google Shape;3443;p525"/>
          <p:cNvPicPr preferRelativeResize="0"/>
          <p:nvPr/>
        </p:nvPicPr>
        <p:blipFill rotWithShape="1">
          <a:blip r:embed="rId2">
            <a:alphaModFix/>
          </a:blip>
          <a:srcRect b="0" l="0" r="0" t="0"/>
          <a:stretch/>
        </p:blipFill>
        <p:spPr>
          <a:xfrm>
            <a:off x="8002031" y="4855574"/>
            <a:ext cx="141315" cy="141315"/>
          </a:xfrm>
          <a:prstGeom prst="rect">
            <a:avLst/>
          </a:prstGeom>
          <a:noFill/>
          <a:ln>
            <a:noFill/>
          </a:ln>
        </p:spPr>
      </p:pic>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Content E - Power Statement 1">
    <p:spTree>
      <p:nvGrpSpPr>
        <p:cNvPr id="3444" name="Shape 3444"/>
        <p:cNvGrpSpPr/>
        <p:nvPr/>
      </p:nvGrpSpPr>
      <p:grpSpPr>
        <a:xfrm>
          <a:off x="0" y="0"/>
          <a:ext cx="0" cy="0"/>
          <a:chOff x="0" y="0"/>
          <a:chExt cx="0" cy="0"/>
        </a:xfrm>
      </p:grpSpPr>
      <p:sp>
        <p:nvSpPr>
          <p:cNvPr id="3445" name="Google Shape;3445;p52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46" name="Google Shape;3446;p526"/>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3447" name="Shape 3447"/>
        <p:cNvGrpSpPr/>
        <p:nvPr/>
      </p:nvGrpSpPr>
      <p:grpSpPr>
        <a:xfrm>
          <a:off x="0" y="0"/>
          <a:ext cx="0" cy="0"/>
          <a:chOff x="0" y="0"/>
          <a:chExt cx="0" cy="0"/>
        </a:xfrm>
      </p:grpSpPr>
      <p:sp>
        <p:nvSpPr>
          <p:cNvPr id="3448" name="Google Shape;3448;p527"/>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49" name="Google Shape;3449;p52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50" name="Google Shape;3450;p527"/>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51" name="Google Shape;3451;p527"/>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3452" name="Shape 3452"/>
        <p:cNvGrpSpPr/>
        <p:nvPr/>
      </p:nvGrpSpPr>
      <p:grpSpPr>
        <a:xfrm>
          <a:off x="0" y="0"/>
          <a:ext cx="0" cy="0"/>
          <a:chOff x="0" y="0"/>
          <a:chExt cx="0" cy="0"/>
        </a:xfrm>
      </p:grpSpPr>
      <p:sp>
        <p:nvSpPr>
          <p:cNvPr id="3453" name="Google Shape;3453;p528"/>
          <p:cNvSpPr txBox="1"/>
          <p:nvPr>
            <p:ph type="title"/>
          </p:nvPr>
        </p:nvSpPr>
        <p:spPr>
          <a:xfrm>
            <a:off x="548644"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54" name="Google Shape;3454;p528"/>
          <p:cNvSpPr txBox="1"/>
          <p:nvPr>
            <p:ph idx="12" type="sldNum"/>
          </p:nvPr>
        </p:nvSpPr>
        <p:spPr>
          <a:xfrm>
            <a:off x="8047298" y="4862453"/>
            <a:ext cx="274200" cy="1374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55" name="Google Shape;3455;p528"/>
          <p:cNvSpPr txBox="1"/>
          <p:nvPr>
            <p:ph idx="1" type="body"/>
          </p:nvPr>
        </p:nvSpPr>
        <p:spPr>
          <a:xfrm>
            <a:off x="548645"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400"/>
              <a:buNone/>
              <a:defRPr/>
            </a:lvl4pPr>
            <a:lvl5pPr indent="-228600" lvl="4" marL="2286000" algn="l">
              <a:lnSpc>
                <a:spcPct val="90000"/>
              </a:lnSpc>
              <a:spcBef>
                <a:spcPts val="400"/>
              </a:spcBef>
              <a:spcAft>
                <a:spcPts val="0"/>
              </a:spcAft>
              <a:buSzPts val="1400"/>
              <a:buNone/>
              <a:defRPr/>
            </a:lvl5pPr>
            <a:lvl6pPr indent="-228600" lvl="5" marL="2743200" algn="l">
              <a:lnSpc>
                <a:spcPct val="90000"/>
              </a:lnSpc>
              <a:spcBef>
                <a:spcPts val="400"/>
              </a:spcBef>
              <a:spcAft>
                <a:spcPts val="0"/>
              </a:spcAft>
              <a:buClr>
                <a:schemeClr val="lt1"/>
              </a:buClr>
              <a:buSzPts val="1400"/>
              <a:buNone/>
              <a:defRPr/>
            </a:lvl6pPr>
            <a:lvl7pPr indent="-228600" lvl="6" marL="3200400" algn="l">
              <a:lnSpc>
                <a:spcPct val="90000"/>
              </a:lnSpc>
              <a:spcBef>
                <a:spcPts val="400"/>
              </a:spcBef>
              <a:spcAft>
                <a:spcPts val="0"/>
              </a:spcAft>
              <a:buClr>
                <a:schemeClr val="lt1"/>
              </a:buClr>
              <a:buSzPts val="1400"/>
              <a:buNone/>
              <a:defRPr/>
            </a:lvl7pPr>
            <a:lvl8pPr indent="-228600" lvl="7" marL="3657600" algn="l">
              <a:lnSpc>
                <a:spcPct val="90000"/>
              </a:lnSpc>
              <a:spcBef>
                <a:spcPts val="400"/>
              </a:spcBef>
              <a:spcAft>
                <a:spcPts val="0"/>
              </a:spcAft>
              <a:buClr>
                <a:schemeClr val="lt1"/>
              </a:buClr>
              <a:buSzPts val="1400"/>
              <a:buNone/>
              <a:defRPr/>
            </a:lvl8pPr>
            <a:lvl9pPr indent="-228600" lvl="8" marL="4114800" algn="l">
              <a:lnSpc>
                <a:spcPct val="90000"/>
              </a:lnSpc>
              <a:spcBef>
                <a:spcPts val="400"/>
              </a:spcBef>
              <a:spcAft>
                <a:spcPts val="0"/>
              </a:spcAft>
              <a:buClr>
                <a:schemeClr val="lt1"/>
              </a:buClr>
              <a:buSzPts val="1400"/>
              <a:buNone/>
              <a:defRPr/>
            </a:lvl9pPr>
          </a:lstStyle>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3456" name="Shape 3456"/>
        <p:cNvGrpSpPr/>
        <p:nvPr/>
      </p:nvGrpSpPr>
      <p:grpSpPr>
        <a:xfrm>
          <a:off x="0" y="0"/>
          <a:ext cx="0" cy="0"/>
          <a:chOff x="0" y="0"/>
          <a:chExt cx="0" cy="0"/>
        </a:xfrm>
      </p:grpSpPr>
      <p:pic>
        <p:nvPicPr>
          <p:cNvPr id="3457" name="Google Shape;3457;p529"/>
          <p:cNvPicPr preferRelativeResize="0"/>
          <p:nvPr/>
        </p:nvPicPr>
        <p:blipFill rotWithShape="1">
          <a:blip r:embed="rId2">
            <a:alphaModFix/>
          </a:blip>
          <a:srcRect b="0" l="0" r="0" t="0"/>
          <a:stretch/>
        </p:blipFill>
        <p:spPr>
          <a:xfrm>
            <a:off x="2266510" y="2114811"/>
            <a:ext cx="4609924" cy="733342"/>
          </a:xfrm>
          <a:prstGeom prst="rect">
            <a:avLst/>
          </a:prstGeom>
          <a:noFill/>
          <a:ln>
            <a:noFill/>
          </a:ln>
        </p:spPr>
      </p:pic>
      <p:sp>
        <p:nvSpPr>
          <p:cNvPr id="3458" name="Google Shape;3458;p52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1">
  <p:cSld name="OBJECT_2_1_1_2_1_1_1_3_1">
    <p:bg>
      <p:bgPr>
        <a:solidFill>
          <a:schemeClr val="dk1"/>
        </a:solidFill>
      </p:bgPr>
    </p:bg>
    <p:spTree>
      <p:nvGrpSpPr>
        <p:cNvPr id="3459" name="Shape 3459"/>
        <p:cNvGrpSpPr/>
        <p:nvPr/>
      </p:nvGrpSpPr>
      <p:grpSpPr>
        <a:xfrm>
          <a:off x="0" y="0"/>
          <a:ext cx="0" cy="0"/>
          <a:chOff x="0" y="0"/>
          <a:chExt cx="0" cy="0"/>
        </a:xfrm>
      </p:grpSpPr>
      <p:sp>
        <p:nvSpPr>
          <p:cNvPr id="3460" name="Google Shape;3460;p530"/>
          <p:cNvSpPr txBox="1"/>
          <p:nvPr>
            <p:ph idx="12" type="sldNum"/>
          </p:nvPr>
        </p:nvSpPr>
        <p:spPr>
          <a:xfrm>
            <a:off x="8152053" y="4763726"/>
            <a:ext cx="500100" cy="393600"/>
          </a:xfrm>
          <a:prstGeom prst="rect">
            <a:avLst/>
          </a:prstGeom>
          <a:noFill/>
          <a:ln>
            <a:noFill/>
          </a:ln>
        </p:spPr>
        <p:txBody>
          <a:bodyPr anchorCtr="0" anchor="t" bIns="91450" lIns="91450" spcFirstLastPara="1" rIns="91450" wrap="square" tIns="9145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3461" name="Shape 3461"/>
        <p:cNvGrpSpPr/>
        <p:nvPr/>
      </p:nvGrpSpPr>
      <p:grpSpPr>
        <a:xfrm>
          <a:off x="0" y="0"/>
          <a:ext cx="0" cy="0"/>
          <a:chOff x="0" y="0"/>
          <a:chExt cx="0" cy="0"/>
        </a:xfrm>
      </p:grpSpPr>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accent1"/>
        </a:solidFill>
      </p:bgPr>
    </p:bg>
    <p:spTree>
      <p:nvGrpSpPr>
        <p:cNvPr id="3462" name="Shape 3462"/>
        <p:cNvGrpSpPr/>
        <p:nvPr/>
      </p:nvGrpSpPr>
      <p:grpSpPr>
        <a:xfrm>
          <a:off x="0" y="0"/>
          <a:ext cx="0" cy="0"/>
          <a:chOff x="0" y="0"/>
          <a:chExt cx="0" cy="0"/>
        </a:xfrm>
      </p:grpSpPr>
      <p:sp>
        <p:nvSpPr>
          <p:cNvPr id="3463" name="Google Shape;3463;p532"/>
          <p:cNvSpPr txBox="1"/>
          <p:nvPr>
            <p:ph type="title"/>
          </p:nvPr>
        </p:nvSpPr>
        <p:spPr>
          <a:xfrm>
            <a:off x="1257321"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464" name="Google Shape;3464;p53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3465" name="Shape 3465"/>
        <p:cNvGrpSpPr/>
        <p:nvPr/>
      </p:nvGrpSpPr>
      <p:grpSpPr>
        <a:xfrm>
          <a:off x="0" y="0"/>
          <a:ext cx="0" cy="0"/>
          <a:chOff x="0" y="0"/>
          <a:chExt cx="0" cy="0"/>
        </a:xfrm>
      </p:grpSpPr>
      <p:cxnSp>
        <p:nvCxnSpPr>
          <p:cNvPr id="3466" name="Google Shape;3466;p533"/>
          <p:cNvCxnSpPr/>
          <p:nvPr/>
        </p:nvCxnSpPr>
        <p:spPr>
          <a:xfrm>
            <a:off x="4575157"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467" name="Google Shape;3467;p533"/>
          <p:cNvSpPr txBox="1"/>
          <p:nvPr>
            <p:ph idx="1" type="body"/>
          </p:nvPr>
        </p:nvSpPr>
        <p:spPr>
          <a:xfrm>
            <a:off x="571512"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68" name="Google Shape;3468;p533"/>
          <p:cNvSpPr txBox="1"/>
          <p:nvPr>
            <p:ph idx="2" type="subTitle"/>
          </p:nvPr>
        </p:nvSpPr>
        <p:spPr>
          <a:xfrm>
            <a:off x="597022" y="1477750"/>
            <a:ext cx="33642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469" name="Google Shape;3469;p533"/>
          <p:cNvSpPr txBox="1"/>
          <p:nvPr>
            <p:ph idx="3" type="subTitle"/>
          </p:nvPr>
        </p:nvSpPr>
        <p:spPr>
          <a:xfrm>
            <a:off x="5201582" y="1477750"/>
            <a:ext cx="3364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470" name="Google Shape;3470;p53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71" name="Google Shape;3471;p533"/>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72" name="Google Shape;3472;p533"/>
          <p:cNvSpPr txBox="1"/>
          <p:nvPr>
            <p:ph idx="4" type="body"/>
          </p:nvPr>
        </p:nvSpPr>
        <p:spPr>
          <a:xfrm>
            <a:off x="5201582"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73" name="Google Shape;3473;p533"/>
          <p:cNvSpPr txBox="1"/>
          <p:nvPr>
            <p:ph idx="5"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39" name="Shape 339"/>
        <p:cNvGrpSpPr/>
        <p:nvPr/>
      </p:nvGrpSpPr>
      <p:grpSpPr>
        <a:xfrm>
          <a:off x="0" y="0"/>
          <a:ext cx="0" cy="0"/>
          <a:chOff x="0" y="0"/>
          <a:chExt cx="0" cy="0"/>
        </a:xfrm>
      </p:grpSpPr>
      <p:sp>
        <p:nvSpPr>
          <p:cNvPr id="340" name="Google Shape;340;p5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41" name="Google Shape;341;p5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42" name="Google Shape;342;p5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3" name="Google Shape;343;p5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3474" name="Shape 3474"/>
        <p:cNvGrpSpPr/>
        <p:nvPr/>
      </p:nvGrpSpPr>
      <p:grpSpPr>
        <a:xfrm>
          <a:off x="0" y="0"/>
          <a:ext cx="0" cy="0"/>
          <a:chOff x="0" y="0"/>
          <a:chExt cx="0" cy="0"/>
        </a:xfrm>
      </p:grpSpPr>
      <p:sp>
        <p:nvSpPr>
          <p:cNvPr id="3475" name="Google Shape;3475;p534"/>
          <p:cNvSpPr txBox="1"/>
          <p:nvPr>
            <p:ph idx="1" type="body"/>
          </p:nvPr>
        </p:nvSpPr>
        <p:spPr>
          <a:xfrm>
            <a:off x="571512"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76" name="Google Shape;3476;p534"/>
          <p:cNvSpPr txBox="1"/>
          <p:nvPr>
            <p:ph idx="2" type="body"/>
          </p:nvPr>
        </p:nvSpPr>
        <p:spPr>
          <a:xfrm>
            <a:off x="5200357"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77" name="Google Shape;3477;p534"/>
          <p:cNvSpPr txBox="1"/>
          <p:nvPr>
            <p:ph idx="3" type="subTitle"/>
          </p:nvPr>
        </p:nvSpPr>
        <p:spPr>
          <a:xfrm>
            <a:off x="597022"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3478" name="Google Shape;3478;p534"/>
          <p:cNvSpPr txBox="1"/>
          <p:nvPr>
            <p:ph idx="4" type="subTitle"/>
          </p:nvPr>
        </p:nvSpPr>
        <p:spPr>
          <a:xfrm>
            <a:off x="5213114"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cxnSp>
        <p:nvCxnSpPr>
          <p:cNvPr id="3479" name="Google Shape;3479;p534"/>
          <p:cNvCxnSpPr/>
          <p:nvPr/>
        </p:nvCxnSpPr>
        <p:spPr>
          <a:xfrm>
            <a:off x="457518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480" name="Google Shape;3480;p53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81" name="Google Shape;3481;p534"/>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82" name="Google Shape;3482;p534"/>
          <p:cNvSpPr txBox="1"/>
          <p:nvPr>
            <p:ph idx="5"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3483" name="Shape 3483"/>
        <p:cNvGrpSpPr/>
        <p:nvPr/>
      </p:nvGrpSpPr>
      <p:grpSpPr>
        <a:xfrm>
          <a:off x="0" y="0"/>
          <a:ext cx="0" cy="0"/>
          <a:chOff x="0" y="0"/>
          <a:chExt cx="0" cy="0"/>
        </a:xfrm>
      </p:grpSpPr>
      <p:sp>
        <p:nvSpPr>
          <p:cNvPr id="3484" name="Google Shape;3484;p535"/>
          <p:cNvSpPr txBox="1"/>
          <p:nvPr>
            <p:ph idx="1" type="body"/>
          </p:nvPr>
        </p:nvSpPr>
        <p:spPr>
          <a:xfrm>
            <a:off x="571512"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cxnSp>
        <p:nvCxnSpPr>
          <p:cNvPr id="3485" name="Google Shape;3485;p535"/>
          <p:cNvCxnSpPr/>
          <p:nvPr/>
        </p:nvCxnSpPr>
        <p:spPr>
          <a:xfrm>
            <a:off x="5952033"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486" name="Google Shape;3486;p535"/>
          <p:cNvCxnSpPr/>
          <p:nvPr/>
        </p:nvCxnSpPr>
        <p:spPr>
          <a:xfrm>
            <a:off x="317827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487" name="Google Shape;3487;p535"/>
          <p:cNvSpPr txBox="1"/>
          <p:nvPr>
            <p:ph idx="2"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488" name="Google Shape;3488;p535"/>
          <p:cNvSpPr txBox="1"/>
          <p:nvPr>
            <p:ph idx="3"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489" name="Google Shape;3489;p535"/>
          <p:cNvSpPr txBox="1"/>
          <p:nvPr>
            <p:ph idx="4"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490" name="Google Shape;3490;p53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91" name="Google Shape;3491;p535"/>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92" name="Google Shape;3492;p535"/>
          <p:cNvSpPr txBox="1"/>
          <p:nvPr>
            <p:ph idx="5" type="body"/>
          </p:nvPr>
        </p:nvSpPr>
        <p:spPr>
          <a:xfrm>
            <a:off x="3371919"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93" name="Google Shape;3493;p535"/>
          <p:cNvSpPr txBox="1"/>
          <p:nvPr>
            <p:ph idx="6" type="body"/>
          </p:nvPr>
        </p:nvSpPr>
        <p:spPr>
          <a:xfrm>
            <a:off x="6136626"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94" name="Google Shape;3494;p535"/>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Black 1">
  <p:cSld name="8 Content A - Basic Black 1">
    <p:bg>
      <p:bgPr>
        <a:solidFill>
          <a:srgbClr val="1B3139"/>
        </a:solidFill>
      </p:bgPr>
    </p:bg>
    <p:spTree>
      <p:nvGrpSpPr>
        <p:cNvPr id="3495" name="Shape 3495"/>
        <p:cNvGrpSpPr/>
        <p:nvPr/>
      </p:nvGrpSpPr>
      <p:grpSpPr>
        <a:xfrm>
          <a:off x="0" y="0"/>
          <a:ext cx="0" cy="0"/>
          <a:chOff x="0" y="0"/>
          <a:chExt cx="0" cy="0"/>
        </a:xfrm>
      </p:grpSpPr>
      <p:sp>
        <p:nvSpPr>
          <p:cNvPr id="3496" name="Google Shape;3496;p536"/>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97" name="Google Shape;3497;p53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98" name="Google Shape;3498;p536"/>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499" name="Google Shape;3499;p536"/>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3 Title Slide B - Light">
    <p:spTree>
      <p:nvGrpSpPr>
        <p:cNvPr id="3500" name="Shape 3500"/>
        <p:cNvGrpSpPr/>
        <p:nvPr/>
      </p:nvGrpSpPr>
      <p:grpSpPr>
        <a:xfrm>
          <a:off x="0" y="0"/>
          <a:ext cx="0" cy="0"/>
          <a:chOff x="0" y="0"/>
          <a:chExt cx="0" cy="0"/>
        </a:xfrm>
      </p:grpSpPr>
      <p:sp>
        <p:nvSpPr>
          <p:cNvPr id="3501" name="Google Shape;3501;p537"/>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02" name="Google Shape;3502;p537"/>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503" name="Google Shape;3503;p537"/>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504" name="Google Shape;3504;p537"/>
          <p:cNvSpPr txBox="1"/>
          <p:nvPr>
            <p:ph idx="2" type="subTitle"/>
          </p:nvPr>
        </p:nvSpPr>
        <p:spPr>
          <a:xfrm>
            <a:off x="571512"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505" name="Google Shape;3505;p53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506" name="Google Shape;3506;p537"/>
          <p:cNvPicPr preferRelativeResize="0"/>
          <p:nvPr/>
        </p:nvPicPr>
        <p:blipFill rotWithShape="1">
          <a:blip r:embed="rId2">
            <a:alphaModFix/>
          </a:blip>
          <a:srcRect b="0" l="0" r="0" t="0"/>
          <a:stretch/>
        </p:blipFill>
        <p:spPr>
          <a:xfrm>
            <a:off x="571512" y="457205"/>
            <a:ext cx="1918698" cy="305230"/>
          </a:xfrm>
          <a:prstGeom prst="rect">
            <a:avLst/>
          </a:prstGeom>
          <a:noFill/>
          <a:ln>
            <a:noFill/>
          </a:ln>
        </p:spPr>
      </p:pic>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2">
    <p:spTree>
      <p:nvGrpSpPr>
        <p:cNvPr id="3507" name="Shape 3507"/>
        <p:cNvGrpSpPr/>
        <p:nvPr/>
      </p:nvGrpSpPr>
      <p:grpSpPr>
        <a:xfrm>
          <a:off x="0" y="0"/>
          <a:ext cx="0" cy="0"/>
          <a:chOff x="0" y="0"/>
          <a:chExt cx="0" cy="0"/>
        </a:xfrm>
      </p:grpSpPr>
      <p:pic>
        <p:nvPicPr>
          <p:cNvPr id="3508" name="Google Shape;3508;p538"/>
          <p:cNvPicPr preferRelativeResize="0"/>
          <p:nvPr/>
        </p:nvPicPr>
        <p:blipFill rotWithShape="1">
          <a:blip r:embed="rId2">
            <a:alphaModFix/>
          </a:blip>
          <a:srcRect b="5324" l="0" r="0" t="5333"/>
          <a:stretch/>
        </p:blipFill>
        <p:spPr>
          <a:xfrm>
            <a:off x="5305759" y="0"/>
            <a:ext cx="3844489" cy="5143500"/>
          </a:xfrm>
          <a:prstGeom prst="rect">
            <a:avLst/>
          </a:prstGeom>
          <a:noFill/>
          <a:ln>
            <a:noFill/>
          </a:ln>
        </p:spPr>
      </p:pic>
      <p:sp>
        <p:nvSpPr>
          <p:cNvPr id="3509" name="Google Shape;3509;p538"/>
          <p:cNvSpPr/>
          <p:nvPr/>
        </p:nvSpPr>
        <p:spPr>
          <a:xfrm>
            <a:off x="5208887"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10" name="Google Shape;3510;p538"/>
          <p:cNvSpPr txBox="1"/>
          <p:nvPr>
            <p:ph type="ctrTitle"/>
          </p:nvPr>
        </p:nvSpPr>
        <p:spPr>
          <a:xfrm>
            <a:off x="571505" y="890231"/>
            <a:ext cx="4628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11" name="Google Shape;3511;p538"/>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512" name="Google Shape;3512;p538"/>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513" name="Google Shape;3513;p538"/>
          <p:cNvSpPr txBox="1"/>
          <p:nvPr>
            <p:ph idx="2" type="subTitle"/>
          </p:nvPr>
        </p:nvSpPr>
        <p:spPr>
          <a:xfrm>
            <a:off x="571512"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514" name="Google Shape;3514;p53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515" name="Google Shape;3515;p538"/>
          <p:cNvPicPr preferRelativeResize="0"/>
          <p:nvPr/>
        </p:nvPicPr>
        <p:blipFill rotWithShape="1">
          <a:blip r:embed="rId3">
            <a:alphaModFix/>
          </a:blip>
          <a:srcRect b="0" l="0" r="0" t="0"/>
          <a:stretch/>
        </p:blipFill>
        <p:spPr>
          <a:xfrm>
            <a:off x="571512" y="457205"/>
            <a:ext cx="1918698" cy="305230"/>
          </a:xfrm>
          <a:prstGeom prst="rect">
            <a:avLst/>
          </a:prstGeom>
          <a:noFill/>
          <a:ln>
            <a:noFill/>
          </a:ln>
        </p:spPr>
      </p:pic>
      <p:sp>
        <p:nvSpPr>
          <p:cNvPr id="3516" name="Google Shape;3516;p538"/>
          <p:cNvSpPr txBox="1"/>
          <p:nvPr/>
        </p:nvSpPr>
        <p:spPr>
          <a:xfrm>
            <a:off x="8325505"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517" name="Google Shape;3517;p538"/>
          <p:cNvSpPr/>
          <p:nvPr/>
        </p:nvSpPr>
        <p:spPr>
          <a:xfrm rot="10800000">
            <a:off x="7700516" y="0"/>
            <a:ext cx="1449900" cy="1449900"/>
          </a:xfrm>
          <a:prstGeom prst="rtTriangle">
            <a:avLst/>
          </a:prstGeom>
          <a:solidFill>
            <a:srgbClr val="FF5F46">
              <a:alpha val="7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18" name="Google Shape;3518;p538"/>
          <p:cNvSpPr/>
          <p:nvPr/>
        </p:nvSpPr>
        <p:spPr>
          <a:xfrm>
            <a:off x="5986723" y="4317000"/>
            <a:ext cx="1221000" cy="1221000"/>
          </a:xfrm>
          <a:prstGeom prst="ellipse">
            <a:avLst/>
          </a:prstGeom>
          <a:solidFill>
            <a:srgbClr val="FFAB00">
              <a:alpha val="7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3">
    <p:spTree>
      <p:nvGrpSpPr>
        <p:cNvPr id="3519" name="Shape 3519"/>
        <p:cNvGrpSpPr/>
        <p:nvPr/>
      </p:nvGrpSpPr>
      <p:grpSpPr>
        <a:xfrm>
          <a:off x="0" y="0"/>
          <a:ext cx="0" cy="0"/>
          <a:chOff x="0" y="0"/>
          <a:chExt cx="0" cy="0"/>
        </a:xfrm>
      </p:grpSpPr>
      <p:pic>
        <p:nvPicPr>
          <p:cNvPr id="3520" name="Google Shape;3520;p539"/>
          <p:cNvPicPr preferRelativeResize="0"/>
          <p:nvPr/>
        </p:nvPicPr>
        <p:blipFill rotWithShape="1">
          <a:blip r:embed="rId2">
            <a:alphaModFix/>
          </a:blip>
          <a:srcRect b="18095" l="0" r="0" t="867"/>
          <a:stretch/>
        </p:blipFill>
        <p:spPr>
          <a:xfrm>
            <a:off x="5305759" y="0"/>
            <a:ext cx="3844490" cy="5143500"/>
          </a:xfrm>
          <a:prstGeom prst="rect">
            <a:avLst/>
          </a:prstGeom>
          <a:noFill/>
          <a:ln>
            <a:noFill/>
          </a:ln>
        </p:spPr>
      </p:pic>
      <p:sp>
        <p:nvSpPr>
          <p:cNvPr id="3521" name="Google Shape;3521;p539"/>
          <p:cNvSpPr/>
          <p:nvPr/>
        </p:nvSpPr>
        <p:spPr>
          <a:xfrm>
            <a:off x="5208887"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22" name="Google Shape;3522;p539"/>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23" name="Google Shape;3523;p539"/>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524" name="Google Shape;3524;p539"/>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525" name="Google Shape;3525;p539"/>
          <p:cNvSpPr txBox="1"/>
          <p:nvPr>
            <p:ph idx="2" type="subTitle"/>
          </p:nvPr>
        </p:nvSpPr>
        <p:spPr>
          <a:xfrm>
            <a:off x="571512"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526" name="Google Shape;3526;p53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527" name="Google Shape;3527;p539"/>
          <p:cNvPicPr preferRelativeResize="0"/>
          <p:nvPr/>
        </p:nvPicPr>
        <p:blipFill rotWithShape="1">
          <a:blip r:embed="rId3">
            <a:alphaModFix/>
          </a:blip>
          <a:srcRect b="0" l="0" r="0" t="0"/>
          <a:stretch/>
        </p:blipFill>
        <p:spPr>
          <a:xfrm>
            <a:off x="571512" y="457205"/>
            <a:ext cx="1918698" cy="305230"/>
          </a:xfrm>
          <a:prstGeom prst="rect">
            <a:avLst/>
          </a:prstGeom>
          <a:noFill/>
          <a:ln>
            <a:noFill/>
          </a:ln>
        </p:spPr>
      </p:pic>
      <p:sp>
        <p:nvSpPr>
          <p:cNvPr id="3528" name="Google Shape;3528;p539"/>
          <p:cNvSpPr txBox="1"/>
          <p:nvPr/>
        </p:nvSpPr>
        <p:spPr>
          <a:xfrm>
            <a:off x="8325505"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529" name="Google Shape;3529;p539"/>
          <p:cNvSpPr/>
          <p:nvPr/>
        </p:nvSpPr>
        <p:spPr>
          <a:xfrm rot="10800000">
            <a:off x="7700516" y="0"/>
            <a:ext cx="1449900" cy="1449900"/>
          </a:xfrm>
          <a:prstGeom prst="rtTriangle">
            <a:avLst/>
          </a:prstGeom>
          <a:solidFill>
            <a:srgbClr val="FF5F46">
              <a:alpha val="7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30" name="Google Shape;3530;p539"/>
          <p:cNvSpPr/>
          <p:nvPr/>
        </p:nvSpPr>
        <p:spPr>
          <a:xfrm>
            <a:off x="5986723" y="4317000"/>
            <a:ext cx="1221000" cy="1221000"/>
          </a:xfrm>
          <a:prstGeom prst="ellipse">
            <a:avLst/>
          </a:prstGeom>
          <a:solidFill>
            <a:srgbClr val="FFAB00">
              <a:alpha val="7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4">
    <p:spTree>
      <p:nvGrpSpPr>
        <p:cNvPr id="3531" name="Shape 3531"/>
        <p:cNvGrpSpPr/>
        <p:nvPr/>
      </p:nvGrpSpPr>
      <p:grpSpPr>
        <a:xfrm>
          <a:off x="0" y="0"/>
          <a:ext cx="0" cy="0"/>
          <a:chOff x="0" y="0"/>
          <a:chExt cx="0" cy="0"/>
        </a:xfrm>
      </p:grpSpPr>
      <p:pic>
        <p:nvPicPr>
          <p:cNvPr id="3532" name="Google Shape;3532;p540"/>
          <p:cNvPicPr preferRelativeResize="0"/>
          <p:nvPr/>
        </p:nvPicPr>
        <p:blipFill rotWithShape="1">
          <a:blip r:embed="rId2">
            <a:alphaModFix/>
          </a:blip>
          <a:srcRect b="11158" l="0" r="0" t="0"/>
          <a:stretch/>
        </p:blipFill>
        <p:spPr>
          <a:xfrm>
            <a:off x="5305759" y="0"/>
            <a:ext cx="3844489" cy="5143500"/>
          </a:xfrm>
          <a:prstGeom prst="rect">
            <a:avLst/>
          </a:prstGeom>
          <a:noFill/>
          <a:ln>
            <a:noFill/>
          </a:ln>
        </p:spPr>
      </p:pic>
      <p:sp>
        <p:nvSpPr>
          <p:cNvPr id="3533" name="Google Shape;3533;p540"/>
          <p:cNvSpPr/>
          <p:nvPr/>
        </p:nvSpPr>
        <p:spPr>
          <a:xfrm>
            <a:off x="5208887"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34" name="Google Shape;3534;p540"/>
          <p:cNvSpPr txBox="1"/>
          <p:nvPr>
            <p:ph type="ctrTitle"/>
          </p:nvPr>
        </p:nvSpPr>
        <p:spPr>
          <a:xfrm>
            <a:off x="571505" y="890231"/>
            <a:ext cx="4628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35" name="Google Shape;3535;p540"/>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536" name="Google Shape;3536;p540"/>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537" name="Google Shape;3537;p540"/>
          <p:cNvSpPr txBox="1"/>
          <p:nvPr>
            <p:ph idx="2" type="subTitle"/>
          </p:nvPr>
        </p:nvSpPr>
        <p:spPr>
          <a:xfrm>
            <a:off x="571512"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538" name="Google Shape;3538;p54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539" name="Google Shape;3539;p540"/>
          <p:cNvPicPr preferRelativeResize="0"/>
          <p:nvPr/>
        </p:nvPicPr>
        <p:blipFill rotWithShape="1">
          <a:blip r:embed="rId3">
            <a:alphaModFix/>
          </a:blip>
          <a:srcRect b="0" l="0" r="0" t="0"/>
          <a:stretch/>
        </p:blipFill>
        <p:spPr>
          <a:xfrm>
            <a:off x="571512" y="457205"/>
            <a:ext cx="1918698" cy="305230"/>
          </a:xfrm>
          <a:prstGeom prst="rect">
            <a:avLst/>
          </a:prstGeom>
          <a:noFill/>
          <a:ln>
            <a:noFill/>
          </a:ln>
        </p:spPr>
      </p:pic>
      <p:sp>
        <p:nvSpPr>
          <p:cNvPr id="3540" name="Google Shape;3540;p540"/>
          <p:cNvSpPr txBox="1"/>
          <p:nvPr/>
        </p:nvSpPr>
        <p:spPr>
          <a:xfrm>
            <a:off x="8325505"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541" name="Google Shape;3541;p540"/>
          <p:cNvSpPr/>
          <p:nvPr/>
        </p:nvSpPr>
        <p:spPr>
          <a:xfrm rot="10800000">
            <a:off x="7700516" y="0"/>
            <a:ext cx="1449900" cy="1449900"/>
          </a:xfrm>
          <a:prstGeom prst="rtTriangle">
            <a:avLst/>
          </a:prstGeom>
          <a:solidFill>
            <a:srgbClr val="FF5F46">
              <a:alpha val="7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42" name="Google Shape;3542;p540"/>
          <p:cNvSpPr/>
          <p:nvPr/>
        </p:nvSpPr>
        <p:spPr>
          <a:xfrm>
            <a:off x="5986723" y="4317000"/>
            <a:ext cx="1221000" cy="1221000"/>
          </a:xfrm>
          <a:prstGeom prst="ellipse">
            <a:avLst/>
          </a:prstGeom>
          <a:solidFill>
            <a:srgbClr val="FFAB00">
              <a:alpha val="7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5">
    <p:spTree>
      <p:nvGrpSpPr>
        <p:cNvPr id="3543" name="Shape 3543"/>
        <p:cNvGrpSpPr/>
        <p:nvPr/>
      </p:nvGrpSpPr>
      <p:grpSpPr>
        <a:xfrm>
          <a:off x="0" y="0"/>
          <a:ext cx="0" cy="0"/>
          <a:chOff x="0" y="0"/>
          <a:chExt cx="0" cy="0"/>
        </a:xfrm>
      </p:grpSpPr>
      <p:sp>
        <p:nvSpPr>
          <p:cNvPr id="3544" name="Google Shape;3544;p541"/>
          <p:cNvSpPr/>
          <p:nvPr>
            <p:ph idx="2" type="pic"/>
          </p:nvPr>
        </p:nvSpPr>
        <p:spPr>
          <a:xfrm>
            <a:off x="5305671" y="0"/>
            <a:ext cx="3844500" cy="5142300"/>
          </a:xfrm>
          <a:prstGeom prst="rect">
            <a:avLst/>
          </a:prstGeom>
          <a:noFill/>
          <a:ln>
            <a:noFill/>
          </a:ln>
        </p:spPr>
      </p:sp>
      <p:cxnSp>
        <p:nvCxnSpPr>
          <p:cNvPr id="3545" name="Google Shape;3545;p541"/>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546" name="Google Shape;3546;p54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547" name="Google Shape;3547;p541"/>
          <p:cNvSpPr/>
          <p:nvPr/>
        </p:nvSpPr>
        <p:spPr>
          <a:xfrm rot="10800000">
            <a:off x="7700516" y="0"/>
            <a:ext cx="1449900" cy="1449900"/>
          </a:xfrm>
          <a:prstGeom prst="rtTriangle">
            <a:avLst/>
          </a:prstGeom>
          <a:solidFill>
            <a:srgbClr val="FF5F46">
              <a:alpha val="7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48" name="Google Shape;3548;p541"/>
          <p:cNvSpPr/>
          <p:nvPr/>
        </p:nvSpPr>
        <p:spPr>
          <a:xfrm>
            <a:off x="5208887"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49" name="Google Shape;3549;p541"/>
          <p:cNvSpPr/>
          <p:nvPr/>
        </p:nvSpPr>
        <p:spPr>
          <a:xfrm>
            <a:off x="5986723" y="4317000"/>
            <a:ext cx="1221000" cy="1221000"/>
          </a:xfrm>
          <a:prstGeom prst="ellipse">
            <a:avLst/>
          </a:prstGeom>
          <a:solidFill>
            <a:srgbClr val="FFAB00">
              <a:alpha val="7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50" name="Google Shape;3550;p541"/>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551" name="Google Shape;3551;p541"/>
          <p:cNvPicPr preferRelativeResize="0"/>
          <p:nvPr/>
        </p:nvPicPr>
        <p:blipFill rotWithShape="1">
          <a:blip r:embed="rId2">
            <a:alphaModFix/>
          </a:blip>
          <a:srcRect b="0" l="0" r="0" t="0"/>
          <a:stretch/>
        </p:blipFill>
        <p:spPr>
          <a:xfrm>
            <a:off x="571512" y="457205"/>
            <a:ext cx="1918698" cy="305230"/>
          </a:xfrm>
          <a:prstGeom prst="rect">
            <a:avLst/>
          </a:prstGeom>
          <a:noFill/>
          <a:ln>
            <a:noFill/>
          </a:ln>
        </p:spPr>
      </p:pic>
      <p:sp>
        <p:nvSpPr>
          <p:cNvPr id="3552" name="Google Shape;3552;p541"/>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53" name="Google Shape;3553;p541"/>
          <p:cNvSpPr txBox="1"/>
          <p:nvPr/>
        </p:nvSpPr>
        <p:spPr>
          <a:xfrm>
            <a:off x="571512" y="4317000"/>
            <a:ext cx="3947700" cy="369300"/>
          </a:xfrm>
          <a:prstGeom prst="rect">
            <a:avLst/>
          </a:prstGeom>
          <a:noFill/>
          <a:ln>
            <a:noFill/>
          </a:ln>
        </p:spPr>
        <p:txBody>
          <a:bodyPr anchorCtr="0" anchor="t" bIns="0" lIns="68575" spcFirstLastPara="1" rIns="0" wrap="square" tIns="0">
            <a:noAutofit/>
          </a:bodyPr>
          <a:lstStyle/>
          <a:p>
            <a:pPr indent="0" lvl="0" marL="0" marR="0" rtl="0" algn="l">
              <a:lnSpc>
                <a:spcPct val="100000"/>
              </a:lnSpc>
              <a:spcBef>
                <a:spcPts val="800"/>
              </a:spcBef>
              <a:spcAft>
                <a:spcPts val="0"/>
              </a:spcAft>
              <a:buClr>
                <a:schemeClr val="dk2"/>
              </a:buClr>
              <a:buSzPts val="1200"/>
              <a:buFont typeface="Arial"/>
              <a:buNone/>
            </a:pPr>
            <a:r>
              <a:rPr b="0" i="0" lang="en" sz="1200" u="none" cap="none" strike="noStrike">
                <a:solidFill>
                  <a:schemeClr val="dk2"/>
                </a:solidFill>
                <a:latin typeface="DM Sans"/>
                <a:ea typeface="DM Sans"/>
                <a:cs typeface="DM Sans"/>
                <a:sym typeface="DM Sans"/>
              </a:rPr>
              <a:t>Click to edit Master subtitle style</a:t>
            </a:r>
            <a:endParaRPr b="0" i="0" sz="1200" u="none" cap="none" strike="noStrike">
              <a:solidFill>
                <a:schemeClr val="dk2"/>
              </a:solidFill>
              <a:latin typeface="DM Sans"/>
              <a:ea typeface="DM Sans"/>
              <a:cs typeface="DM Sans"/>
              <a:sym typeface="DM Sans"/>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3554" name="Shape 3554"/>
        <p:cNvGrpSpPr/>
        <p:nvPr/>
      </p:nvGrpSpPr>
      <p:grpSpPr>
        <a:xfrm>
          <a:off x="0" y="0"/>
          <a:ext cx="0" cy="0"/>
          <a:chOff x="0" y="0"/>
          <a:chExt cx="0" cy="0"/>
        </a:xfrm>
      </p:grpSpPr>
      <p:sp>
        <p:nvSpPr>
          <p:cNvPr id="3555" name="Google Shape;3555;p542"/>
          <p:cNvSpPr txBox="1"/>
          <p:nvPr>
            <p:ph idx="1" type="body"/>
          </p:nvPr>
        </p:nvSpPr>
        <p:spPr>
          <a:xfrm>
            <a:off x="571512"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556" name="Google Shape;3556;p542"/>
          <p:cNvSpPr txBox="1"/>
          <p:nvPr>
            <p:ph idx="2" type="body"/>
          </p:nvPr>
        </p:nvSpPr>
        <p:spPr>
          <a:xfrm>
            <a:off x="3362769"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557" name="Google Shape;3557;p542"/>
          <p:cNvSpPr txBox="1"/>
          <p:nvPr>
            <p:ph idx="3" type="subTitle"/>
          </p:nvPr>
        </p:nvSpPr>
        <p:spPr>
          <a:xfrm>
            <a:off x="589712"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558" name="Google Shape;3558;p542"/>
          <p:cNvSpPr txBox="1"/>
          <p:nvPr>
            <p:ph idx="4" type="subTitle"/>
          </p:nvPr>
        </p:nvSpPr>
        <p:spPr>
          <a:xfrm>
            <a:off x="3371919"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559" name="Google Shape;3559;p542"/>
          <p:cNvSpPr txBox="1"/>
          <p:nvPr>
            <p:ph idx="5" type="body"/>
          </p:nvPr>
        </p:nvSpPr>
        <p:spPr>
          <a:xfrm>
            <a:off x="6127476"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560" name="Google Shape;3560;p542"/>
          <p:cNvSpPr txBox="1"/>
          <p:nvPr>
            <p:ph idx="6" type="subTitle"/>
          </p:nvPr>
        </p:nvSpPr>
        <p:spPr>
          <a:xfrm>
            <a:off x="6136626"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cxnSp>
        <p:nvCxnSpPr>
          <p:cNvPr id="3561" name="Google Shape;3561;p542"/>
          <p:cNvCxnSpPr/>
          <p:nvPr/>
        </p:nvCxnSpPr>
        <p:spPr>
          <a:xfrm>
            <a:off x="5952033"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562" name="Google Shape;3562;p542"/>
          <p:cNvCxnSpPr/>
          <p:nvPr/>
        </p:nvCxnSpPr>
        <p:spPr>
          <a:xfrm>
            <a:off x="317827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563" name="Google Shape;3563;p54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564" name="Google Shape;3564;p542"/>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65" name="Google Shape;3565;p542"/>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3566" name="Shape 3566"/>
        <p:cNvGrpSpPr/>
        <p:nvPr/>
      </p:nvGrpSpPr>
      <p:grpSpPr>
        <a:xfrm>
          <a:off x="0" y="0"/>
          <a:ext cx="0" cy="0"/>
          <a:chOff x="0" y="0"/>
          <a:chExt cx="0" cy="0"/>
        </a:xfrm>
      </p:grpSpPr>
      <p:sp>
        <p:nvSpPr>
          <p:cNvPr id="3567" name="Google Shape;3567;p543"/>
          <p:cNvSpPr/>
          <p:nvPr/>
        </p:nvSpPr>
        <p:spPr>
          <a:xfrm>
            <a:off x="5986623" y="1369225"/>
            <a:ext cx="2700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68" name="Google Shape;3568;p543"/>
          <p:cNvSpPr/>
          <p:nvPr/>
        </p:nvSpPr>
        <p:spPr>
          <a:xfrm>
            <a:off x="3221866" y="1369225"/>
            <a:ext cx="2700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69" name="Google Shape;3569;p543"/>
          <p:cNvSpPr/>
          <p:nvPr/>
        </p:nvSpPr>
        <p:spPr>
          <a:xfrm>
            <a:off x="457209" y="1369225"/>
            <a:ext cx="2700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70" name="Google Shape;3570;p543"/>
          <p:cNvSpPr txBox="1"/>
          <p:nvPr>
            <p:ph idx="1" type="body"/>
          </p:nvPr>
        </p:nvSpPr>
        <p:spPr>
          <a:xfrm>
            <a:off x="571512"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571" name="Google Shape;3571;p543"/>
          <p:cNvSpPr txBox="1"/>
          <p:nvPr>
            <p:ph idx="2" type="body"/>
          </p:nvPr>
        </p:nvSpPr>
        <p:spPr>
          <a:xfrm>
            <a:off x="3362769"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572" name="Google Shape;3572;p543"/>
          <p:cNvSpPr txBox="1"/>
          <p:nvPr>
            <p:ph idx="3" type="body"/>
          </p:nvPr>
        </p:nvSpPr>
        <p:spPr>
          <a:xfrm>
            <a:off x="612747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573" name="Google Shape;3573;p543"/>
          <p:cNvSpPr txBox="1"/>
          <p:nvPr>
            <p:ph idx="4"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574" name="Google Shape;3574;p543"/>
          <p:cNvSpPr txBox="1"/>
          <p:nvPr>
            <p:ph idx="5"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575" name="Google Shape;3575;p543"/>
          <p:cNvSpPr txBox="1"/>
          <p:nvPr>
            <p:ph idx="6"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576" name="Google Shape;3576;p54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577" name="Google Shape;3577;p543"/>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78" name="Google Shape;3578;p543"/>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344" name="Shape 344"/>
        <p:cNvGrpSpPr/>
        <p:nvPr/>
      </p:nvGrpSpPr>
      <p:grpSpPr>
        <a:xfrm>
          <a:off x="0" y="0"/>
          <a:ext cx="0" cy="0"/>
          <a:chOff x="0" y="0"/>
          <a:chExt cx="0" cy="0"/>
        </a:xfrm>
      </p:grpSpPr>
      <p:sp>
        <p:nvSpPr>
          <p:cNvPr id="345" name="Google Shape;345;p5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46" name="Google Shape;346;p5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47" name="Google Shape;347;p5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8" name="Google Shape;348;p5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4 Content D - Card Right">
    <p:spTree>
      <p:nvGrpSpPr>
        <p:cNvPr id="3579" name="Shape 3579"/>
        <p:cNvGrpSpPr/>
        <p:nvPr/>
      </p:nvGrpSpPr>
      <p:grpSpPr>
        <a:xfrm>
          <a:off x="0" y="0"/>
          <a:ext cx="0" cy="0"/>
          <a:chOff x="0" y="0"/>
          <a:chExt cx="0" cy="0"/>
        </a:xfrm>
      </p:grpSpPr>
      <p:sp>
        <p:nvSpPr>
          <p:cNvPr id="3580" name="Google Shape;3580;p544"/>
          <p:cNvSpPr/>
          <p:nvPr/>
        </p:nvSpPr>
        <p:spPr>
          <a:xfrm>
            <a:off x="4519393" y="1369225"/>
            <a:ext cx="4167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81" name="Google Shape;3581;p544"/>
          <p:cNvSpPr txBox="1"/>
          <p:nvPr>
            <p:ph idx="1" type="body"/>
          </p:nvPr>
        </p:nvSpPr>
        <p:spPr>
          <a:xfrm>
            <a:off x="4624795" y="1491625"/>
            <a:ext cx="3933900" cy="3112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sz="150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582" name="Google Shape;3582;p54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583" name="Google Shape;3583;p544"/>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84" name="Google Shape;3584;p544"/>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585" name="Google Shape;3585;p544"/>
          <p:cNvSpPr txBox="1"/>
          <p:nvPr>
            <p:ph idx="3" type="body"/>
          </p:nvPr>
        </p:nvSpPr>
        <p:spPr>
          <a:xfrm>
            <a:off x="571512"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5 Content D - Card Left">
    <p:spTree>
      <p:nvGrpSpPr>
        <p:cNvPr id="3586" name="Shape 3586"/>
        <p:cNvGrpSpPr/>
        <p:nvPr/>
      </p:nvGrpSpPr>
      <p:grpSpPr>
        <a:xfrm>
          <a:off x="0" y="0"/>
          <a:ext cx="0" cy="0"/>
          <a:chOff x="0" y="0"/>
          <a:chExt cx="0" cy="0"/>
        </a:xfrm>
      </p:grpSpPr>
      <p:sp>
        <p:nvSpPr>
          <p:cNvPr id="3587" name="Google Shape;3587;p545"/>
          <p:cNvSpPr/>
          <p:nvPr/>
        </p:nvSpPr>
        <p:spPr>
          <a:xfrm>
            <a:off x="457209" y="1369225"/>
            <a:ext cx="4167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88" name="Google Shape;3588;p545"/>
          <p:cNvSpPr txBox="1"/>
          <p:nvPr>
            <p:ph idx="1" type="body"/>
          </p:nvPr>
        </p:nvSpPr>
        <p:spPr>
          <a:xfrm>
            <a:off x="5305759"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589" name="Google Shape;3589;p545"/>
          <p:cNvSpPr txBox="1"/>
          <p:nvPr>
            <p:ph idx="2" type="body"/>
          </p:nvPr>
        </p:nvSpPr>
        <p:spPr>
          <a:xfrm>
            <a:off x="569550"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590" name="Google Shape;3590;p54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591" name="Google Shape;3591;p545"/>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92" name="Google Shape;3592;p545"/>
          <p:cNvSpPr txBox="1"/>
          <p:nvPr>
            <p:ph idx="3"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6 Content D - Card Large">
    <p:spTree>
      <p:nvGrpSpPr>
        <p:cNvPr id="3593" name="Shape 3593"/>
        <p:cNvGrpSpPr/>
        <p:nvPr/>
      </p:nvGrpSpPr>
      <p:grpSpPr>
        <a:xfrm>
          <a:off x="0" y="0"/>
          <a:ext cx="0" cy="0"/>
          <a:chOff x="0" y="0"/>
          <a:chExt cx="0" cy="0"/>
        </a:xfrm>
      </p:grpSpPr>
      <p:sp>
        <p:nvSpPr>
          <p:cNvPr id="3594" name="Google Shape;3594;p546"/>
          <p:cNvSpPr/>
          <p:nvPr/>
        </p:nvSpPr>
        <p:spPr>
          <a:xfrm>
            <a:off x="457209" y="1369225"/>
            <a:ext cx="8229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95" name="Google Shape;3595;p546"/>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800"/>
              </a:spcBef>
              <a:spcAft>
                <a:spcPts val="0"/>
              </a:spcAft>
              <a:buSzPts val="1500"/>
              <a:buNone/>
              <a:defRPr sz="150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596" name="Google Shape;3596;p54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597" name="Google Shape;3597;p546"/>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98" name="Google Shape;3598;p546"/>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Content F - Artistic Divider Dark 1">
    <p:spTree>
      <p:nvGrpSpPr>
        <p:cNvPr id="3599" name="Shape 3599"/>
        <p:cNvGrpSpPr/>
        <p:nvPr/>
      </p:nvGrpSpPr>
      <p:grpSpPr>
        <a:xfrm>
          <a:off x="0" y="0"/>
          <a:ext cx="0" cy="0"/>
          <a:chOff x="0" y="0"/>
          <a:chExt cx="0" cy="0"/>
        </a:xfrm>
      </p:grpSpPr>
      <p:sp>
        <p:nvSpPr>
          <p:cNvPr id="3600" name="Google Shape;3600;p547"/>
          <p:cNvSpPr txBox="1"/>
          <p:nvPr>
            <p:ph type="title"/>
          </p:nvPr>
        </p:nvSpPr>
        <p:spPr>
          <a:xfrm>
            <a:off x="562087"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601" name="Google Shape;3601;p547"/>
          <p:cNvSpPr/>
          <p:nvPr/>
        </p:nvSpPr>
        <p:spPr>
          <a:xfrm>
            <a:off x="8421373"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02" name="Google Shape;3602;p54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603" name="Google Shape;3603;p547"/>
          <p:cNvSpPr/>
          <p:nvPr/>
        </p:nvSpPr>
        <p:spPr>
          <a:xfrm>
            <a:off x="7655982"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04" name="Google Shape;3604;p547"/>
          <p:cNvSpPr/>
          <p:nvPr/>
        </p:nvSpPr>
        <p:spPr>
          <a:xfrm rot="10800000">
            <a:off x="7656012"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05" name="Google Shape;3605;p547"/>
          <p:cNvSpPr/>
          <p:nvPr/>
        </p:nvSpPr>
        <p:spPr>
          <a:xfrm>
            <a:off x="8421373"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06" name="Google Shape;3606;p547"/>
          <p:cNvSpPr/>
          <p:nvPr/>
        </p:nvSpPr>
        <p:spPr>
          <a:xfrm rot="-5400000">
            <a:off x="8414998"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07" name="Google Shape;3607;p547"/>
          <p:cNvSpPr/>
          <p:nvPr/>
        </p:nvSpPr>
        <p:spPr>
          <a:xfrm>
            <a:off x="6181552"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08" name="Google Shape;3608;p547"/>
          <p:cNvSpPr/>
          <p:nvPr/>
        </p:nvSpPr>
        <p:spPr>
          <a:xfrm>
            <a:off x="6653462"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09" name="Google Shape;3609;p547"/>
          <p:cNvSpPr/>
          <p:nvPr/>
        </p:nvSpPr>
        <p:spPr>
          <a:xfrm>
            <a:off x="7478578"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Content F - Artistic Divider Dark 2">
    <p:spTree>
      <p:nvGrpSpPr>
        <p:cNvPr id="3610" name="Shape 3610"/>
        <p:cNvGrpSpPr/>
        <p:nvPr/>
      </p:nvGrpSpPr>
      <p:grpSpPr>
        <a:xfrm>
          <a:off x="0" y="0"/>
          <a:ext cx="0" cy="0"/>
          <a:chOff x="0" y="0"/>
          <a:chExt cx="0" cy="0"/>
        </a:xfrm>
      </p:grpSpPr>
      <p:sp>
        <p:nvSpPr>
          <p:cNvPr id="3611" name="Google Shape;3611;p548"/>
          <p:cNvSpPr/>
          <p:nvPr/>
        </p:nvSpPr>
        <p:spPr>
          <a:xfrm rot="10800000">
            <a:off x="7772173"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548"/>
          <p:cNvSpPr/>
          <p:nvPr/>
        </p:nvSpPr>
        <p:spPr>
          <a:xfrm rot="10800000">
            <a:off x="7883773"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548"/>
          <p:cNvSpPr/>
          <p:nvPr/>
        </p:nvSpPr>
        <p:spPr>
          <a:xfrm rot="10800000">
            <a:off x="7991898"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14" name="Google Shape;3614;p548"/>
          <p:cNvCxnSpPr>
            <a:stCxn id="3613" idx="2"/>
          </p:cNvCxnSpPr>
          <p:nvPr/>
        </p:nvCxnSpPr>
        <p:spPr>
          <a:xfrm rot="10800000">
            <a:off x="7991898" y="1486000"/>
            <a:ext cx="0" cy="220800"/>
          </a:xfrm>
          <a:prstGeom prst="straightConnector1">
            <a:avLst/>
          </a:prstGeom>
          <a:noFill/>
          <a:ln cap="flat" cmpd="sng" w="9525">
            <a:solidFill>
              <a:schemeClr val="dk2"/>
            </a:solidFill>
            <a:prstDash val="solid"/>
            <a:round/>
            <a:headEnd len="sm" w="sm" type="none"/>
            <a:tailEnd len="sm" w="sm" type="none"/>
          </a:ln>
        </p:spPr>
      </p:cxnSp>
      <p:cxnSp>
        <p:nvCxnSpPr>
          <p:cNvPr id="3615" name="Google Shape;3615;p548"/>
          <p:cNvCxnSpPr>
            <a:stCxn id="3611" idx="2"/>
          </p:cNvCxnSpPr>
          <p:nvPr/>
        </p:nvCxnSpPr>
        <p:spPr>
          <a:xfrm rot="10800000">
            <a:off x="7772173" y="1487750"/>
            <a:ext cx="0" cy="329100"/>
          </a:xfrm>
          <a:prstGeom prst="straightConnector1">
            <a:avLst/>
          </a:prstGeom>
          <a:noFill/>
          <a:ln cap="flat" cmpd="sng" w="9525">
            <a:solidFill>
              <a:schemeClr val="dk2"/>
            </a:solidFill>
            <a:prstDash val="solid"/>
            <a:round/>
            <a:headEnd len="sm" w="sm" type="none"/>
            <a:tailEnd len="sm" w="sm" type="none"/>
          </a:ln>
        </p:spPr>
      </p:cxnSp>
      <p:cxnSp>
        <p:nvCxnSpPr>
          <p:cNvPr id="3616" name="Google Shape;3616;p548"/>
          <p:cNvCxnSpPr>
            <a:stCxn id="3612" idx="2"/>
          </p:cNvCxnSpPr>
          <p:nvPr/>
        </p:nvCxnSpPr>
        <p:spPr>
          <a:xfrm rot="10800000">
            <a:off x="7883773" y="1487625"/>
            <a:ext cx="0" cy="273300"/>
          </a:xfrm>
          <a:prstGeom prst="straightConnector1">
            <a:avLst/>
          </a:prstGeom>
          <a:noFill/>
          <a:ln cap="flat" cmpd="sng" w="9525">
            <a:solidFill>
              <a:schemeClr val="dk2"/>
            </a:solidFill>
            <a:prstDash val="solid"/>
            <a:round/>
            <a:headEnd len="sm" w="sm" type="none"/>
            <a:tailEnd len="sm" w="sm" type="none"/>
          </a:ln>
        </p:spPr>
      </p:cxnSp>
      <p:cxnSp>
        <p:nvCxnSpPr>
          <p:cNvPr id="3617" name="Google Shape;3617;p548"/>
          <p:cNvCxnSpPr>
            <a:stCxn id="3613" idx="0"/>
          </p:cNvCxnSpPr>
          <p:nvPr/>
        </p:nvCxnSpPr>
        <p:spPr>
          <a:xfrm>
            <a:off x="8206398" y="1921300"/>
            <a:ext cx="244500" cy="0"/>
          </a:xfrm>
          <a:prstGeom prst="straightConnector1">
            <a:avLst/>
          </a:prstGeom>
          <a:noFill/>
          <a:ln cap="flat" cmpd="sng" w="9525">
            <a:solidFill>
              <a:schemeClr val="dk2"/>
            </a:solidFill>
            <a:prstDash val="solid"/>
            <a:round/>
            <a:headEnd len="sm" w="sm" type="none"/>
            <a:tailEnd len="sm" w="sm" type="none"/>
          </a:ln>
        </p:spPr>
      </p:cxnSp>
      <p:cxnSp>
        <p:nvCxnSpPr>
          <p:cNvPr id="3618" name="Google Shape;3618;p548"/>
          <p:cNvCxnSpPr>
            <a:stCxn id="3612" idx="0"/>
          </p:cNvCxnSpPr>
          <p:nvPr/>
        </p:nvCxnSpPr>
        <p:spPr>
          <a:xfrm>
            <a:off x="8152573" y="2029725"/>
            <a:ext cx="356700" cy="0"/>
          </a:xfrm>
          <a:prstGeom prst="straightConnector1">
            <a:avLst/>
          </a:prstGeom>
          <a:noFill/>
          <a:ln cap="flat" cmpd="sng" w="9525">
            <a:solidFill>
              <a:schemeClr val="dk2"/>
            </a:solidFill>
            <a:prstDash val="solid"/>
            <a:round/>
            <a:headEnd len="sm" w="sm" type="none"/>
            <a:tailEnd len="sm" w="sm" type="none"/>
          </a:ln>
        </p:spPr>
      </p:cxnSp>
      <p:cxnSp>
        <p:nvCxnSpPr>
          <p:cNvPr id="3619" name="Google Shape;3619;p548"/>
          <p:cNvCxnSpPr>
            <a:stCxn id="3611" idx="0"/>
          </p:cNvCxnSpPr>
          <p:nvPr/>
        </p:nvCxnSpPr>
        <p:spPr>
          <a:xfrm>
            <a:off x="8096773" y="2141450"/>
            <a:ext cx="342600" cy="0"/>
          </a:xfrm>
          <a:prstGeom prst="straightConnector1">
            <a:avLst/>
          </a:prstGeom>
          <a:noFill/>
          <a:ln cap="flat" cmpd="sng" w="9525">
            <a:solidFill>
              <a:schemeClr val="dk2"/>
            </a:solidFill>
            <a:prstDash val="solid"/>
            <a:round/>
            <a:headEnd len="sm" w="sm" type="none"/>
            <a:tailEnd len="sm" w="sm" type="none"/>
          </a:ln>
        </p:spPr>
      </p:cxnSp>
      <p:sp>
        <p:nvSpPr>
          <p:cNvPr id="3620" name="Google Shape;3620;p548"/>
          <p:cNvSpPr txBox="1"/>
          <p:nvPr>
            <p:ph type="title"/>
          </p:nvPr>
        </p:nvSpPr>
        <p:spPr>
          <a:xfrm>
            <a:off x="562087"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621" name="Google Shape;3621;p548"/>
          <p:cNvSpPr/>
          <p:nvPr/>
        </p:nvSpPr>
        <p:spPr>
          <a:xfrm>
            <a:off x="7689658"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22" name="Google Shape;3622;p54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623" name="Google Shape;3623;p548"/>
          <p:cNvSpPr/>
          <p:nvPr/>
        </p:nvSpPr>
        <p:spPr>
          <a:xfrm>
            <a:off x="7655982"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24" name="Google Shape;3624;p548"/>
          <p:cNvSpPr/>
          <p:nvPr/>
        </p:nvSpPr>
        <p:spPr>
          <a:xfrm rot="-5400000">
            <a:off x="7655982"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25" name="Google Shape;3625;p548"/>
          <p:cNvSpPr/>
          <p:nvPr/>
        </p:nvSpPr>
        <p:spPr>
          <a:xfrm>
            <a:off x="8421373"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26" name="Google Shape;3626;p548"/>
          <p:cNvSpPr/>
          <p:nvPr/>
        </p:nvSpPr>
        <p:spPr>
          <a:xfrm rot="-5400000">
            <a:off x="8414998"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27" name="Google Shape;3627;p548"/>
          <p:cNvSpPr/>
          <p:nvPr/>
        </p:nvSpPr>
        <p:spPr>
          <a:xfrm>
            <a:off x="729507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28" name="Google Shape;3628;p548"/>
          <p:cNvSpPr/>
          <p:nvPr/>
        </p:nvSpPr>
        <p:spPr>
          <a:xfrm>
            <a:off x="6653462"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29" name="Google Shape;3629;p548"/>
          <p:cNvSpPr/>
          <p:nvPr/>
        </p:nvSpPr>
        <p:spPr>
          <a:xfrm>
            <a:off x="7651957"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Content F - Artistic Divider Dark 3">
    <p:spTree>
      <p:nvGrpSpPr>
        <p:cNvPr id="3630" name="Shape 3630"/>
        <p:cNvGrpSpPr/>
        <p:nvPr/>
      </p:nvGrpSpPr>
      <p:grpSpPr>
        <a:xfrm>
          <a:off x="0" y="0"/>
          <a:ext cx="0" cy="0"/>
          <a:chOff x="0" y="0"/>
          <a:chExt cx="0" cy="0"/>
        </a:xfrm>
      </p:grpSpPr>
      <p:sp>
        <p:nvSpPr>
          <p:cNvPr id="3631" name="Google Shape;3631;p549"/>
          <p:cNvSpPr txBox="1"/>
          <p:nvPr>
            <p:ph type="title"/>
          </p:nvPr>
        </p:nvSpPr>
        <p:spPr>
          <a:xfrm>
            <a:off x="562087"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632" name="Google Shape;3632;p549"/>
          <p:cNvSpPr/>
          <p:nvPr/>
        </p:nvSpPr>
        <p:spPr>
          <a:xfrm>
            <a:off x="7667282"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33" name="Google Shape;3633;p549"/>
          <p:cNvSpPr/>
          <p:nvPr/>
        </p:nvSpPr>
        <p:spPr>
          <a:xfrm>
            <a:off x="8412472"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34" name="Google Shape;3634;p54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635" name="Google Shape;3635;p549"/>
          <p:cNvSpPr/>
          <p:nvPr/>
        </p:nvSpPr>
        <p:spPr>
          <a:xfrm rot="10800000">
            <a:off x="7654000"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36" name="Google Shape;3636;p549"/>
          <p:cNvSpPr/>
          <p:nvPr/>
        </p:nvSpPr>
        <p:spPr>
          <a:xfrm rot="-5400000">
            <a:off x="7655982"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37" name="Google Shape;3637;p549"/>
          <p:cNvSpPr/>
          <p:nvPr/>
        </p:nvSpPr>
        <p:spPr>
          <a:xfrm rot="-5400000">
            <a:off x="6217357"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638" name="Google Shape;3638;p549"/>
          <p:cNvSpPr/>
          <p:nvPr/>
        </p:nvSpPr>
        <p:spPr>
          <a:xfrm>
            <a:off x="878328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39" name="Google Shape;3639;p549"/>
          <p:cNvSpPr/>
          <p:nvPr/>
        </p:nvSpPr>
        <p:spPr>
          <a:xfrm>
            <a:off x="729507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40" name="Google Shape;3640;p549"/>
          <p:cNvSpPr/>
          <p:nvPr/>
        </p:nvSpPr>
        <p:spPr>
          <a:xfrm rot="10800000">
            <a:off x="7654000"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41" name="Google Shape;3641;p549"/>
          <p:cNvSpPr/>
          <p:nvPr/>
        </p:nvSpPr>
        <p:spPr>
          <a:xfrm rot="-5400000">
            <a:off x="7653969"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3642" name="Google Shape;3642;p549"/>
          <p:cNvCxnSpPr/>
          <p:nvPr/>
        </p:nvCxnSpPr>
        <p:spPr>
          <a:xfrm>
            <a:off x="8531375"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3643" name="Google Shape;3643;p549"/>
          <p:cNvCxnSpPr/>
          <p:nvPr/>
        </p:nvCxnSpPr>
        <p:spPr>
          <a:xfrm>
            <a:off x="8655828"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3644" name="Google Shape;3644;p549"/>
          <p:cNvCxnSpPr/>
          <p:nvPr/>
        </p:nvCxnSpPr>
        <p:spPr>
          <a:xfrm>
            <a:off x="8780280"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3645" name="Google Shape;3645;p549"/>
          <p:cNvCxnSpPr/>
          <p:nvPr/>
        </p:nvCxnSpPr>
        <p:spPr>
          <a:xfrm>
            <a:off x="8904733"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3646" name="Google Shape;3646;p549"/>
          <p:cNvCxnSpPr/>
          <p:nvPr/>
        </p:nvCxnSpPr>
        <p:spPr>
          <a:xfrm>
            <a:off x="9029185" y="1489725"/>
            <a:ext cx="0" cy="731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7 Content A - Basic 1 1">
    <p:spTree>
      <p:nvGrpSpPr>
        <p:cNvPr id="3647" name="Shape 3647"/>
        <p:cNvGrpSpPr/>
        <p:nvPr/>
      </p:nvGrpSpPr>
      <p:grpSpPr>
        <a:xfrm>
          <a:off x="0" y="0"/>
          <a:ext cx="0" cy="0"/>
          <a:chOff x="0" y="0"/>
          <a:chExt cx="0" cy="0"/>
        </a:xfrm>
      </p:grpSpPr>
      <p:sp>
        <p:nvSpPr>
          <p:cNvPr id="3648" name="Google Shape;3648;p550"/>
          <p:cNvSpPr txBox="1"/>
          <p:nvPr>
            <p:ph idx="1" type="subTitle"/>
          </p:nvPr>
        </p:nvSpPr>
        <p:spPr>
          <a:xfrm>
            <a:off x="573762"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
        <p:nvSpPr>
          <p:cNvPr id="3649" name="Google Shape;3649;p550"/>
          <p:cNvSpPr txBox="1"/>
          <p:nvPr>
            <p:ph idx="2" type="body"/>
          </p:nvPr>
        </p:nvSpPr>
        <p:spPr>
          <a:xfrm>
            <a:off x="571512"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650" name="Google Shape;3650;p550"/>
          <p:cNvSpPr txBox="1"/>
          <p:nvPr>
            <p:ph type="title"/>
          </p:nvPr>
        </p:nvSpPr>
        <p:spPr>
          <a:xfrm>
            <a:off x="457324"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51" name="Shape 3651"/>
        <p:cNvGrpSpPr/>
        <p:nvPr/>
      </p:nvGrpSpPr>
      <p:grpSpPr>
        <a:xfrm>
          <a:off x="0" y="0"/>
          <a:ext cx="0" cy="0"/>
          <a:chOff x="0" y="0"/>
          <a:chExt cx="0" cy="0"/>
        </a:xfrm>
      </p:grpSpPr>
      <p:sp>
        <p:nvSpPr>
          <p:cNvPr id="3652" name="Google Shape;3652;p551"/>
          <p:cNvSpPr txBox="1"/>
          <p:nvPr>
            <p:ph type="title"/>
          </p:nvPr>
        </p:nvSpPr>
        <p:spPr>
          <a:xfrm>
            <a:off x="311703" y="14305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53" name="Google Shape;3653;p551"/>
          <p:cNvSpPr txBox="1"/>
          <p:nvPr>
            <p:ph idx="12" type="sldNum"/>
          </p:nvPr>
        </p:nvSpPr>
        <p:spPr>
          <a:xfrm>
            <a:off x="8472544"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1_3 Title Slide B - Light_1_2_2">
    <p:spTree>
      <p:nvGrpSpPr>
        <p:cNvPr id="3654" name="Shape 3654"/>
        <p:cNvGrpSpPr/>
        <p:nvPr/>
      </p:nvGrpSpPr>
      <p:grpSpPr>
        <a:xfrm>
          <a:off x="0" y="0"/>
          <a:ext cx="0" cy="0"/>
          <a:chOff x="0" y="0"/>
          <a:chExt cx="0" cy="0"/>
        </a:xfrm>
      </p:grpSpPr>
      <p:pic>
        <p:nvPicPr>
          <p:cNvPr id="3655" name="Google Shape;3655;p552"/>
          <p:cNvPicPr preferRelativeResize="0"/>
          <p:nvPr/>
        </p:nvPicPr>
        <p:blipFill rotWithShape="1">
          <a:blip r:embed="rId2">
            <a:alphaModFix/>
          </a:blip>
          <a:srcRect b="0" l="0" r="0" t="0"/>
          <a:stretch/>
        </p:blipFill>
        <p:spPr>
          <a:xfrm>
            <a:off x="142276" y="80681"/>
            <a:ext cx="8997130" cy="5060877"/>
          </a:xfrm>
          <a:prstGeom prst="rect">
            <a:avLst/>
          </a:prstGeom>
          <a:noFill/>
          <a:ln>
            <a:noFill/>
          </a:ln>
        </p:spPr>
      </p:pic>
      <p:cxnSp>
        <p:nvCxnSpPr>
          <p:cNvPr id="3656" name="Google Shape;3656;p552"/>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657" name="Google Shape;3657;p552"/>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658" name="Google Shape;3658;p55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659" name="Google Shape;3659;p552"/>
          <p:cNvPicPr preferRelativeResize="0"/>
          <p:nvPr/>
        </p:nvPicPr>
        <p:blipFill rotWithShape="1">
          <a:blip r:embed="rId3">
            <a:alphaModFix/>
          </a:blip>
          <a:srcRect b="0" l="0" r="0" t="0"/>
          <a:stretch/>
        </p:blipFill>
        <p:spPr>
          <a:xfrm>
            <a:off x="571512" y="457205"/>
            <a:ext cx="1918216" cy="305154"/>
          </a:xfrm>
          <a:prstGeom prst="rect">
            <a:avLst/>
          </a:prstGeom>
          <a:noFill/>
          <a:ln>
            <a:noFill/>
          </a:ln>
        </p:spPr>
      </p:pic>
      <p:sp>
        <p:nvSpPr>
          <p:cNvPr id="3660" name="Google Shape;3660;p552"/>
          <p:cNvSpPr txBox="1"/>
          <p:nvPr/>
        </p:nvSpPr>
        <p:spPr>
          <a:xfrm>
            <a:off x="8325505"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661" name="Google Shape;3661;p552"/>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
    <p:bg>
      <p:bgPr>
        <a:solidFill>
          <a:schemeClr val="lt1"/>
        </a:solidFill>
      </p:bgPr>
    </p:bg>
    <p:spTree>
      <p:nvGrpSpPr>
        <p:cNvPr id="3662" name="Shape 3662"/>
        <p:cNvGrpSpPr/>
        <p:nvPr/>
      </p:nvGrpSpPr>
      <p:grpSpPr>
        <a:xfrm>
          <a:off x="0" y="0"/>
          <a:ext cx="0" cy="0"/>
          <a:chOff x="0" y="0"/>
          <a:chExt cx="0" cy="0"/>
        </a:xfrm>
      </p:grpSpPr>
      <p:sp>
        <p:nvSpPr>
          <p:cNvPr id="3663" name="Google Shape;3663;p55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664" name="Google Shape;3664;p553"/>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65" name="Google Shape;3665;p553"/>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666" name="Google Shape;3666;p55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49" name="Shape 349"/>
        <p:cNvGrpSpPr/>
        <p:nvPr/>
      </p:nvGrpSpPr>
      <p:grpSpPr>
        <a:xfrm>
          <a:off x="0" y="0"/>
          <a:ext cx="0" cy="0"/>
          <a:chOff x="0" y="0"/>
          <a:chExt cx="0" cy="0"/>
        </a:xfrm>
      </p:grpSpPr>
      <p:sp>
        <p:nvSpPr>
          <p:cNvPr id="350" name="Google Shape;350;p5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352" name="Google Shape;352;p57"/>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53" name="Google Shape;353;p57"/>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54" name="Google Shape;354;p57"/>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55" name="Google Shape;355;p57"/>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56" name="Google Shape;356;p57"/>
          <p:cNvSpPr txBox="1"/>
          <p:nvPr>
            <p:ph idx="5" type="subTitle"/>
          </p:nvPr>
        </p:nvSpPr>
        <p:spPr>
          <a:xfrm>
            <a:off x="5201475" y="1477750"/>
            <a:ext cx="33645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57" name="Google Shape;357;p5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3667" name="Shape 3667"/>
        <p:cNvGrpSpPr/>
        <p:nvPr/>
      </p:nvGrpSpPr>
      <p:grpSpPr>
        <a:xfrm>
          <a:off x="0" y="0"/>
          <a:ext cx="0" cy="0"/>
          <a:chOff x="0" y="0"/>
          <a:chExt cx="0" cy="0"/>
        </a:xfrm>
      </p:grpSpPr>
      <p:sp>
        <p:nvSpPr>
          <p:cNvPr id="3668" name="Google Shape;3668;p554"/>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669" name="Google Shape;3669;p554"/>
          <p:cNvSpPr/>
          <p:nvPr/>
        </p:nvSpPr>
        <p:spPr>
          <a:xfrm>
            <a:off x="4519393"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70" name="Google Shape;3670;p554"/>
          <p:cNvSpPr txBox="1"/>
          <p:nvPr>
            <p:ph idx="1" type="body"/>
          </p:nvPr>
        </p:nvSpPr>
        <p:spPr>
          <a:xfrm>
            <a:off x="571512"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671" name="Google Shape;3671;p554"/>
          <p:cNvSpPr txBox="1"/>
          <p:nvPr>
            <p:ph idx="2" type="body"/>
          </p:nvPr>
        </p:nvSpPr>
        <p:spPr>
          <a:xfrm>
            <a:off x="4624795"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3672" name="Google Shape;3672;p55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673" name="Google Shape;3673;p554"/>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3674" name="Shape 3674"/>
        <p:cNvGrpSpPr/>
        <p:nvPr/>
      </p:nvGrpSpPr>
      <p:grpSpPr>
        <a:xfrm>
          <a:off x="0" y="0"/>
          <a:ext cx="0" cy="0"/>
          <a:chOff x="0" y="0"/>
          <a:chExt cx="0" cy="0"/>
        </a:xfrm>
      </p:grpSpPr>
      <p:sp>
        <p:nvSpPr>
          <p:cNvPr id="3675" name="Google Shape;3675;p555"/>
          <p:cNvSpPr/>
          <p:nvPr/>
        </p:nvSpPr>
        <p:spPr>
          <a:xfrm>
            <a:off x="457209" y="1369225"/>
            <a:ext cx="8229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76" name="Google Shape;3676;p555"/>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677" name="Google Shape;3677;p555"/>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dk1"/>
              </a:buClr>
              <a:buSzPts val="1500"/>
              <a:buFont typeface="DM Sans"/>
              <a:buChar char="•"/>
              <a:defRPr i="0" u="none" cap="none" strike="noStrike">
                <a:solidFill>
                  <a:schemeClr val="dk1"/>
                </a:solidFill>
                <a:latin typeface="DM Sans"/>
                <a:ea typeface="DM Sans"/>
                <a:cs typeface="DM Sans"/>
                <a:sym typeface="DM Sans"/>
              </a:defRPr>
            </a:lvl2pPr>
            <a:lvl3pPr indent="-323850" lvl="2" marL="1371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3pPr>
            <a:lvl4pPr indent="-323850" lvl="3" marL="1828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4pPr>
            <a:lvl5pPr indent="-323850" lvl="4" marL="22860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5pPr>
            <a:lvl6pPr indent="-323850" lvl="5" marL="27432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6pPr>
            <a:lvl7pPr indent="-323850" lvl="6" marL="32004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7pPr>
            <a:lvl8pPr indent="-323850" lvl="7" marL="3657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8pPr>
            <a:lvl9pPr indent="-323850" lvl="8" marL="4114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9pPr>
          </a:lstStyle>
          <a:p/>
        </p:txBody>
      </p:sp>
      <p:sp>
        <p:nvSpPr>
          <p:cNvPr id="3678" name="Google Shape;3678;p55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679" name="Google Shape;3679;p555"/>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3686" name="Shape 3686"/>
        <p:cNvGrpSpPr/>
        <p:nvPr/>
      </p:nvGrpSpPr>
      <p:grpSpPr>
        <a:xfrm>
          <a:off x="0" y="0"/>
          <a:ext cx="0" cy="0"/>
          <a:chOff x="0" y="0"/>
          <a:chExt cx="0" cy="0"/>
        </a:xfrm>
      </p:grpSpPr>
      <p:sp>
        <p:nvSpPr>
          <p:cNvPr id="3687" name="Google Shape;3687;p55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688" name="Google Shape;3688;p557"/>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689" name="Google Shape;3689;p55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690" name="Google Shape;3690;p557"/>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_13 Content C - 3 Column Cards">
    <p:spTree>
      <p:nvGrpSpPr>
        <p:cNvPr id="3691" name="Shape 3691"/>
        <p:cNvGrpSpPr/>
        <p:nvPr/>
      </p:nvGrpSpPr>
      <p:grpSpPr>
        <a:xfrm>
          <a:off x="0" y="0"/>
          <a:ext cx="0" cy="0"/>
          <a:chOff x="0" y="0"/>
          <a:chExt cx="0" cy="0"/>
        </a:xfrm>
      </p:grpSpPr>
      <p:sp>
        <p:nvSpPr>
          <p:cNvPr id="3692" name="Google Shape;3692;p558"/>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93" name="Google Shape;3693;p558"/>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94" name="Google Shape;3694;p558"/>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95" name="Google Shape;3695;p55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696" name="Google Shape;3696;p558"/>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697" name="Google Shape;3697;p558"/>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698" name="Google Shape;3698;p558"/>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699" name="Google Shape;3699;p558"/>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700" name="Google Shape;3700;p558"/>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701" name="Google Shape;3701;p558"/>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702" name="Google Shape;3702;p55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703" name="Google Shape;3703;p558"/>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p:cSld name="1_3 Title Slide B - Light_2">
    <p:spTree>
      <p:nvGrpSpPr>
        <p:cNvPr id="3704" name="Shape 3704"/>
        <p:cNvGrpSpPr/>
        <p:nvPr/>
      </p:nvGrpSpPr>
      <p:grpSpPr>
        <a:xfrm>
          <a:off x="0" y="0"/>
          <a:ext cx="0" cy="0"/>
          <a:chOff x="0" y="0"/>
          <a:chExt cx="0" cy="0"/>
        </a:xfrm>
      </p:grpSpPr>
      <p:sp>
        <p:nvSpPr>
          <p:cNvPr id="3705" name="Google Shape;3705;p559"/>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06" name="Google Shape;3706;p559"/>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707" name="Google Shape;3707;p559"/>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3708" name="Google Shape;3708;p55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709" name="Google Shape;3709;p559"/>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10" name="Google Shape;3710;p55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711" name="Google Shape;3711;p559"/>
          <p:cNvPicPr preferRelativeResize="0"/>
          <p:nvPr/>
        </p:nvPicPr>
        <p:blipFill rotWithShape="1">
          <a:blip r:embed="rId3">
            <a:alphaModFix/>
          </a:blip>
          <a:srcRect b="0" l="0" r="0" t="0"/>
          <a:stretch/>
        </p:blipFill>
        <p:spPr>
          <a:xfrm>
            <a:off x="5298359" y="0"/>
            <a:ext cx="1536315" cy="5142212"/>
          </a:xfrm>
          <a:prstGeom prst="rect">
            <a:avLst/>
          </a:prstGeom>
          <a:noFill/>
          <a:ln>
            <a:noFill/>
          </a:ln>
        </p:spPr>
      </p:pic>
      <p:pic>
        <p:nvPicPr>
          <p:cNvPr id="3712" name="Google Shape;3712;p559"/>
          <p:cNvPicPr preferRelativeResize="0"/>
          <p:nvPr/>
        </p:nvPicPr>
        <p:blipFill rotWithShape="1">
          <a:blip r:embed="rId4">
            <a:alphaModFix/>
          </a:blip>
          <a:srcRect b="0" l="-24801" r="50052" t="0"/>
          <a:stretch/>
        </p:blipFill>
        <p:spPr>
          <a:xfrm>
            <a:off x="1467388" y="0"/>
            <a:ext cx="7676477" cy="5143500"/>
          </a:xfrm>
          <a:prstGeom prst="rect">
            <a:avLst/>
          </a:prstGeom>
          <a:noFill/>
          <a:ln>
            <a:noFill/>
          </a:ln>
        </p:spPr>
      </p:pic>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1">
  <p:cSld name="1_3 Title Slide B - Light_2_1_1_1">
    <p:spTree>
      <p:nvGrpSpPr>
        <p:cNvPr id="3713" name="Shape 3713"/>
        <p:cNvGrpSpPr/>
        <p:nvPr/>
      </p:nvGrpSpPr>
      <p:grpSpPr>
        <a:xfrm>
          <a:off x="0" y="0"/>
          <a:ext cx="0" cy="0"/>
          <a:chOff x="0" y="0"/>
          <a:chExt cx="0" cy="0"/>
        </a:xfrm>
      </p:grpSpPr>
      <p:pic>
        <p:nvPicPr>
          <p:cNvPr id="3714" name="Google Shape;3714;p560"/>
          <p:cNvPicPr preferRelativeResize="0"/>
          <p:nvPr/>
        </p:nvPicPr>
        <p:blipFill>
          <a:blip r:embed="rId2">
            <a:alphaModFix/>
          </a:blip>
          <a:stretch>
            <a:fillRect/>
          </a:stretch>
        </p:blipFill>
        <p:spPr>
          <a:xfrm>
            <a:off x="227644" y="128025"/>
            <a:ext cx="8914033" cy="5014126"/>
          </a:xfrm>
          <a:prstGeom prst="rect">
            <a:avLst/>
          </a:prstGeom>
          <a:noFill/>
          <a:ln>
            <a:noFill/>
          </a:ln>
        </p:spPr>
      </p:pic>
      <p:sp>
        <p:nvSpPr>
          <p:cNvPr id="3715" name="Google Shape;3715;p560"/>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16" name="Google Shape;3716;p560"/>
          <p:cNvSpPr txBox="1"/>
          <p:nvPr>
            <p:ph idx="1" type="subTitle"/>
          </p:nvPr>
        </p:nvSpPr>
        <p:spPr>
          <a:xfrm>
            <a:off x="571500" y="2876550"/>
            <a:ext cx="3947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717" name="Google Shape;3717;p560"/>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3718" name="Google Shape;3718;p560"/>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719" name="Google Shape;3719;p560"/>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20" name="Google Shape;3720;p56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p:cSld name="1_3 Title Slide B - Light_1_1">
    <p:spTree>
      <p:nvGrpSpPr>
        <p:cNvPr id="3721" name="Shape 3721"/>
        <p:cNvGrpSpPr/>
        <p:nvPr/>
      </p:nvGrpSpPr>
      <p:grpSpPr>
        <a:xfrm>
          <a:off x="0" y="0"/>
          <a:ext cx="0" cy="0"/>
          <a:chOff x="0" y="0"/>
          <a:chExt cx="0" cy="0"/>
        </a:xfrm>
      </p:grpSpPr>
      <p:pic>
        <p:nvPicPr>
          <p:cNvPr id="3722" name="Google Shape;3722;p561"/>
          <p:cNvPicPr preferRelativeResize="0"/>
          <p:nvPr/>
        </p:nvPicPr>
        <p:blipFill>
          <a:blip r:embed="rId2">
            <a:alphaModFix/>
          </a:blip>
          <a:stretch>
            <a:fillRect/>
          </a:stretch>
        </p:blipFill>
        <p:spPr>
          <a:xfrm>
            <a:off x="-1" y="0"/>
            <a:ext cx="9141714" cy="5142208"/>
          </a:xfrm>
          <a:prstGeom prst="rect">
            <a:avLst/>
          </a:prstGeom>
          <a:noFill/>
          <a:ln>
            <a:noFill/>
          </a:ln>
        </p:spPr>
      </p:pic>
      <p:sp>
        <p:nvSpPr>
          <p:cNvPr id="3723" name="Google Shape;3723;p561"/>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24" name="Google Shape;3724;p561"/>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725" name="Google Shape;3725;p561"/>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3726" name="Google Shape;3726;p56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727" name="Google Shape;3727;p561"/>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28" name="Google Shape;3728;p56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p:cSld name="1_3 Title Slide B - Light_1_1_1_2">
    <p:spTree>
      <p:nvGrpSpPr>
        <p:cNvPr id="3729" name="Shape 3729"/>
        <p:cNvGrpSpPr/>
        <p:nvPr/>
      </p:nvGrpSpPr>
      <p:grpSpPr>
        <a:xfrm>
          <a:off x="0" y="0"/>
          <a:ext cx="0" cy="0"/>
          <a:chOff x="0" y="0"/>
          <a:chExt cx="0" cy="0"/>
        </a:xfrm>
      </p:grpSpPr>
      <p:pic>
        <p:nvPicPr>
          <p:cNvPr id="3730" name="Google Shape;3730;p562"/>
          <p:cNvPicPr preferRelativeResize="0"/>
          <p:nvPr/>
        </p:nvPicPr>
        <p:blipFill>
          <a:blip r:embed="rId2">
            <a:alphaModFix/>
          </a:blip>
          <a:stretch>
            <a:fillRect/>
          </a:stretch>
        </p:blipFill>
        <p:spPr>
          <a:xfrm>
            <a:off x="-1" y="0"/>
            <a:ext cx="9141714" cy="5142208"/>
          </a:xfrm>
          <a:prstGeom prst="rect">
            <a:avLst/>
          </a:prstGeom>
          <a:noFill/>
          <a:ln>
            <a:noFill/>
          </a:ln>
        </p:spPr>
      </p:pic>
      <p:sp>
        <p:nvSpPr>
          <p:cNvPr id="3731" name="Google Shape;3731;p562"/>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32" name="Google Shape;3732;p562"/>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733" name="Google Shape;3733;p562"/>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3734" name="Google Shape;3734;p56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735" name="Google Shape;3735;p562"/>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36" name="Google Shape;3736;p56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p:cSld name="1_3 Title Slide B - Light_1_1_1_2_1">
    <p:spTree>
      <p:nvGrpSpPr>
        <p:cNvPr id="3737" name="Shape 3737"/>
        <p:cNvGrpSpPr/>
        <p:nvPr/>
      </p:nvGrpSpPr>
      <p:grpSpPr>
        <a:xfrm>
          <a:off x="0" y="0"/>
          <a:ext cx="0" cy="0"/>
          <a:chOff x="0" y="0"/>
          <a:chExt cx="0" cy="0"/>
        </a:xfrm>
      </p:grpSpPr>
      <p:pic>
        <p:nvPicPr>
          <p:cNvPr id="3738" name="Google Shape;3738;p563"/>
          <p:cNvPicPr preferRelativeResize="0"/>
          <p:nvPr/>
        </p:nvPicPr>
        <p:blipFill>
          <a:blip r:embed="rId2">
            <a:alphaModFix/>
          </a:blip>
          <a:stretch>
            <a:fillRect/>
          </a:stretch>
        </p:blipFill>
        <p:spPr>
          <a:xfrm>
            <a:off x="-2299" y="0"/>
            <a:ext cx="9144013" cy="5143501"/>
          </a:xfrm>
          <a:prstGeom prst="rect">
            <a:avLst/>
          </a:prstGeom>
          <a:noFill/>
          <a:ln>
            <a:noFill/>
          </a:ln>
        </p:spPr>
      </p:pic>
      <p:sp>
        <p:nvSpPr>
          <p:cNvPr id="3739" name="Google Shape;3739;p563"/>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40" name="Google Shape;3740;p563"/>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741" name="Google Shape;3741;p563"/>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3742" name="Google Shape;3742;p56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743" name="Google Shape;3743;p563"/>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44" name="Google Shape;3744;p56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p:cSld name="1_3 Title Slide B - Light_1_1_1_2_1_1">
    <p:spTree>
      <p:nvGrpSpPr>
        <p:cNvPr id="3745" name="Shape 3745"/>
        <p:cNvGrpSpPr/>
        <p:nvPr/>
      </p:nvGrpSpPr>
      <p:grpSpPr>
        <a:xfrm>
          <a:off x="0" y="0"/>
          <a:ext cx="0" cy="0"/>
          <a:chOff x="0" y="0"/>
          <a:chExt cx="0" cy="0"/>
        </a:xfrm>
      </p:grpSpPr>
      <p:pic>
        <p:nvPicPr>
          <p:cNvPr id="3746" name="Google Shape;3746;p564"/>
          <p:cNvPicPr preferRelativeResize="0"/>
          <p:nvPr/>
        </p:nvPicPr>
        <p:blipFill>
          <a:blip r:embed="rId2">
            <a:alphaModFix/>
          </a:blip>
          <a:stretch>
            <a:fillRect/>
          </a:stretch>
        </p:blipFill>
        <p:spPr>
          <a:xfrm>
            <a:off x="-1" y="0"/>
            <a:ext cx="9141714" cy="5142208"/>
          </a:xfrm>
          <a:prstGeom prst="rect">
            <a:avLst/>
          </a:prstGeom>
          <a:noFill/>
          <a:ln>
            <a:noFill/>
          </a:ln>
        </p:spPr>
      </p:pic>
      <p:sp>
        <p:nvSpPr>
          <p:cNvPr id="3747" name="Google Shape;3747;p564"/>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48" name="Google Shape;3748;p564"/>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749" name="Google Shape;3749;p564"/>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3750" name="Google Shape;3750;p56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751" name="Google Shape;3751;p564"/>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52" name="Google Shape;3752;p56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358" name="Shape 358"/>
        <p:cNvGrpSpPr/>
        <p:nvPr/>
      </p:nvGrpSpPr>
      <p:grpSpPr>
        <a:xfrm>
          <a:off x="0" y="0"/>
          <a:ext cx="0" cy="0"/>
          <a:chOff x="0" y="0"/>
          <a:chExt cx="0" cy="0"/>
        </a:xfrm>
      </p:grpSpPr>
      <p:sp>
        <p:nvSpPr>
          <p:cNvPr id="359" name="Google Shape;359;p5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60" name="Google Shape;360;p58"/>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61" name="Google Shape;361;p58"/>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62" name="Google Shape;362;p58"/>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63" name="Google Shape;363;p58"/>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600"/>
              <a:buNone/>
              <a:defRPr b="1" sz="16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364" name="Google Shape;364;p58"/>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cxnSp>
        <p:nvCxnSpPr>
          <p:cNvPr id="365" name="Google Shape;365;p58"/>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66" name="Google Shape;366;p5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2">
  <p:cSld name="1_3 Title Slide B - Light_1_1_1_2_1_1_2">
    <p:spTree>
      <p:nvGrpSpPr>
        <p:cNvPr id="3753" name="Shape 3753"/>
        <p:cNvGrpSpPr/>
        <p:nvPr/>
      </p:nvGrpSpPr>
      <p:grpSpPr>
        <a:xfrm>
          <a:off x="0" y="0"/>
          <a:ext cx="0" cy="0"/>
          <a:chOff x="0" y="0"/>
          <a:chExt cx="0" cy="0"/>
        </a:xfrm>
      </p:grpSpPr>
      <p:pic>
        <p:nvPicPr>
          <p:cNvPr id="3754" name="Google Shape;3754;p565"/>
          <p:cNvPicPr preferRelativeResize="0"/>
          <p:nvPr/>
        </p:nvPicPr>
        <p:blipFill>
          <a:blip r:embed="rId2">
            <a:alphaModFix/>
          </a:blip>
          <a:stretch>
            <a:fillRect/>
          </a:stretch>
        </p:blipFill>
        <p:spPr>
          <a:xfrm>
            <a:off x="-1" y="0"/>
            <a:ext cx="9141714" cy="5142208"/>
          </a:xfrm>
          <a:prstGeom prst="rect">
            <a:avLst/>
          </a:prstGeom>
          <a:noFill/>
          <a:ln>
            <a:noFill/>
          </a:ln>
        </p:spPr>
      </p:pic>
      <p:sp>
        <p:nvSpPr>
          <p:cNvPr id="3755" name="Google Shape;3755;p565"/>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6" name="Google Shape;3756;p56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757" name="Google Shape;3757;p565"/>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3758" name="Google Shape;3758;p56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759" name="Google Shape;3759;p565"/>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60" name="Google Shape;3760;p56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p:cSld name="1_3 Title Slide B - Light_1_1_1_2_1_1_1">
    <p:spTree>
      <p:nvGrpSpPr>
        <p:cNvPr id="3761" name="Shape 3761"/>
        <p:cNvGrpSpPr/>
        <p:nvPr/>
      </p:nvGrpSpPr>
      <p:grpSpPr>
        <a:xfrm>
          <a:off x="0" y="0"/>
          <a:ext cx="0" cy="0"/>
          <a:chOff x="0" y="0"/>
          <a:chExt cx="0" cy="0"/>
        </a:xfrm>
      </p:grpSpPr>
      <p:pic>
        <p:nvPicPr>
          <p:cNvPr id="3762" name="Google Shape;3762;p566"/>
          <p:cNvPicPr preferRelativeResize="0"/>
          <p:nvPr/>
        </p:nvPicPr>
        <p:blipFill>
          <a:blip r:embed="rId2">
            <a:alphaModFix/>
          </a:blip>
          <a:stretch>
            <a:fillRect/>
          </a:stretch>
        </p:blipFill>
        <p:spPr>
          <a:xfrm>
            <a:off x="-2299" y="0"/>
            <a:ext cx="9144013" cy="5143501"/>
          </a:xfrm>
          <a:prstGeom prst="rect">
            <a:avLst/>
          </a:prstGeom>
          <a:noFill/>
          <a:ln>
            <a:noFill/>
          </a:ln>
        </p:spPr>
      </p:pic>
      <p:sp>
        <p:nvSpPr>
          <p:cNvPr id="3763" name="Google Shape;3763;p566"/>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64" name="Google Shape;3764;p566"/>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765" name="Google Shape;3765;p566"/>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3766" name="Google Shape;3766;p566"/>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767" name="Google Shape;3767;p566"/>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68" name="Google Shape;3768;p56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1">
  <p:cSld name="1_3 Title Slide B - Light_1_1_1_2_1_1_1_1">
    <p:spTree>
      <p:nvGrpSpPr>
        <p:cNvPr id="3769" name="Shape 3769"/>
        <p:cNvGrpSpPr/>
        <p:nvPr/>
      </p:nvGrpSpPr>
      <p:grpSpPr>
        <a:xfrm>
          <a:off x="0" y="0"/>
          <a:ext cx="0" cy="0"/>
          <a:chOff x="0" y="0"/>
          <a:chExt cx="0" cy="0"/>
        </a:xfrm>
      </p:grpSpPr>
      <p:pic>
        <p:nvPicPr>
          <p:cNvPr id="3770" name="Google Shape;3770;p567"/>
          <p:cNvPicPr preferRelativeResize="0"/>
          <p:nvPr/>
        </p:nvPicPr>
        <p:blipFill>
          <a:blip r:embed="rId2">
            <a:alphaModFix/>
          </a:blip>
          <a:stretch>
            <a:fillRect/>
          </a:stretch>
        </p:blipFill>
        <p:spPr>
          <a:xfrm>
            <a:off x="-1" y="0"/>
            <a:ext cx="9141714" cy="5142208"/>
          </a:xfrm>
          <a:prstGeom prst="rect">
            <a:avLst/>
          </a:prstGeom>
          <a:noFill/>
          <a:ln>
            <a:noFill/>
          </a:ln>
        </p:spPr>
      </p:pic>
      <p:sp>
        <p:nvSpPr>
          <p:cNvPr id="3771" name="Google Shape;3771;p567"/>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2" name="Google Shape;3772;p567"/>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773" name="Google Shape;3773;p567"/>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3774" name="Google Shape;3774;p56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775" name="Google Shape;3775;p567"/>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76" name="Google Shape;3776;p56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1_8 Content A - Basic White 1">
    <p:bg>
      <p:bgPr>
        <a:solidFill>
          <a:srgbClr val="FFFFFF"/>
        </a:solidFill>
      </p:bgPr>
    </p:bg>
    <p:spTree>
      <p:nvGrpSpPr>
        <p:cNvPr id="3777" name="Shape 3777"/>
        <p:cNvGrpSpPr/>
        <p:nvPr/>
      </p:nvGrpSpPr>
      <p:grpSpPr>
        <a:xfrm>
          <a:off x="0" y="0"/>
          <a:ext cx="0" cy="0"/>
          <a:chOff x="0" y="0"/>
          <a:chExt cx="0" cy="0"/>
        </a:xfrm>
      </p:grpSpPr>
      <p:sp>
        <p:nvSpPr>
          <p:cNvPr id="3778" name="Google Shape;3778;p56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779" name="Google Shape;3779;p56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780" name="Google Shape;3780;p56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781" name="Google Shape;3781;p568"/>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1_9 Content B - 2 Column">
    <p:spTree>
      <p:nvGrpSpPr>
        <p:cNvPr id="3782" name="Shape 3782"/>
        <p:cNvGrpSpPr/>
        <p:nvPr/>
      </p:nvGrpSpPr>
      <p:grpSpPr>
        <a:xfrm>
          <a:off x="0" y="0"/>
          <a:ext cx="0" cy="0"/>
          <a:chOff x="0" y="0"/>
          <a:chExt cx="0" cy="0"/>
        </a:xfrm>
      </p:grpSpPr>
      <p:sp>
        <p:nvSpPr>
          <p:cNvPr id="3783" name="Google Shape;3783;p56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784" name="Google Shape;3784;p569"/>
          <p:cNvSpPr txBox="1"/>
          <p:nvPr>
            <p:ph idx="1"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785" name="Google Shape;3785;p569"/>
          <p:cNvSpPr txBox="1"/>
          <p:nvPr>
            <p:ph idx="2"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786" name="Google Shape;3786;p569"/>
          <p:cNvSpPr txBox="1"/>
          <p:nvPr>
            <p:ph idx="3"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87" name="Google Shape;3787;p569"/>
          <p:cNvSpPr txBox="1"/>
          <p:nvPr>
            <p:ph idx="4"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88" name="Google Shape;3788;p56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789" name="Google Shape;3789;p569"/>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_10 Content B - 2 Column w/ Icon Spot">
    <p:spTree>
      <p:nvGrpSpPr>
        <p:cNvPr id="3790" name="Shape 3790"/>
        <p:cNvGrpSpPr/>
        <p:nvPr/>
      </p:nvGrpSpPr>
      <p:grpSpPr>
        <a:xfrm>
          <a:off x="0" y="0"/>
          <a:ext cx="0" cy="0"/>
          <a:chOff x="0" y="0"/>
          <a:chExt cx="0" cy="0"/>
        </a:xfrm>
      </p:grpSpPr>
      <p:sp>
        <p:nvSpPr>
          <p:cNvPr id="3791" name="Google Shape;3791;p57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792" name="Google Shape;3792;p570"/>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793" name="Google Shape;3793;p570"/>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794" name="Google Shape;3794;p570"/>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3795" name="Google Shape;3795;p570"/>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3796" name="Google Shape;3796;p57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797" name="Google Shape;3797;p570"/>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_11 Content C - 3 Column">
    <p:spTree>
      <p:nvGrpSpPr>
        <p:cNvPr id="3798" name="Shape 3798"/>
        <p:cNvGrpSpPr/>
        <p:nvPr/>
      </p:nvGrpSpPr>
      <p:grpSpPr>
        <a:xfrm>
          <a:off x="0" y="0"/>
          <a:ext cx="0" cy="0"/>
          <a:chOff x="0" y="0"/>
          <a:chExt cx="0" cy="0"/>
        </a:xfrm>
      </p:grpSpPr>
      <p:sp>
        <p:nvSpPr>
          <p:cNvPr id="3799" name="Google Shape;3799;p57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800" name="Google Shape;3800;p571"/>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01" name="Google Shape;3801;p571"/>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02" name="Google Shape;3802;p571"/>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03" name="Google Shape;3803;p571"/>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804" name="Google Shape;3804;p571"/>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805" name="Google Shape;3805;p571"/>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806" name="Google Shape;3806;p57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07" name="Google Shape;3807;p571"/>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_12 Content C - 3 Column w/ Icon Spot">
    <p:spTree>
      <p:nvGrpSpPr>
        <p:cNvPr id="3808" name="Shape 3808"/>
        <p:cNvGrpSpPr/>
        <p:nvPr/>
      </p:nvGrpSpPr>
      <p:grpSpPr>
        <a:xfrm>
          <a:off x="0" y="0"/>
          <a:ext cx="0" cy="0"/>
          <a:chOff x="0" y="0"/>
          <a:chExt cx="0" cy="0"/>
        </a:xfrm>
      </p:grpSpPr>
      <p:sp>
        <p:nvSpPr>
          <p:cNvPr id="3809" name="Google Shape;3809;p57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810" name="Google Shape;3810;p572"/>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11" name="Google Shape;3811;p572"/>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12" name="Google Shape;3812;p572"/>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813" name="Google Shape;3813;p572"/>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814" name="Google Shape;3814;p572"/>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15" name="Google Shape;3815;p572"/>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816" name="Google Shape;3816;p57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17" name="Google Shape;3817;p572"/>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1_Content E - Power Statement 1">
    <p:spTree>
      <p:nvGrpSpPr>
        <p:cNvPr id="3818" name="Shape 3818"/>
        <p:cNvGrpSpPr/>
        <p:nvPr/>
      </p:nvGrpSpPr>
      <p:grpSpPr>
        <a:xfrm>
          <a:off x="0" y="0"/>
          <a:ext cx="0" cy="0"/>
          <a:chOff x="0" y="0"/>
          <a:chExt cx="0" cy="0"/>
        </a:xfrm>
      </p:grpSpPr>
      <p:sp>
        <p:nvSpPr>
          <p:cNvPr id="3819" name="Google Shape;3819;p573"/>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820" name="Google Shape;3820;p57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_14 Content D - Card Right">
    <p:spTree>
      <p:nvGrpSpPr>
        <p:cNvPr id="3821" name="Shape 3821"/>
        <p:cNvGrpSpPr/>
        <p:nvPr/>
      </p:nvGrpSpPr>
      <p:grpSpPr>
        <a:xfrm>
          <a:off x="0" y="0"/>
          <a:ext cx="0" cy="0"/>
          <a:chOff x="0" y="0"/>
          <a:chExt cx="0" cy="0"/>
        </a:xfrm>
      </p:grpSpPr>
      <p:sp>
        <p:nvSpPr>
          <p:cNvPr id="3822" name="Google Shape;3822;p57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823" name="Google Shape;3823;p574"/>
          <p:cNvSpPr/>
          <p:nvPr/>
        </p:nvSpPr>
        <p:spPr>
          <a:xfrm>
            <a:off x="4519346"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24" name="Google Shape;3824;p574"/>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825" name="Google Shape;3825;p574"/>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826" name="Google Shape;3826;p57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27" name="Google Shape;3827;p574"/>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367" name="Shape 367"/>
        <p:cNvGrpSpPr/>
        <p:nvPr/>
      </p:nvGrpSpPr>
      <p:grpSpPr>
        <a:xfrm>
          <a:off x="0" y="0"/>
          <a:ext cx="0" cy="0"/>
          <a:chOff x="0" y="0"/>
          <a:chExt cx="0" cy="0"/>
        </a:xfrm>
      </p:grpSpPr>
      <p:sp>
        <p:nvSpPr>
          <p:cNvPr id="368" name="Google Shape;368;p5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69" name="Google Shape;369;p59"/>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370" name="Google Shape;370;p59"/>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71" name="Google Shape;371;p59"/>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72" name="Google Shape;372;p59"/>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73" name="Google Shape;373;p59"/>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74" name="Google Shape;374;p59"/>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75" name="Google Shape;375;p59"/>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376" name="Google Shape;376;p59"/>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377" name="Google Shape;377;p59"/>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378" name="Google Shape;378;p5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_15 Content D - Card Left">
    <p:spTree>
      <p:nvGrpSpPr>
        <p:cNvPr id="3828" name="Shape 3828"/>
        <p:cNvGrpSpPr/>
        <p:nvPr/>
      </p:nvGrpSpPr>
      <p:grpSpPr>
        <a:xfrm>
          <a:off x="0" y="0"/>
          <a:ext cx="0" cy="0"/>
          <a:chOff x="0" y="0"/>
          <a:chExt cx="0" cy="0"/>
        </a:xfrm>
      </p:grpSpPr>
      <p:sp>
        <p:nvSpPr>
          <p:cNvPr id="3829" name="Google Shape;3829;p57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830" name="Google Shape;3830;p575"/>
          <p:cNvSpPr/>
          <p:nvPr/>
        </p:nvSpPr>
        <p:spPr>
          <a:xfrm>
            <a:off x="457204"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31" name="Google Shape;3831;p575"/>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832" name="Google Shape;3832;p575"/>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833" name="Google Shape;3833;p57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34" name="Google Shape;3834;p575"/>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_16 Content D - Card Large">
    <p:spTree>
      <p:nvGrpSpPr>
        <p:cNvPr id="3835" name="Shape 3835"/>
        <p:cNvGrpSpPr/>
        <p:nvPr/>
      </p:nvGrpSpPr>
      <p:grpSpPr>
        <a:xfrm>
          <a:off x="0" y="0"/>
          <a:ext cx="0" cy="0"/>
          <a:chOff x="0" y="0"/>
          <a:chExt cx="0" cy="0"/>
        </a:xfrm>
      </p:grpSpPr>
      <p:sp>
        <p:nvSpPr>
          <p:cNvPr id="3836" name="Google Shape;3836;p576"/>
          <p:cNvSpPr/>
          <p:nvPr/>
        </p:nvSpPr>
        <p:spPr>
          <a:xfrm>
            <a:off x="457204" y="1369225"/>
            <a:ext cx="8229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37" name="Google Shape;3837;p57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838" name="Google Shape;3838;p576"/>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39" name="Google Shape;3839;p57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40" name="Google Shape;3840;p576"/>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2">
    <p:spTree>
      <p:nvGrpSpPr>
        <p:cNvPr id="3841" name="Shape 3841"/>
        <p:cNvGrpSpPr/>
        <p:nvPr/>
      </p:nvGrpSpPr>
      <p:grpSpPr>
        <a:xfrm>
          <a:off x="0" y="0"/>
          <a:ext cx="0" cy="0"/>
          <a:chOff x="0" y="0"/>
          <a:chExt cx="0" cy="0"/>
        </a:xfrm>
      </p:grpSpPr>
      <p:sp>
        <p:nvSpPr>
          <p:cNvPr id="3842" name="Google Shape;3842;p577"/>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43" name="Google Shape;3843;p577"/>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844" name="Google Shape;3844;p577"/>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3845" name="Google Shape;3845;p57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846" name="Google Shape;3846;p577"/>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847" name="Google Shape;3847;p57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1_Content E - Blank">
    <p:spTree>
      <p:nvGrpSpPr>
        <p:cNvPr id="3848" name="Shape 3848"/>
        <p:cNvGrpSpPr/>
        <p:nvPr/>
      </p:nvGrpSpPr>
      <p:grpSpPr>
        <a:xfrm>
          <a:off x="0" y="0"/>
          <a:ext cx="0" cy="0"/>
          <a:chOff x="0" y="0"/>
          <a:chExt cx="0" cy="0"/>
        </a:xfrm>
      </p:grpSpPr>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1_Content E - Power Statement 2">
    <p:bg>
      <p:bgPr>
        <a:solidFill>
          <a:schemeClr val="dk1"/>
        </a:solidFill>
      </p:bgPr>
    </p:bg>
    <p:spTree>
      <p:nvGrpSpPr>
        <p:cNvPr id="3849" name="Shape 3849"/>
        <p:cNvGrpSpPr/>
        <p:nvPr/>
      </p:nvGrpSpPr>
      <p:grpSpPr>
        <a:xfrm>
          <a:off x="0" y="0"/>
          <a:ext cx="0" cy="0"/>
          <a:chOff x="0" y="0"/>
          <a:chExt cx="0" cy="0"/>
        </a:xfrm>
      </p:grpSpPr>
      <p:sp>
        <p:nvSpPr>
          <p:cNvPr id="3850" name="Google Shape;3850;p579"/>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851" name="Google Shape;3851;p57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1_Content E - Power Statement 3">
    <p:bg>
      <p:bgPr>
        <a:solidFill>
          <a:schemeClr val="accent4"/>
        </a:solidFill>
      </p:bgPr>
    </p:bg>
    <p:spTree>
      <p:nvGrpSpPr>
        <p:cNvPr id="3852" name="Shape 3852"/>
        <p:cNvGrpSpPr/>
        <p:nvPr/>
      </p:nvGrpSpPr>
      <p:grpSpPr>
        <a:xfrm>
          <a:off x="0" y="0"/>
          <a:ext cx="0" cy="0"/>
          <a:chOff x="0" y="0"/>
          <a:chExt cx="0" cy="0"/>
        </a:xfrm>
      </p:grpSpPr>
      <p:sp>
        <p:nvSpPr>
          <p:cNvPr id="3853" name="Google Shape;3853;p580"/>
          <p:cNvSpPr txBox="1"/>
          <p:nvPr>
            <p:ph type="title"/>
          </p:nvPr>
        </p:nvSpPr>
        <p:spPr>
          <a:xfrm>
            <a:off x="571643" y="401719"/>
            <a:ext cx="79971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854" name="Google Shape;3854;p58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1_Content E - Power Statement 4">
    <p:bg>
      <p:bgPr>
        <a:solidFill>
          <a:schemeClr val="accent2"/>
        </a:solidFill>
      </p:bgPr>
    </p:bg>
    <p:spTree>
      <p:nvGrpSpPr>
        <p:cNvPr id="3855" name="Shape 3855"/>
        <p:cNvGrpSpPr/>
        <p:nvPr/>
      </p:nvGrpSpPr>
      <p:grpSpPr>
        <a:xfrm>
          <a:off x="0" y="0"/>
          <a:ext cx="0" cy="0"/>
          <a:chOff x="0" y="0"/>
          <a:chExt cx="0" cy="0"/>
        </a:xfrm>
      </p:grpSpPr>
      <p:sp>
        <p:nvSpPr>
          <p:cNvPr id="3856" name="Google Shape;3856;p581"/>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100"/>
              <a:buNone/>
              <a:defRPr sz="1400">
                <a:solidFill>
                  <a:schemeClr val="dk1"/>
                </a:solidFill>
              </a:defRPr>
            </a:lvl2pPr>
            <a:lvl3pPr lvl="2" algn="l">
              <a:lnSpc>
                <a:spcPct val="100000"/>
              </a:lnSpc>
              <a:spcBef>
                <a:spcPts val="0"/>
              </a:spcBef>
              <a:spcAft>
                <a:spcPts val="0"/>
              </a:spcAft>
              <a:buClr>
                <a:schemeClr val="dk1"/>
              </a:buClr>
              <a:buSzPts val="1100"/>
              <a:buNone/>
              <a:defRPr sz="1400">
                <a:solidFill>
                  <a:schemeClr val="dk1"/>
                </a:solidFill>
              </a:defRPr>
            </a:lvl3pPr>
            <a:lvl4pPr lvl="3" algn="l">
              <a:lnSpc>
                <a:spcPct val="100000"/>
              </a:lnSpc>
              <a:spcBef>
                <a:spcPts val="0"/>
              </a:spcBef>
              <a:spcAft>
                <a:spcPts val="0"/>
              </a:spcAft>
              <a:buClr>
                <a:schemeClr val="dk1"/>
              </a:buClr>
              <a:buSzPts val="1100"/>
              <a:buNone/>
              <a:defRPr sz="1400">
                <a:solidFill>
                  <a:schemeClr val="dk1"/>
                </a:solidFill>
              </a:defRPr>
            </a:lvl4pPr>
            <a:lvl5pPr lvl="4" algn="l">
              <a:lnSpc>
                <a:spcPct val="100000"/>
              </a:lnSpc>
              <a:spcBef>
                <a:spcPts val="0"/>
              </a:spcBef>
              <a:spcAft>
                <a:spcPts val="0"/>
              </a:spcAft>
              <a:buClr>
                <a:schemeClr val="dk1"/>
              </a:buClr>
              <a:buSzPts val="1100"/>
              <a:buNone/>
              <a:defRPr sz="1400">
                <a:solidFill>
                  <a:schemeClr val="dk1"/>
                </a:solidFill>
              </a:defRPr>
            </a:lvl5pPr>
            <a:lvl6pPr lvl="5" algn="l">
              <a:lnSpc>
                <a:spcPct val="100000"/>
              </a:lnSpc>
              <a:spcBef>
                <a:spcPts val="0"/>
              </a:spcBef>
              <a:spcAft>
                <a:spcPts val="0"/>
              </a:spcAft>
              <a:buClr>
                <a:schemeClr val="dk1"/>
              </a:buClr>
              <a:buSzPts val="1100"/>
              <a:buNone/>
              <a:defRPr sz="1400">
                <a:solidFill>
                  <a:schemeClr val="dk1"/>
                </a:solidFill>
              </a:defRPr>
            </a:lvl6pPr>
            <a:lvl7pPr lvl="6" algn="l">
              <a:lnSpc>
                <a:spcPct val="100000"/>
              </a:lnSpc>
              <a:spcBef>
                <a:spcPts val="0"/>
              </a:spcBef>
              <a:spcAft>
                <a:spcPts val="0"/>
              </a:spcAft>
              <a:buClr>
                <a:schemeClr val="dk1"/>
              </a:buClr>
              <a:buSzPts val="1100"/>
              <a:buNone/>
              <a:defRPr sz="1400">
                <a:solidFill>
                  <a:schemeClr val="dk1"/>
                </a:solidFill>
              </a:defRPr>
            </a:lvl7pPr>
            <a:lvl8pPr lvl="7" algn="l">
              <a:lnSpc>
                <a:spcPct val="100000"/>
              </a:lnSpc>
              <a:spcBef>
                <a:spcPts val="0"/>
              </a:spcBef>
              <a:spcAft>
                <a:spcPts val="0"/>
              </a:spcAft>
              <a:buClr>
                <a:schemeClr val="dk1"/>
              </a:buClr>
              <a:buSzPts val="1100"/>
              <a:buNone/>
              <a:defRPr sz="1400">
                <a:solidFill>
                  <a:schemeClr val="dk1"/>
                </a:solidFill>
              </a:defRPr>
            </a:lvl8pPr>
            <a:lvl9pPr lvl="8" algn="l">
              <a:lnSpc>
                <a:spcPct val="100000"/>
              </a:lnSpc>
              <a:spcBef>
                <a:spcPts val="0"/>
              </a:spcBef>
              <a:spcAft>
                <a:spcPts val="0"/>
              </a:spcAft>
              <a:buClr>
                <a:schemeClr val="dk1"/>
              </a:buClr>
              <a:buSzPts val="1100"/>
              <a:buNone/>
              <a:defRPr sz="1400">
                <a:solidFill>
                  <a:schemeClr val="dk1"/>
                </a:solidFill>
              </a:defRPr>
            </a:lvl9pPr>
          </a:lstStyle>
          <a:p/>
        </p:txBody>
      </p:sp>
      <p:sp>
        <p:nvSpPr>
          <p:cNvPr id="3857" name="Google Shape;3857;p58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858" name="Google Shape;3858;p581"/>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1_Content E - Power Statement 4_1">
    <p:bg>
      <p:bgPr>
        <a:solidFill>
          <a:schemeClr val="accent6"/>
        </a:solidFill>
      </p:bgPr>
    </p:bg>
    <p:spTree>
      <p:nvGrpSpPr>
        <p:cNvPr id="3859" name="Shape 3859"/>
        <p:cNvGrpSpPr/>
        <p:nvPr/>
      </p:nvGrpSpPr>
      <p:grpSpPr>
        <a:xfrm>
          <a:off x="0" y="0"/>
          <a:ext cx="0" cy="0"/>
          <a:chOff x="0" y="0"/>
          <a:chExt cx="0" cy="0"/>
        </a:xfrm>
      </p:grpSpPr>
      <p:sp>
        <p:nvSpPr>
          <p:cNvPr id="3860" name="Google Shape;3860;p582"/>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861" name="Google Shape;3861;p58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862" name="Google Shape;3862;p582"/>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1_Content E - Power Statement 4_1_1">
    <p:bg>
      <p:bgPr>
        <a:solidFill>
          <a:schemeClr val="dk2"/>
        </a:solidFill>
      </p:bgPr>
    </p:bg>
    <p:spTree>
      <p:nvGrpSpPr>
        <p:cNvPr id="3863" name="Shape 3863"/>
        <p:cNvGrpSpPr/>
        <p:nvPr/>
      </p:nvGrpSpPr>
      <p:grpSpPr>
        <a:xfrm>
          <a:off x="0" y="0"/>
          <a:ext cx="0" cy="0"/>
          <a:chOff x="0" y="0"/>
          <a:chExt cx="0" cy="0"/>
        </a:xfrm>
      </p:grpSpPr>
      <p:sp>
        <p:nvSpPr>
          <p:cNvPr id="3864" name="Google Shape;3864;p583"/>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865" name="Google Shape;3865;p58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866" name="Google Shape;3866;p583"/>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1_Z - Closing Light">
    <p:spTree>
      <p:nvGrpSpPr>
        <p:cNvPr id="3867" name="Shape 3867"/>
        <p:cNvGrpSpPr/>
        <p:nvPr/>
      </p:nvGrpSpPr>
      <p:grpSpPr>
        <a:xfrm>
          <a:off x="0" y="0"/>
          <a:ext cx="0" cy="0"/>
          <a:chOff x="0" y="0"/>
          <a:chExt cx="0" cy="0"/>
        </a:xfrm>
      </p:grpSpPr>
      <p:pic>
        <p:nvPicPr>
          <p:cNvPr id="3868" name="Google Shape;3868;p584"/>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
        <p:nvSpPr>
          <p:cNvPr id="3869" name="Google Shape;3869;p58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379" name="Shape 379"/>
        <p:cNvGrpSpPr/>
        <p:nvPr/>
      </p:nvGrpSpPr>
      <p:grpSpPr>
        <a:xfrm>
          <a:off x="0" y="0"/>
          <a:ext cx="0" cy="0"/>
          <a:chOff x="0" y="0"/>
          <a:chExt cx="0" cy="0"/>
        </a:xfrm>
      </p:grpSpPr>
      <p:sp>
        <p:nvSpPr>
          <p:cNvPr id="380" name="Google Shape;380;p6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81" name="Google Shape;381;p60"/>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2" name="Google Shape;382;p60"/>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83" name="Google Shape;383;p60"/>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4" name="Google Shape;384;p60"/>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385" name="Google Shape;385;p60"/>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386" name="Google Shape;386;p60"/>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7" name="Google Shape;387;p60"/>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cxnSp>
        <p:nvCxnSpPr>
          <p:cNvPr id="388" name="Google Shape;388;p60"/>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89" name="Google Shape;389;p60"/>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90" name="Google Shape;390;p6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1">
  <p:cSld name="1_3 Title Slide B - Light_1_1_1_1">
    <p:spTree>
      <p:nvGrpSpPr>
        <p:cNvPr id="3870" name="Shape 3870"/>
        <p:cNvGrpSpPr/>
        <p:nvPr/>
      </p:nvGrpSpPr>
      <p:grpSpPr>
        <a:xfrm>
          <a:off x="0" y="0"/>
          <a:ext cx="0" cy="0"/>
          <a:chOff x="0" y="0"/>
          <a:chExt cx="0" cy="0"/>
        </a:xfrm>
      </p:grpSpPr>
      <p:pic>
        <p:nvPicPr>
          <p:cNvPr id="3871" name="Google Shape;3871;p585"/>
          <p:cNvPicPr preferRelativeResize="0"/>
          <p:nvPr/>
        </p:nvPicPr>
        <p:blipFill>
          <a:blip r:embed="rId2">
            <a:alphaModFix/>
          </a:blip>
          <a:stretch>
            <a:fillRect/>
          </a:stretch>
        </p:blipFill>
        <p:spPr>
          <a:xfrm>
            <a:off x="0" y="0"/>
            <a:ext cx="9141622" cy="5142145"/>
          </a:xfrm>
          <a:prstGeom prst="rect">
            <a:avLst/>
          </a:prstGeom>
          <a:noFill/>
          <a:ln>
            <a:noFill/>
          </a:ln>
        </p:spPr>
      </p:pic>
      <p:sp>
        <p:nvSpPr>
          <p:cNvPr id="3872" name="Google Shape;3872;p585"/>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3" name="Google Shape;3873;p58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874" name="Google Shape;3874;p585"/>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3875" name="Google Shape;3875;p58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876" name="Google Shape;3876;p585"/>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877" name="Google Shape;3877;p58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2">
  <p:cSld name="1_3 Title Slide B - Light_2_1_1_2">
    <p:spTree>
      <p:nvGrpSpPr>
        <p:cNvPr id="3878" name="Shape 3878"/>
        <p:cNvGrpSpPr/>
        <p:nvPr/>
      </p:nvGrpSpPr>
      <p:grpSpPr>
        <a:xfrm>
          <a:off x="0" y="0"/>
          <a:ext cx="0" cy="0"/>
          <a:chOff x="0" y="0"/>
          <a:chExt cx="0" cy="0"/>
        </a:xfrm>
      </p:grpSpPr>
      <p:sp>
        <p:nvSpPr>
          <p:cNvPr id="3879" name="Google Shape;3879;p586"/>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0" name="Google Shape;3880;p586"/>
          <p:cNvSpPr txBox="1"/>
          <p:nvPr>
            <p:ph idx="1" type="subTitle"/>
          </p:nvPr>
        </p:nvSpPr>
        <p:spPr>
          <a:xfrm>
            <a:off x="571500" y="2876550"/>
            <a:ext cx="3947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881" name="Google Shape;3881;p586"/>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3882" name="Google Shape;3882;p586"/>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883" name="Google Shape;3883;p586"/>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884" name="Google Shape;3884;p58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3885" name="Shape 3885"/>
        <p:cNvGrpSpPr/>
        <p:nvPr/>
      </p:nvGrpSpPr>
      <p:grpSpPr>
        <a:xfrm>
          <a:off x="0" y="0"/>
          <a:ext cx="0" cy="0"/>
          <a:chOff x="0" y="0"/>
          <a:chExt cx="0" cy="0"/>
        </a:xfrm>
      </p:grpSpPr>
      <p:sp>
        <p:nvSpPr>
          <p:cNvPr id="3886" name="Google Shape;3886;p587"/>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87" name="Google Shape;3887;p587"/>
          <p:cNvSpPr txBox="1"/>
          <p:nvPr>
            <p:ph idx="1" type="body"/>
          </p:nvPr>
        </p:nvSpPr>
        <p:spPr>
          <a:xfrm>
            <a:off x="345734" y="1189435"/>
            <a:ext cx="8445000" cy="3443400"/>
          </a:xfrm>
          <a:prstGeom prst="rect">
            <a:avLst/>
          </a:prstGeom>
          <a:noFill/>
          <a:ln>
            <a:noFill/>
          </a:ln>
        </p:spPr>
        <p:txBody>
          <a:bodyPr anchorCtr="0" anchor="t" bIns="45700" lIns="0" spcFirstLastPara="1" rIns="0" wrap="square" tIns="45700">
            <a:noAutofit/>
          </a:bodyPr>
          <a:lstStyle>
            <a:lvl1pPr indent="-330200" lvl="0" marL="457200" algn="l">
              <a:lnSpc>
                <a:spcPct val="90000"/>
              </a:lnSpc>
              <a:spcBef>
                <a:spcPts val="800"/>
              </a:spcBef>
              <a:spcAft>
                <a:spcPts val="0"/>
              </a:spcAft>
              <a:buClr>
                <a:schemeClr val="accent2"/>
              </a:buClr>
              <a:buSzPts val="1600"/>
              <a:buFont typeface="Noto Sans Symbols"/>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42900" lvl="5" marL="2743200" algn="l">
              <a:lnSpc>
                <a:spcPct val="90000"/>
              </a:lnSpc>
              <a:spcBef>
                <a:spcPts val="400"/>
              </a:spcBef>
              <a:spcAft>
                <a:spcPts val="0"/>
              </a:spcAft>
              <a:buClr>
                <a:schemeClr val="dk1"/>
              </a:buClr>
              <a:buSzPts val="1800"/>
              <a:buChar char="•"/>
              <a:defRPr/>
            </a:lvl6pPr>
            <a:lvl7pPr indent="-342900" lvl="6" marL="3200400" algn="l">
              <a:lnSpc>
                <a:spcPct val="90000"/>
              </a:lnSpc>
              <a:spcBef>
                <a:spcPts val="400"/>
              </a:spcBef>
              <a:spcAft>
                <a:spcPts val="0"/>
              </a:spcAft>
              <a:buClr>
                <a:schemeClr val="dk1"/>
              </a:buClr>
              <a:buSzPts val="1800"/>
              <a:buChar char="•"/>
              <a:defRPr/>
            </a:lvl7pPr>
            <a:lvl8pPr indent="-342900" lvl="7" marL="3657600" algn="l">
              <a:lnSpc>
                <a:spcPct val="90000"/>
              </a:lnSpc>
              <a:spcBef>
                <a:spcPts val="400"/>
              </a:spcBef>
              <a:spcAft>
                <a:spcPts val="0"/>
              </a:spcAft>
              <a:buClr>
                <a:schemeClr val="dk1"/>
              </a:buClr>
              <a:buSzPts val="1800"/>
              <a:buChar char="•"/>
              <a:defRPr/>
            </a:lvl8pPr>
            <a:lvl9pPr indent="-342900" lvl="8" marL="4114800" algn="l">
              <a:lnSpc>
                <a:spcPct val="90000"/>
              </a:lnSpc>
              <a:spcBef>
                <a:spcPts val="400"/>
              </a:spcBef>
              <a:spcAft>
                <a:spcPts val="0"/>
              </a:spcAft>
              <a:buClr>
                <a:schemeClr val="dk1"/>
              </a:buClr>
              <a:buSzPts val="1800"/>
              <a:buChar char="•"/>
              <a:defRPr/>
            </a:lvl9pPr>
          </a:lstStyle>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888" name="Shape 3888"/>
        <p:cNvGrpSpPr/>
        <p:nvPr/>
      </p:nvGrpSpPr>
      <p:grpSpPr>
        <a:xfrm>
          <a:off x="0" y="0"/>
          <a:ext cx="0" cy="0"/>
          <a:chOff x="0" y="0"/>
          <a:chExt cx="0" cy="0"/>
        </a:xfrm>
      </p:grpSpPr>
      <p:sp>
        <p:nvSpPr>
          <p:cNvPr id="3889" name="Google Shape;3889;p588"/>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90" name="Google Shape;3890;p588"/>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891" name="Google Shape;3891;p588"/>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892" name="Google Shape;3892;p588"/>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893" name="Google Shape;3893;p588"/>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894" name="Google Shape;3894;p58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895" name="Google Shape;3895;p588"/>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
    <p:bg>
      <p:bgPr>
        <a:solidFill>
          <a:schemeClr val="lt1"/>
        </a:solidFill>
      </p:bgPr>
    </p:bg>
    <p:spTree>
      <p:nvGrpSpPr>
        <p:cNvPr id="3896" name="Shape 3896"/>
        <p:cNvGrpSpPr/>
        <p:nvPr/>
      </p:nvGrpSpPr>
      <p:grpSpPr>
        <a:xfrm>
          <a:off x="0" y="0"/>
          <a:ext cx="0" cy="0"/>
          <a:chOff x="0" y="0"/>
          <a:chExt cx="0" cy="0"/>
        </a:xfrm>
      </p:grpSpPr>
      <p:sp>
        <p:nvSpPr>
          <p:cNvPr id="3897" name="Google Shape;3897;p58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898" name="Google Shape;3898;p589"/>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899" name="Google Shape;3899;p589"/>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00" name="Google Shape;3900;p58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3">
    <p:bg>
      <p:bgPr>
        <a:solidFill>
          <a:schemeClr val="lt1"/>
        </a:solidFill>
      </p:bgPr>
    </p:bg>
    <p:spTree>
      <p:nvGrpSpPr>
        <p:cNvPr id="3901" name="Shape 3901"/>
        <p:cNvGrpSpPr/>
        <p:nvPr/>
      </p:nvGrpSpPr>
      <p:grpSpPr>
        <a:xfrm>
          <a:off x="0" y="0"/>
          <a:ext cx="0" cy="0"/>
          <a:chOff x="0" y="0"/>
          <a:chExt cx="0" cy="0"/>
        </a:xfrm>
      </p:grpSpPr>
      <p:sp>
        <p:nvSpPr>
          <p:cNvPr id="3902" name="Google Shape;3902;p59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903" name="Google Shape;3903;p590"/>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904" name="Google Shape;3904;p590"/>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05" name="Google Shape;3905;p59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1">
  <p:cSld name="OBJECT_1_1">
    <p:bg>
      <p:bgPr>
        <a:solidFill>
          <a:srgbClr val="FFFFFF"/>
        </a:solidFill>
      </p:bgPr>
    </p:bg>
    <p:spTree>
      <p:nvGrpSpPr>
        <p:cNvPr id="3906" name="Shape 3906"/>
        <p:cNvGrpSpPr/>
        <p:nvPr/>
      </p:nvGrpSpPr>
      <p:grpSpPr>
        <a:xfrm>
          <a:off x="0" y="0"/>
          <a:ext cx="0" cy="0"/>
          <a:chOff x="0" y="0"/>
          <a:chExt cx="0" cy="0"/>
        </a:xfrm>
      </p:grpSpPr>
      <p:sp>
        <p:nvSpPr>
          <p:cNvPr id="3907" name="Google Shape;3907;p59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908" name="Google Shape;3908;p591"/>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909" name="Google Shape;3909;p591"/>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10" name="Google Shape;3910;p59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51">
    <p:bg>
      <p:bgPr>
        <a:solidFill>
          <a:schemeClr val="lt1"/>
        </a:solidFill>
      </p:bgPr>
    </p:bg>
    <p:spTree>
      <p:nvGrpSpPr>
        <p:cNvPr id="3911" name="Shape 3911"/>
        <p:cNvGrpSpPr/>
        <p:nvPr/>
      </p:nvGrpSpPr>
      <p:grpSpPr>
        <a:xfrm>
          <a:off x="0" y="0"/>
          <a:ext cx="0" cy="0"/>
          <a:chOff x="0" y="0"/>
          <a:chExt cx="0" cy="0"/>
        </a:xfrm>
      </p:grpSpPr>
      <p:sp>
        <p:nvSpPr>
          <p:cNvPr id="3912" name="Google Shape;3912;p59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913" name="Google Shape;3913;p592"/>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914" name="Google Shape;3914;p592"/>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15" name="Google Shape;3915;p592"/>
          <p:cNvSpPr txBox="1"/>
          <p:nvPr>
            <p:ph idx="12" type="sldNum"/>
          </p:nvPr>
        </p:nvSpPr>
        <p:spPr>
          <a:xfrm>
            <a:off x="8151887" y="4763726"/>
            <a:ext cx="500100" cy="393600"/>
          </a:xfrm>
          <a:prstGeom prst="rect">
            <a:avLst/>
          </a:prstGeom>
        </p:spPr>
        <p:txBody>
          <a:bodyPr anchorCtr="0" anchor="t" bIns="68575" lIns="68575" spcFirstLastPara="1" rIns="68575" wrap="square" tIns="68575">
            <a:noAutofit/>
          </a:bodyPr>
          <a:lstStyle>
            <a:lvl1pPr lvl="0">
              <a:buNone/>
              <a:defRPr sz="1100"/>
            </a:lvl1pPr>
            <a:lvl2pPr lvl="1">
              <a:buNone/>
              <a:defRPr sz="1100"/>
            </a:lvl2pPr>
            <a:lvl3pPr lvl="2">
              <a:buNone/>
              <a:defRPr sz="1100"/>
            </a:lvl3pPr>
            <a:lvl4pPr lvl="3">
              <a:buNone/>
              <a:defRPr sz="1100"/>
            </a:lvl4pPr>
            <a:lvl5pPr lvl="4">
              <a:buNone/>
              <a:defRPr sz="1100"/>
            </a:lvl5pPr>
            <a:lvl6pPr lvl="5">
              <a:buNone/>
              <a:defRPr sz="1100"/>
            </a:lvl6pPr>
            <a:lvl7pPr lvl="6">
              <a:buNone/>
              <a:defRPr sz="1100"/>
            </a:lvl7pPr>
            <a:lvl8pPr lvl="7">
              <a:buNone/>
              <a:defRPr sz="1100"/>
            </a:lvl8pPr>
            <a:lvl9pPr lvl="8">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7 Content A - Basic">
    <p:bg>
      <p:bgPr>
        <a:solidFill>
          <a:schemeClr val="lt1"/>
        </a:solidFill>
      </p:bgPr>
    </p:bg>
    <p:spTree>
      <p:nvGrpSpPr>
        <p:cNvPr id="3916" name="Shape 3916"/>
        <p:cNvGrpSpPr/>
        <p:nvPr/>
      </p:nvGrpSpPr>
      <p:grpSpPr>
        <a:xfrm>
          <a:off x="0" y="0"/>
          <a:ext cx="0" cy="0"/>
          <a:chOff x="0" y="0"/>
          <a:chExt cx="0" cy="0"/>
        </a:xfrm>
      </p:grpSpPr>
      <p:sp>
        <p:nvSpPr>
          <p:cNvPr id="3917" name="Google Shape;3917;p59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3918" name="Google Shape;3918;p593"/>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25"/>
              </a:spcBef>
              <a:spcAft>
                <a:spcPts val="0"/>
              </a:spcAft>
              <a:buClr>
                <a:schemeClr val="accent1"/>
              </a:buClr>
              <a:buSzPts val="2400"/>
              <a:buFont typeface="DM Sans"/>
              <a:buChar char="•"/>
              <a:defRPr i="0" sz="1800" u="none" cap="none" strike="noStrike">
                <a:solidFill>
                  <a:schemeClr val="dk1"/>
                </a:solidFill>
                <a:latin typeface="DM Sans"/>
                <a:ea typeface="DM Sans"/>
                <a:cs typeface="DM Sans"/>
                <a:sym typeface="DM Sans"/>
              </a:defRPr>
            </a:lvl1pPr>
            <a:lvl2pPr indent="-355600" lvl="1" marL="914400" marR="0" algn="l">
              <a:lnSpc>
                <a:spcPct val="115000"/>
              </a:lnSpc>
              <a:spcBef>
                <a:spcPts val="375"/>
              </a:spcBef>
              <a:spcAft>
                <a:spcPts val="0"/>
              </a:spcAft>
              <a:buClr>
                <a:schemeClr val="accent4"/>
              </a:buClr>
              <a:buSzPts val="2000"/>
              <a:buFont typeface="DM Sans"/>
              <a:buChar char="•"/>
              <a:defRPr i="0" sz="1500" u="none" cap="none" strike="noStrike">
                <a:solidFill>
                  <a:schemeClr val="dk1"/>
                </a:solidFill>
                <a:latin typeface="DM Sans"/>
                <a:ea typeface="DM Sans"/>
                <a:cs typeface="DM Sans"/>
                <a:sym typeface="DM Sans"/>
              </a:defRPr>
            </a:lvl2pPr>
            <a:lvl3pPr indent="-330200" lvl="2" marL="13716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3919" name="Google Shape;3919;p59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920" name="Google Shape;3920;p593"/>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3921" name="Shape 3921"/>
        <p:cNvGrpSpPr/>
        <p:nvPr/>
      </p:nvGrpSpPr>
      <p:grpSpPr>
        <a:xfrm>
          <a:off x="0" y="0"/>
          <a:ext cx="0" cy="0"/>
          <a:chOff x="0" y="0"/>
          <a:chExt cx="0" cy="0"/>
        </a:xfrm>
      </p:grpSpPr>
      <p:pic>
        <p:nvPicPr>
          <p:cNvPr id="3922" name="Google Shape;3922;p594"/>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3923" name="Google Shape;3923;p59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391" name="Shape 391"/>
        <p:cNvGrpSpPr/>
        <p:nvPr/>
      </p:nvGrpSpPr>
      <p:grpSpPr>
        <a:xfrm>
          <a:off x="0" y="0"/>
          <a:ext cx="0" cy="0"/>
          <a:chOff x="0" y="0"/>
          <a:chExt cx="0" cy="0"/>
        </a:xfrm>
      </p:grpSpPr>
      <p:sp>
        <p:nvSpPr>
          <p:cNvPr id="392" name="Google Shape;392;p61"/>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1"/>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1"/>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96" name="Google Shape;396;p61"/>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97" name="Google Shape;397;p61"/>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98" name="Google Shape;398;p61"/>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99" name="Google Shape;399;p61"/>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00" name="Google Shape;400;p61"/>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01" name="Google Shape;401;p61"/>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02" name="Google Shape;402;p61"/>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03" name="Google Shape;403;p6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924" name="Shape 3924"/>
        <p:cNvGrpSpPr/>
        <p:nvPr/>
      </p:nvGrpSpPr>
      <p:grpSpPr>
        <a:xfrm>
          <a:off x="0" y="0"/>
          <a:ext cx="0" cy="0"/>
          <a:chOff x="0" y="0"/>
          <a:chExt cx="0" cy="0"/>
        </a:xfrm>
      </p:grpSpPr>
      <p:sp>
        <p:nvSpPr>
          <p:cNvPr id="3925" name="Google Shape;3925;p595"/>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26" name="Google Shape;3926;p595"/>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927" name="Google Shape;3927;p595"/>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928" name="Google Shape;3928;p595"/>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929" name="Google Shape;3929;p595"/>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930" name="Google Shape;3930;p59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
    <p:spTree>
      <p:nvGrpSpPr>
        <p:cNvPr id="3931" name="Shape 3931"/>
        <p:cNvGrpSpPr/>
        <p:nvPr/>
      </p:nvGrpSpPr>
      <p:grpSpPr>
        <a:xfrm>
          <a:off x="0" y="0"/>
          <a:ext cx="0" cy="0"/>
          <a:chOff x="0" y="0"/>
          <a:chExt cx="0" cy="0"/>
        </a:xfrm>
      </p:grpSpPr>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p:cSld name="Content E - Power Statement 2">
    <p:bg>
      <p:bgPr>
        <a:solidFill>
          <a:schemeClr val="dk1"/>
        </a:solidFill>
      </p:bgPr>
    </p:bg>
    <p:spTree>
      <p:nvGrpSpPr>
        <p:cNvPr id="3932" name="Shape 3932"/>
        <p:cNvGrpSpPr/>
        <p:nvPr/>
      </p:nvGrpSpPr>
      <p:grpSpPr>
        <a:xfrm>
          <a:off x="0" y="0"/>
          <a:ext cx="0" cy="0"/>
          <a:chOff x="0" y="0"/>
          <a:chExt cx="0" cy="0"/>
        </a:xfrm>
      </p:grpSpPr>
      <p:sp>
        <p:nvSpPr>
          <p:cNvPr id="3933" name="Google Shape;3933;p597"/>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3934" name="Google Shape;3934;p59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35" name="Shape 3935"/>
        <p:cNvGrpSpPr/>
        <p:nvPr/>
      </p:nvGrpSpPr>
      <p:grpSpPr>
        <a:xfrm>
          <a:off x="0" y="0"/>
          <a:ext cx="0" cy="0"/>
          <a:chOff x="0" y="0"/>
          <a:chExt cx="0" cy="0"/>
        </a:xfrm>
      </p:grpSpPr>
      <p:sp>
        <p:nvSpPr>
          <p:cNvPr id="3936" name="Google Shape;3936;p598"/>
          <p:cNvSpPr txBox="1"/>
          <p:nvPr>
            <p:ph type="title"/>
          </p:nvPr>
        </p:nvSpPr>
        <p:spPr>
          <a:xfrm>
            <a:off x="311700" y="14305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37" name="Google Shape;3937;p5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Title + subtitle">
    <p:spTree>
      <p:nvGrpSpPr>
        <p:cNvPr id="3938" name="Shape 3938"/>
        <p:cNvGrpSpPr/>
        <p:nvPr/>
      </p:nvGrpSpPr>
      <p:grpSpPr>
        <a:xfrm>
          <a:off x="0" y="0"/>
          <a:ext cx="0" cy="0"/>
          <a:chOff x="0" y="0"/>
          <a:chExt cx="0" cy="0"/>
        </a:xfrm>
      </p:grpSpPr>
      <p:sp>
        <p:nvSpPr>
          <p:cNvPr id="3939" name="Google Shape;3939;p59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940" name="Google Shape;3940;p599"/>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1" name="Google Shape;3941;p599"/>
          <p:cNvSpPr txBox="1"/>
          <p:nvPr>
            <p:ph idx="1"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9 Content B - 2 Column">
    <p:spTree>
      <p:nvGrpSpPr>
        <p:cNvPr id="3942" name="Shape 3942"/>
        <p:cNvGrpSpPr/>
        <p:nvPr/>
      </p:nvGrpSpPr>
      <p:grpSpPr>
        <a:xfrm>
          <a:off x="0" y="0"/>
          <a:ext cx="0" cy="0"/>
          <a:chOff x="0" y="0"/>
          <a:chExt cx="0" cy="0"/>
        </a:xfrm>
      </p:grpSpPr>
      <p:sp>
        <p:nvSpPr>
          <p:cNvPr id="3943" name="Google Shape;3943;p600"/>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3944" name="Google Shape;3944;p60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i="0" sz="800" u="none" cap="none" strike="noStrike"/>
            </a:lvl1pPr>
            <a:lvl2pPr indent="0" lvl="1" marL="0" marR="0" algn="r">
              <a:lnSpc>
                <a:spcPct val="100000"/>
              </a:lnSpc>
              <a:spcBef>
                <a:spcPts val="0"/>
              </a:spcBef>
              <a:spcAft>
                <a:spcPts val="0"/>
              </a:spcAft>
              <a:buClr>
                <a:srgbClr val="000000"/>
              </a:buClr>
              <a:buSzPts val="800"/>
              <a:buFont typeface="Arial"/>
              <a:buNone/>
              <a:defRPr i="0" sz="800" u="none" cap="none" strike="noStrike"/>
            </a:lvl2pPr>
            <a:lvl3pPr indent="0" lvl="2" marL="0" marR="0" algn="r">
              <a:lnSpc>
                <a:spcPct val="100000"/>
              </a:lnSpc>
              <a:spcBef>
                <a:spcPts val="0"/>
              </a:spcBef>
              <a:spcAft>
                <a:spcPts val="0"/>
              </a:spcAft>
              <a:buClr>
                <a:srgbClr val="000000"/>
              </a:buClr>
              <a:buSzPts val="800"/>
              <a:buFont typeface="Arial"/>
              <a:buNone/>
              <a:defRPr i="0" sz="800" u="none" cap="none" strike="noStrike"/>
            </a:lvl3pPr>
            <a:lvl4pPr indent="0" lvl="3" marL="0" marR="0" algn="r">
              <a:lnSpc>
                <a:spcPct val="100000"/>
              </a:lnSpc>
              <a:spcBef>
                <a:spcPts val="0"/>
              </a:spcBef>
              <a:spcAft>
                <a:spcPts val="0"/>
              </a:spcAft>
              <a:buClr>
                <a:srgbClr val="000000"/>
              </a:buClr>
              <a:buSzPts val="800"/>
              <a:buFont typeface="Arial"/>
              <a:buNone/>
              <a:defRPr i="0" sz="800" u="none" cap="none" strike="noStrike"/>
            </a:lvl4pPr>
            <a:lvl5pPr indent="0" lvl="4" marL="0" marR="0" algn="r">
              <a:lnSpc>
                <a:spcPct val="100000"/>
              </a:lnSpc>
              <a:spcBef>
                <a:spcPts val="0"/>
              </a:spcBef>
              <a:spcAft>
                <a:spcPts val="0"/>
              </a:spcAft>
              <a:buClr>
                <a:srgbClr val="000000"/>
              </a:buClr>
              <a:buSzPts val="800"/>
              <a:buFont typeface="Arial"/>
              <a:buNone/>
              <a:defRPr i="0" sz="800" u="none" cap="none" strike="noStrike"/>
            </a:lvl5pPr>
            <a:lvl6pPr indent="0" lvl="5" marL="0" marR="0" algn="r">
              <a:lnSpc>
                <a:spcPct val="100000"/>
              </a:lnSpc>
              <a:spcBef>
                <a:spcPts val="0"/>
              </a:spcBef>
              <a:spcAft>
                <a:spcPts val="0"/>
              </a:spcAft>
              <a:buClr>
                <a:srgbClr val="000000"/>
              </a:buClr>
              <a:buSzPts val="800"/>
              <a:buFont typeface="Arial"/>
              <a:buNone/>
              <a:defRPr i="0" sz="800" u="none" cap="none" strike="noStrike"/>
            </a:lvl6pPr>
            <a:lvl7pPr indent="0" lvl="6" marL="0" marR="0" algn="r">
              <a:lnSpc>
                <a:spcPct val="100000"/>
              </a:lnSpc>
              <a:spcBef>
                <a:spcPts val="0"/>
              </a:spcBef>
              <a:spcAft>
                <a:spcPts val="0"/>
              </a:spcAft>
              <a:buClr>
                <a:srgbClr val="000000"/>
              </a:buClr>
              <a:buSzPts val="800"/>
              <a:buFont typeface="Arial"/>
              <a:buNone/>
              <a:defRPr i="0" sz="800" u="none" cap="none" strike="noStrike"/>
            </a:lvl7pPr>
            <a:lvl8pPr indent="0" lvl="7" marL="0" marR="0" algn="r">
              <a:lnSpc>
                <a:spcPct val="100000"/>
              </a:lnSpc>
              <a:spcBef>
                <a:spcPts val="0"/>
              </a:spcBef>
              <a:spcAft>
                <a:spcPts val="0"/>
              </a:spcAft>
              <a:buClr>
                <a:srgbClr val="000000"/>
              </a:buClr>
              <a:buSzPts val="800"/>
              <a:buFont typeface="Arial"/>
              <a:buNone/>
              <a:defRPr i="0" sz="800" u="none" cap="none" strike="noStrike"/>
            </a:lvl8pPr>
            <a:lvl9pPr indent="0" lvl="8" marL="0" marR="0" algn="r">
              <a:lnSpc>
                <a:spcPct val="100000"/>
              </a:lnSpc>
              <a:spcBef>
                <a:spcPts val="0"/>
              </a:spcBef>
              <a:spcAft>
                <a:spcPts val="0"/>
              </a:spcAft>
              <a:buClr>
                <a:srgbClr val="000000"/>
              </a:buClr>
              <a:buSzPts val="800"/>
              <a:buFont typeface="Arial"/>
              <a:buNone/>
              <a:defRPr i="0" sz="800" u="none" cap="none" strike="noStrike"/>
            </a:lvl9pPr>
          </a:lstStyle>
          <a:p>
            <a:pPr indent="0" lvl="0" marL="0" rtl="0" algn="r">
              <a:spcBef>
                <a:spcPts val="0"/>
              </a:spcBef>
              <a:spcAft>
                <a:spcPts val="0"/>
              </a:spcAft>
              <a:buNone/>
            </a:pPr>
            <a:fld id="{00000000-1234-1234-1234-123412341234}" type="slidenum">
              <a:rPr lang="en"/>
              <a:t>‹#›</a:t>
            </a:fld>
            <a:endParaRPr/>
          </a:p>
        </p:txBody>
      </p:sp>
      <p:sp>
        <p:nvSpPr>
          <p:cNvPr id="3945" name="Google Shape;3945;p600"/>
          <p:cNvSpPr txBox="1"/>
          <p:nvPr>
            <p:ph idx="1" type="body"/>
          </p:nvPr>
        </p:nvSpPr>
        <p:spPr>
          <a:xfrm>
            <a:off x="228589" y="2165747"/>
            <a:ext cx="3948300" cy="26229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946" name="Google Shape;3946;p600"/>
          <p:cNvSpPr txBox="1"/>
          <p:nvPr>
            <p:ph idx="2" type="subTitle"/>
          </p:nvPr>
        </p:nvSpPr>
        <p:spPr>
          <a:xfrm>
            <a:off x="228589" y="1554956"/>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lt1"/>
              </a:buClr>
              <a:buSzPts val="1500"/>
              <a:buNone/>
              <a:defRPr b="1" sz="1500"/>
            </a:lvl1pPr>
            <a:lvl2pPr lvl="1" algn="l">
              <a:lnSpc>
                <a:spcPct val="100000"/>
              </a:lnSpc>
              <a:spcBef>
                <a:spcPts val="400"/>
              </a:spcBef>
              <a:spcAft>
                <a:spcPts val="0"/>
              </a:spcAft>
              <a:buClr>
                <a:schemeClr val="lt1"/>
              </a:buClr>
              <a:buSzPts val="1500"/>
              <a:buNone/>
              <a:defRPr/>
            </a:lvl2pPr>
            <a:lvl3pPr lvl="2" algn="l">
              <a:lnSpc>
                <a:spcPct val="100000"/>
              </a:lnSpc>
              <a:spcBef>
                <a:spcPts val="400"/>
              </a:spcBef>
              <a:spcAft>
                <a:spcPts val="0"/>
              </a:spcAft>
              <a:buClr>
                <a:schemeClr val="lt1"/>
              </a:buClr>
              <a:buSzPts val="1200"/>
              <a:buNone/>
              <a:defRPr/>
            </a:lvl3pPr>
            <a:lvl4pPr lvl="3" algn="l">
              <a:lnSpc>
                <a:spcPct val="100000"/>
              </a:lnSpc>
              <a:spcBef>
                <a:spcPts val="400"/>
              </a:spcBef>
              <a:spcAft>
                <a:spcPts val="0"/>
              </a:spcAft>
              <a:buClr>
                <a:schemeClr val="lt1"/>
              </a:buClr>
              <a:buSzPts val="1200"/>
              <a:buNone/>
              <a:defRPr/>
            </a:lvl4pPr>
            <a:lvl5pPr lvl="4" algn="l">
              <a:lnSpc>
                <a:spcPct val="100000"/>
              </a:lnSpc>
              <a:spcBef>
                <a:spcPts val="400"/>
              </a:spcBef>
              <a:spcAft>
                <a:spcPts val="0"/>
              </a:spcAft>
              <a:buClr>
                <a:schemeClr val="lt1"/>
              </a:buClr>
              <a:buSzPts val="1200"/>
              <a:buNone/>
              <a:defRPr/>
            </a:lvl5pPr>
            <a:lvl6pPr lvl="5" algn="l">
              <a:lnSpc>
                <a:spcPct val="100000"/>
              </a:lnSpc>
              <a:spcBef>
                <a:spcPts val="400"/>
              </a:spcBef>
              <a:spcAft>
                <a:spcPts val="0"/>
              </a:spcAft>
              <a:buClr>
                <a:schemeClr val="lt1"/>
              </a:buClr>
              <a:buSzPts val="1200"/>
              <a:buNone/>
              <a:defRPr>
                <a:solidFill>
                  <a:schemeClr val="lt1"/>
                </a:solidFill>
              </a:defRPr>
            </a:lvl6pPr>
            <a:lvl7pPr lvl="6" algn="l">
              <a:lnSpc>
                <a:spcPct val="100000"/>
              </a:lnSpc>
              <a:spcBef>
                <a:spcPts val="400"/>
              </a:spcBef>
              <a:spcAft>
                <a:spcPts val="0"/>
              </a:spcAft>
              <a:buClr>
                <a:schemeClr val="lt1"/>
              </a:buClr>
              <a:buSzPts val="1200"/>
              <a:buNone/>
              <a:defRPr>
                <a:solidFill>
                  <a:schemeClr val="lt1"/>
                </a:solidFill>
              </a:defRPr>
            </a:lvl7pPr>
            <a:lvl8pPr lvl="7" algn="l">
              <a:lnSpc>
                <a:spcPct val="100000"/>
              </a:lnSpc>
              <a:spcBef>
                <a:spcPts val="400"/>
              </a:spcBef>
              <a:spcAft>
                <a:spcPts val="0"/>
              </a:spcAft>
              <a:buClr>
                <a:schemeClr val="lt1"/>
              </a:buClr>
              <a:buSzPts val="1200"/>
              <a:buNone/>
              <a:defRPr>
                <a:solidFill>
                  <a:schemeClr val="lt1"/>
                </a:solidFill>
              </a:defRPr>
            </a:lvl8pPr>
            <a:lvl9pPr lvl="8" algn="l">
              <a:lnSpc>
                <a:spcPct val="100000"/>
              </a:lnSpc>
              <a:spcBef>
                <a:spcPts val="400"/>
              </a:spcBef>
              <a:spcAft>
                <a:spcPts val="0"/>
              </a:spcAft>
              <a:buClr>
                <a:schemeClr val="lt1"/>
              </a:buClr>
              <a:buSzPts val="1200"/>
              <a:buNone/>
              <a:defRPr>
                <a:solidFill>
                  <a:schemeClr val="lt1"/>
                </a:solidFill>
              </a:defRPr>
            </a:lvl9pPr>
          </a:lstStyle>
          <a:p/>
        </p:txBody>
      </p:sp>
      <p:sp>
        <p:nvSpPr>
          <p:cNvPr id="3947" name="Google Shape;3947;p600"/>
          <p:cNvSpPr txBox="1"/>
          <p:nvPr>
            <p:ph idx="3" type="subTitle"/>
          </p:nvPr>
        </p:nvSpPr>
        <p:spPr>
          <a:xfrm>
            <a:off x="4618008" y="1554956"/>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lt1"/>
              </a:buClr>
              <a:buSzPts val="1500"/>
              <a:buNone/>
              <a:defRPr b="1" sz="1500"/>
            </a:lvl1pPr>
            <a:lvl2pPr lvl="1" algn="l">
              <a:lnSpc>
                <a:spcPct val="100000"/>
              </a:lnSpc>
              <a:spcBef>
                <a:spcPts val="400"/>
              </a:spcBef>
              <a:spcAft>
                <a:spcPts val="0"/>
              </a:spcAft>
              <a:buClr>
                <a:schemeClr val="lt1"/>
              </a:buClr>
              <a:buSzPts val="1500"/>
              <a:buNone/>
              <a:defRPr/>
            </a:lvl2pPr>
            <a:lvl3pPr lvl="2" algn="l">
              <a:lnSpc>
                <a:spcPct val="100000"/>
              </a:lnSpc>
              <a:spcBef>
                <a:spcPts val="400"/>
              </a:spcBef>
              <a:spcAft>
                <a:spcPts val="0"/>
              </a:spcAft>
              <a:buClr>
                <a:schemeClr val="lt1"/>
              </a:buClr>
              <a:buSzPts val="1200"/>
              <a:buNone/>
              <a:defRPr/>
            </a:lvl3pPr>
            <a:lvl4pPr lvl="3" algn="l">
              <a:lnSpc>
                <a:spcPct val="100000"/>
              </a:lnSpc>
              <a:spcBef>
                <a:spcPts val="400"/>
              </a:spcBef>
              <a:spcAft>
                <a:spcPts val="0"/>
              </a:spcAft>
              <a:buClr>
                <a:schemeClr val="lt1"/>
              </a:buClr>
              <a:buSzPts val="1200"/>
              <a:buNone/>
              <a:defRPr/>
            </a:lvl4pPr>
            <a:lvl5pPr lvl="4" algn="l">
              <a:lnSpc>
                <a:spcPct val="100000"/>
              </a:lnSpc>
              <a:spcBef>
                <a:spcPts val="400"/>
              </a:spcBef>
              <a:spcAft>
                <a:spcPts val="0"/>
              </a:spcAft>
              <a:buClr>
                <a:schemeClr val="lt1"/>
              </a:buClr>
              <a:buSzPts val="1200"/>
              <a:buNone/>
              <a:defRPr/>
            </a:lvl5pPr>
            <a:lvl6pPr lvl="5" algn="l">
              <a:lnSpc>
                <a:spcPct val="100000"/>
              </a:lnSpc>
              <a:spcBef>
                <a:spcPts val="400"/>
              </a:spcBef>
              <a:spcAft>
                <a:spcPts val="0"/>
              </a:spcAft>
              <a:buClr>
                <a:schemeClr val="lt1"/>
              </a:buClr>
              <a:buSzPts val="1200"/>
              <a:buNone/>
              <a:defRPr>
                <a:solidFill>
                  <a:schemeClr val="lt1"/>
                </a:solidFill>
              </a:defRPr>
            </a:lvl6pPr>
            <a:lvl7pPr lvl="6" algn="l">
              <a:lnSpc>
                <a:spcPct val="100000"/>
              </a:lnSpc>
              <a:spcBef>
                <a:spcPts val="400"/>
              </a:spcBef>
              <a:spcAft>
                <a:spcPts val="0"/>
              </a:spcAft>
              <a:buClr>
                <a:schemeClr val="lt1"/>
              </a:buClr>
              <a:buSzPts val="1200"/>
              <a:buNone/>
              <a:defRPr>
                <a:solidFill>
                  <a:schemeClr val="lt1"/>
                </a:solidFill>
              </a:defRPr>
            </a:lvl7pPr>
            <a:lvl8pPr lvl="7" algn="l">
              <a:lnSpc>
                <a:spcPct val="100000"/>
              </a:lnSpc>
              <a:spcBef>
                <a:spcPts val="400"/>
              </a:spcBef>
              <a:spcAft>
                <a:spcPts val="0"/>
              </a:spcAft>
              <a:buClr>
                <a:schemeClr val="lt1"/>
              </a:buClr>
              <a:buSzPts val="1200"/>
              <a:buNone/>
              <a:defRPr>
                <a:solidFill>
                  <a:schemeClr val="lt1"/>
                </a:solidFill>
              </a:defRPr>
            </a:lvl8pPr>
            <a:lvl9pPr lvl="8" algn="l">
              <a:lnSpc>
                <a:spcPct val="100000"/>
              </a:lnSpc>
              <a:spcBef>
                <a:spcPts val="400"/>
              </a:spcBef>
              <a:spcAft>
                <a:spcPts val="0"/>
              </a:spcAft>
              <a:buClr>
                <a:schemeClr val="lt1"/>
              </a:buClr>
              <a:buSzPts val="1200"/>
              <a:buNone/>
              <a:defRPr>
                <a:solidFill>
                  <a:schemeClr val="lt1"/>
                </a:solidFill>
              </a:defRPr>
            </a:lvl9pPr>
          </a:lstStyle>
          <a:p/>
        </p:txBody>
      </p:sp>
      <p:sp>
        <p:nvSpPr>
          <p:cNvPr id="3948" name="Google Shape;3948;p600"/>
          <p:cNvSpPr txBox="1"/>
          <p:nvPr>
            <p:ph idx="4" type="body"/>
          </p:nvPr>
        </p:nvSpPr>
        <p:spPr>
          <a:xfrm>
            <a:off x="4643439" y="2165747"/>
            <a:ext cx="3948300" cy="26229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949" name="Google Shape;3949;p600"/>
          <p:cNvSpPr txBox="1"/>
          <p:nvPr>
            <p:ph idx="5" type="subTitle"/>
          </p:nvPr>
        </p:nvSpPr>
        <p:spPr>
          <a:xfrm>
            <a:off x="231325" y="798400"/>
            <a:ext cx="8684100" cy="322500"/>
          </a:xfrm>
          <a:prstGeom prst="rect">
            <a:avLst/>
          </a:prstGeom>
        </p:spPr>
        <p:txBody>
          <a:bodyPr anchorCtr="0" anchor="t" bIns="0" lIns="0" spcFirstLastPara="1" rIns="0" wrap="square" tIns="0">
            <a:spAutoFit/>
          </a:bodyPr>
          <a:lstStyle>
            <a:lvl1pPr lvl="0">
              <a:spcBef>
                <a:spcPts val="800"/>
              </a:spcBef>
              <a:spcAft>
                <a:spcPts val="0"/>
              </a:spcAft>
              <a:buClr>
                <a:schemeClr val="accent1"/>
              </a:buClr>
              <a:buSzPts val="1800"/>
              <a:buNone/>
              <a:defRPr b="1">
                <a:solidFill>
                  <a:schemeClr val="accent1"/>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956" name="Shape 3956"/>
        <p:cNvGrpSpPr/>
        <p:nvPr/>
      </p:nvGrpSpPr>
      <p:grpSpPr>
        <a:xfrm>
          <a:off x="0" y="0"/>
          <a:ext cx="0" cy="0"/>
          <a:chOff x="0" y="0"/>
          <a:chExt cx="0" cy="0"/>
        </a:xfrm>
      </p:grpSpPr>
      <p:sp>
        <p:nvSpPr>
          <p:cNvPr id="3957" name="Google Shape;3957;p602"/>
          <p:cNvSpPr txBox="1"/>
          <p:nvPr>
            <p:ph type="ctrTitle"/>
          </p:nvPr>
        </p:nvSpPr>
        <p:spPr>
          <a:xfrm>
            <a:off x="571499" y="890231"/>
            <a:ext cx="40008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8" name="Google Shape;3958;p602"/>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959" name="Google Shape;3959;p602"/>
          <p:cNvPicPr preferRelativeResize="0"/>
          <p:nvPr/>
        </p:nvPicPr>
        <p:blipFill rotWithShape="1">
          <a:blip r:embed="rId2">
            <a:alphaModFix/>
          </a:blip>
          <a:srcRect b="0" l="0" r="0" t="0"/>
          <a:stretch/>
        </p:blipFill>
        <p:spPr>
          <a:xfrm>
            <a:off x="571506" y="457205"/>
            <a:ext cx="1918698" cy="305230"/>
          </a:xfrm>
          <a:prstGeom prst="rect">
            <a:avLst/>
          </a:prstGeom>
          <a:noFill/>
          <a:ln>
            <a:noFill/>
          </a:ln>
        </p:spPr>
      </p:pic>
      <p:cxnSp>
        <p:nvCxnSpPr>
          <p:cNvPr id="3960" name="Google Shape;3960;p60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961" name="Google Shape;3961;p602"/>
          <p:cNvSpPr txBox="1"/>
          <p:nvPr>
            <p:ph idx="2" type="subTitle"/>
          </p:nvPr>
        </p:nvSpPr>
        <p:spPr>
          <a:xfrm>
            <a:off x="571506"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962" name="Google Shape;3962;p60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963" name="Google Shape;3963;p602"/>
          <p:cNvPicPr preferRelativeResize="0"/>
          <p:nvPr/>
        </p:nvPicPr>
        <p:blipFill rotWithShape="1">
          <a:blip r:embed="rId3">
            <a:alphaModFix/>
          </a:blip>
          <a:srcRect b="0" l="0" r="0" t="0"/>
          <a:stretch/>
        </p:blipFill>
        <p:spPr>
          <a:xfrm>
            <a:off x="4904747" y="456104"/>
            <a:ext cx="4238246" cy="4231296"/>
          </a:xfrm>
          <a:prstGeom prst="rect">
            <a:avLst/>
          </a:prstGeom>
          <a:noFill/>
          <a:ln>
            <a:noFill/>
          </a:ln>
        </p:spPr>
      </p:pic>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C - Dark">
  <p:cSld name="CUSTOM_2">
    <p:spTree>
      <p:nvGrpSpPr>
        <p:cNvPr id="3964" name="Shape 3964"/>
        <p:cNvGrpSpPr/>
        <p:nvPr/>
      </p:nvGrpSpPr>
      <p:grpSpPr>
        <a:xfrm>
          <a:off x="0" y="0"/>
          <a:ext cx="0" cy="0"/>
          <a:chOff x="0" y="0"/>
          <a:chExt cx="0" cy="0"/>
        </a:xfrm>
      </p:grpSpPr>
      <p:sp>
        <p:nvSpPr>
          <p:cNvPr id="3965" name="Google Shape;3965;p603"/>
          <p:cNvSpPr/>
          <p:nvPr/>
        </p:nvSpPr>
        <p:spPr>
          <a:xfrm>
            <a:off x="3105782" y="1184395"/>
            <a:ext cx="2373000" cy="2372400"/>
          </a:xfrm>
          <a:prstGeom prst="ellipse">
            <a:avLst/>
          </a:prstGeom>
          <a:noFill/>
          <a:ln cap="flat" cmpd="sng" w="28575">
            <a:solidFill>
              <a:srgbClr val="EEEDE9"/>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66" name="Google Shape;3966;p603"/>
          <p:cNvSpPr/>
          <p:nvPr/>
        </p:nvSpPr>
        <p:spPr>
          <a:xfrm>
            <a:off x="3349243" y="1427793"/>
            <a:ext cx="1886100" cy="1885500"/>
          </a:xfrm>
          <a:prstGeom prst="ellipse">
            <a:avLst/>
          </a:prstGeom>
          <a:noFill/>
          <a:ln cap="flat" cmpd="sng" w="28575">
            <a:solidFill>
              <a:srgbClr val="EEEDE9"/>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67" name="Google Shape;3967;p603"/>
          <p:cNvSpPr/>
          <p:nvPr/>
        </p:nvSpPr>
        <p:spPr>
          <a:xfrm>
            <a:off x="3565477" y="1643970"/>
            <a:ext cx="1453500" cy="1453200"/>
          </a:xfrm>
          <a:prstGeom prst="ellipse">
            <a:avLst/>
          </a:prstGeom>
          <a:noFill/>
          <a:ln cap="flat" cmpd="sng" w="28575">
            <a:solidFill>
              <a:srgbClr val="EEEDE9"/>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68" name="Google Shape;3968;p603"/>
          <p:cNvSpPr/>
          <p:nvPr/>
        </p:nvSpPr>
        <p:spPr>
          <a:xfrm rot="10800000">
            <a:off x="3247064" y="803239"/>
            <a:ext cx="1045200" cy="1044900"/>
          </a:xfrm>
          <a:prstGeom prst="rtTriangle">
            <a:avLst/>
          </a:prstGeom>
          <a:solidFill>
            <a:srgbClr val="F9F7F4"/>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grpSp>
        <p:nvGrpSpPr>
          <p:cNvPr id="3969" name="Google Shape;3969;p603"/>
          <p:cNvGrpSpPr/>
          <p:nvPr/>
        </p:nvGrpSpPr>
        <p:grpSpPr>
          <a:xfrm>
            <a:off x="334108" y="826533"/>
            <a:ext cx="2204040" cy="1396196"/>
            <a:chOff x="524060" y="2332818"/>
            <a:chExt cx="2912700" cy="1845600"/>
          </a:xfrm>
        </p:grpSpPr>
        <p:sp>
          <p:nvSpPr>
            <p:cNvPr id="3970" name="Google Shape;3970;p603"/>
            <p:cNvSpPr/>
            <p:nvPr/>
          </p:nvSpPr>
          <p:spPr>
            <a:xfrm>
              <a:off x="524060" y="2332818"/>
              <a:ext cx="2912700" cy="18456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71" name="Google Shape;3971;p603"/>
            <p:cNvSpPr/>
            <p:nvPr/>
          </p:nvSpPr>
          <p:spPr>
            <a:xfrm>
              <a:off x="609600" y="2417023"/>
              <a:ext cx="2646900" cy="16770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72" name="Google Shape;3972;p603"/>
            <p:cNvSpPr/>
            <p:nvPr/>
          </p:nvSpPr>
          <p:spPr>
            <a:xfrm>
              <a:off x="702458" y="2529668"/>
              <a:ext cx="2291400" cy="14517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grpSp>
      <p:sp>
        <p:nvSpPr>
          <p:cNvPr id="3973" name="Google Shape;3973;p603"/>
          <p:cNvSpPr/>
          <p:nvPr/>
        </p:nvSpPr>
        <p:spPr>
          <a:xfrm>
            <a:off x="181010" y="544666"/>
            <a:ext cx="666600" cy="666000"/>
          </a:xfrm>
          <a:prstGeom prst="ellipse">
            <a:avLst/>
          </a:prstGeom>
          <a:solidFill>
            <a:srgbClr val="FFAB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74" name="Google Shape;3974;p603"/>
          <p:cNvSpPr/>
          <p:nvPr/>
        </p:nvSpPr>
        <p:spPr>
          <a:xfrm>
            <a:off x="514176" y="803281"/>
            <a:ext cx="2733000" cy="2568300"/>
          </a:xfrm>
          <a:prstGeom prst="rect">
            <a:avLst/>
          </a:prstGeom>
          <a:solidFill>
            <a:srgbClr val="FFFFFF"/>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75" name="Google Shape;3975;p603"/>
          <p:cNvSpPr/>
          <p:nvPr/>
        </p:nvSpPr>
        <p:spPr>
          <a:xfrm>
            <a:off x="3769698" y="1848139"/>
            <a:ext cx="1045200" cy="1044900"/>
          </a:xfrm>
          <a:prstGeom prst="ellipse">
            <a:avLst/>
          </a:prstGeom>
          <a:solidFill>
            <a:srgbClr val="EEEDE9"/>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76" name="Google Shape;3976;p603"/>
          <p:cNvSpPr/>
          <p:nvPr/>
        </p:nvSpPr>
        <p:spPr>
          <a:xfrm>
            <a:off x="3247132" y="803281"/>
            <a:ext cx="1045200" cy="1044900"/>
          </a:xfrm>
          <a:prstGeom prst="rtTriangl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77" name="Google Shape;3977;p603"/>
          <p:cNvSpPr/>
          <p:nvPr/>
        </p:nvSpPr>
        <p:spPr>
          <a:xfrm>
            <a:off x="4292264" y="342900"/>
            <a:ext cx="4611900" cy="4266000"/>
          </a:xfrm>
          <a:prstGeom prst="rect">
            <a:avLst/>
          </a:prstGeom>
          <a:solidFill>
            <a:srgbClr val="FFFFFF"/>
          </a:solidFill>
          <a:ln>
            <a:noFill/>
          </a:ln>
          <a:effectLst>
            <a:outerShdw blurRad="292100" sx="102000" rotWithShape="0" algn="ctr" sy="102000">
              <a:srgbClr val="000000">
                <a:alpha val="980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78" name="Google Shape;3978;p603"/>
          <p:cNvSpPr/>
          <p:nvPr/>
        </p:nvSpPr>
        <p:spPr>
          <a:xfrm rot="5400000">
            <a:off x="2619381" y="1847989"/>
            <a:ext cx="627600" cy="627900"/>
          </a:xfrm>
          <a:prstGeom prst="rtTriangl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79" name="Google Shape;3979;p603"/>
          <p:cNvSpPr/>
          <p:nvPr/>
        </p:nvSpPr>
        <p:spPr>
          <a:xfrm>
            <a:off x="2619254" y="2475852"/>
            <a:ext cx="627900" cy="6276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80" name="Google Shape;3980;p603"/>
          <p:cNvSpPr/>
          <p:nvPr/>
        </p:nvSpPr>
        <p:spPr>
          <a:xfrm>
            <a:off x="1090800" y="1711824"/>
            <a:ext cx="1528500" cy="1528200"/>
          </a:xfrm>
          <a:prstGeom prst="ellipse">
            <a:avLst/>
          </a:prstGeom>
          <a:solidFill>
            <a:srgbClr val="EEEDE9"/>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81" name="Google Shape;3981;p603"/>
          <p:cNvSpPr/>
          <p:nvPr/>
        </p:nvSpPr>
        <p:spPr>
          <a:xfrm>
            <a:off x="514175" y="803281"/>
            <a:ext cx="2104800" cy="1672500"/>
          </a:xfrm>
          <a:prstGeom prst="rect">
            <a:avLst/>
          </a:prstGeom>
          <a:solidFill>
            <a:srgbClr val="FFFFFF"/>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82" name="Google Shape;3982;p603"/>
          <p:cNvSpPr/>
          <p:nvPr/>
        </p:nvSpPr>
        <p:spPr>
          <a:xfrm>
            <a:off x="2634868" y="2491463"/>
            <a:ext cx="596700" cy="596400"/>
          </a:xfrm>
          <a:prstGeom prst="ellipse">
            <a:avLst/>
          </a:prstGeom>
          <a:solidFill>
            <a:srgbClr val="FFFFFF"/>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83" name="Google Shape;3983;p603"/>
          <p:cNvSpPr/>
          <p:nvPr/>
        </p:nvSpPr>
        <p:spPr>
          <a:xfrm>
            <a:off x="2978442" y="3537737"/>
            <a:ext cx="271200" cy="2712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84" name="Google Shape;3984;p603"/>
          <p:cNvSpPr/>
          <p:nvPr/>
        </p:nvSpPr>
        <p:spPr>
          <a:xfrm>
            <a:off x="514174" y="4342186"/>
            <a:ext cx="271200" cy="2712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85" name="Google Shape;3985;p603"/>
          <p:cNvSpPr/>
          <p:nvPr/>
        </p:nvSpPr>
        <p:spPr>
          <a:xfrm>
            <a:off x="1756728" y="3711469"/>
            <a:ext cx="595500" cy="595200"/>
          </a:xfrm>
          <a:prstGeom prst="ellipse">
            <a:avLst/>
          </a:prstGeom>
          <a:solidFill>
            <a:srgbClr val="EEEDE9"/>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pic>
        <p:nvPicPr>
          <p:cNvPr descr="Shape&#10;&#10;Description automatically generated with low confidence" id="3986" name="Google Shape;3986;p603"/>
          <p:cNvPicPr preferRelativeResize="0"/>
          <p:nvPr/>
        </p:nvPicPr>
        <p:blipFill rotWithShape="1">
          <a:blip r:embed="rId2">
            <a:alphaModFix/>
          </a:blip>
          <a:srcRect b="-6700" l="0" r="0" t="0"/>
          <a:stretch/>
        </p:blipFill>
        <p:spPr>
          <a:xfrm>
            <a:off x="1174586" y="1371772"/>
            <a:ext cx="1360882" cy="809813"/>
          </a:xfrm>
          <a:prstGeom prst="rect">
            <a:avLst/>
          </a:prstGeom>
          <a:noFill/>
          <a:ln>
            <a:noFill/>
          </a:ln>
        </p:spPr>
      </p:pic>
      <p:sp>
        <p:nvSpPr>
          <p:cNvPr id="3987" name="Google Shape;3987;p603"/>
          <p:cNvSpPr txBox="1"/>
          <p:nvPr>
            <p:ph type="title"/>
          </p:nvPr>
        </p:nvSpPr>
        <p:spPr>
          <a:xfrm>
            <a:off x="4512600" y="726928"/>
            <a:ext cx="4223700" cy="1998900"/>
          </a:xfrm>
          <a:prstGeom prst="rect">
            <a:avLst/>
          </a:prstGeom>
        </p:spPr>
        <p:txBody>
          <a:bodyPr anchorCtr="0" anchor="b"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1100"/>
              <a:buNone/>
              <a:defRPr>
                <a:latin typeface="DM Sans"/>
                <a:ea typeface="DM Sans"/>
                <a:cs typeface="DM Sans"/>
                <a:sym typeface="DM Sans"/>
              </a:defRPr>
            </a:lvl2pPr>
            <a:lvl3pPr lvl="2">
              <a:spcBef>
                <a:spcPts val="0"/>
              </a:spcBef>
              <a:spcAft>
                <a:spcPts val="0"/>
              </a:spcAft>
              <a:buSzPts val="1100"/>
              <a:buNone/>
              <a:defRPr>
                <a:latin typeface="DM Sans"/>
                <a:ea typeface="DM Sans"/>
                <a:cs typeface="DM Sans"/>
                <a:sym typeface="DM Sans"/>
              </a:defRPr>
            </a:lvl3pPr>
            <a:lvl4pPr lvl="3">
              <a:spcBef>
                <a:spcPts val="0"/>
              </a:spcBef>
              <a:spcAft>
                <a:spcPts val="0"/>
              </a:spcAft>
              <a:buSzPts val="1100"/>
              <a:buNone/>
              <a:defRPr>
                <a:latin typeface="DM Sans"/>
                <a:ea typeface="DM Sans"/>
                <a:cs typeface="DM Sans"/>
                <a:sym typeface="DM Sans"/>
              </a:defRPr>
            </a:lvl4pPr>
            <a:lvl5pPr lvl="4">
              <a:spcBef>
                <a:spcPts val="0"/>
              </a:spcBef>
              <a:spcAft>
                <a:spcPts val="0"/>
              </a:spcAft>
              <a:buSzPts val="1100"/>
              <a:buNone/>
              <a:defRPr>
                <a:latin typeface="DM Sans"/>
                <a:ea typeface="DM Sans"/>
                <a:cs typeface="DM Sans"/>
                <a:sym typeface="DM Sans"/>
              </a:defRPr>
            </a:lvl5pPr>
            <a:lvl6pPr lvl="5">
              <a:spcBef>
                <a:spcPts val="0"/>
              </a:spcBef>
              <a:spcAft>
                <a:spcPts val="0"/>
              </a:spcAft>
              <a:buSzPts val="1100"/>
              <a:buNone/>
              <a:defRPr>
                <a:latin typeface="DM Sans"/>
                <a:ea typeface="DM Sans"/>
                <a:cs typeface="DM Sans"/>
                <a:sym typeface="DM Sans"/>
              </a:defRPr>
            </a:lvl6pPr>
            <a:lvl7pPr lvl="6">
              <a:spcBef>
                <a:spcPts val="0"/>
              </a:spcBef>
              <a:spcAft>
                <a:spcPts val="0"/>
              </a:spcAft>
              <a:buSzPts val="1100"/>
              <a:buNone/>
              <a:defRPr>
                <a:latin typeface="DM Sans"/>
                <a:ea typeface="DM Sans"/>
                <a:cs typeface="DM Sans"/>
                <a:sym typeface="DM Sans"/>
              </a:defRPr>
            </a:lvl7pPr>
            <a:lvl8pPr lvl="7">
              <a:spcBef>
                <a:spcPts val="0"/>
              </a:spcBef>
              <a:spcAft>
                <a:spcPts val="0"/>
              </a:spcAft>
              <a:buSzPts val="1100"/>
              <a:buNone/>
              <a:defRPr>
                <a:latin typeface="DM Sans"/>
                <a:ea typeface="DM Sans"/>
                <a:cs typeface="DM Sans"/>
                <a:sym typeface="DM Sans"/>
              </a:defRPr>
            </a:lvl8pPr>
            <a:lvl9pPr lvl="8">
              <a:spcBef>
                <a:spcPts val="0"/>
              </a:spcBef>
              <a:spcAft>
                <a:spcPts val="0"/>
              </a:spcAft>
              <a:buSzPts val="1100"/>
              <a:buNone/>
              <a:defRPr>
                <a:latin typeface="DM Sans"/>
                <a:ea typeface="DM Sans"/>
                <a:cs typeface="DM Sans"/>
                <a:sym typeface="DM Sans"/>
              </a:defRPr>
            </a:lvl9pPr>
          </a:lstStyle>
          <a:p/>
        </p:txBody>
      </p:sp>
      <p:sp>
        <p:nvSpPr>
          <p:cNvPr id="3988" name="Google Shape;3988;p603"/>
          <p:cNvSpPr txBox="1"/>
          <p:nvPr>
            <p:ph idx="1" type="subTitle"/>
          </p:nvPr>
        </p:nvSpPr>
        <p:spPr>
          <a:xfrm>
            <a:off x="4512600" y="2795484"/>
            <a:ext cx="4223700" cy="512700"/>
          </a:xfrm>
          <a:prstGeom prst="rect">
            <a:avLst/>
          </a:prstGeom>
        </p:spPr>
        <p:txBody>
          <a:bodyPr anchorCtr="0" anchor="t" bIns="0" lIns="0" spcFirstLastPara="1" rIns="0" wrap="square" tIns="0">
            <a:spAutoFit/>
          </a:bodyPr>
          <a:lstStyle>
            <a:lvl1pPr lvl="0">
              <a:spcBef>
                <a:spcPts val="800"/>
              </a:spcBef>
              <a:spcAft>
                <a:spcPts val="0"/>
              </a:spcAft>
              <a:buClr>
                <a:schemeClr val="dk2"/>
              </a:buClr>
              <a:buSzPts val="2400"/>
              <a:buNone/>
              <a:defRPr b="1" sz="2400">
                <a:solidFill>
                  <a:schemeClr val="dk2"/>
                </a:solidFill>
              </a:defRPr>
            </a:lvl1pPr>
            <a:lvl2pPr lvl="1">
              <a:spcBef>
                <a:spcPts val="400"/>
              </a:spcBef>
              <a:spcAft>
                <a:spcPts val="0"/>
              </a:spcAft>
              <a:buSzPts val="2400"/>
              <a:buNone/>
              <a:defRPr sz="2400"/>
            </a:lvl2pPr>
            <a:lvl3pPr lvl="2">
              <a:spcBef>
                <a:spcPts val="400"/>
              </a:spcBef>
              <a:spcAft>
                <a:spcPts val="0"/>
              </a:spcAft>
              <a:buSzPts val="2400"/>
              <a:buNone/>
              <a:defRPr sz="2400"/>
            </a:lvl3pPr>
            <a:lvl4pPr lvl="3">
              <a:spcBef>
                <a:spcPts val="400"/>
              </a:spcBef>
              <a:spcAft>
                <a:spcPts val="0"/>
              </a:spcAft>
              <a:buSzPts val="2400"/>
              <a:buNone/>
              <a:defRPr sz="2400"/>
            </a:lvl4pPr>
            <a:lvl5pPr lvl="4">
              <a:spcBef>
                <a:spcPts val="400"/>
              </a:spcBef>
              <a:spcAft>
                <a:spcPts val="0"/>
              </a:spcAft>
              <a:buSzPts val="2400"/>
              <a:buNone/>
              <a:defRPr sz="2400"/>
            </a:lvl5pPr>
            <a:lvl6pPr lvl="5">
              <a:spcBef>
                <a:spcPts val="400"/>
              </a:spcBef>
              <a:spcAft>
                <a:spcPts val="0"/>
              </a:spcAft>
              <a:buSzPts val="2400"/>
              <a:buNone/>
              <a:defRPr sz="2400"/>
            </a:lvl6pPr>
            <a:lvl7pPr lvl="6">
              <a:spcBef>
                <a:spcPts val="400"/>
              </a:spcBef>
              <a:spcAft>
                <a:spcPts val="0"/>
              </a:spcAft>
              <a:buSzPts val="2400"/>
              <a:buNone/>
              <a:defRPr sz="2400"/>
            </a:lvl7pPr>
            <a:lvl8pPr lvl="7">
              <a:spcBef>
                <a:spcPts val="400"/>
              </a:spcBef>
              <a:spcAft>
                <a:spcPts val="0"/>
              </a:spcAft>
              <a:buSzPts val="2400"/>
              <a:buNone/>
              <a:defRPr sz="2400"/>
            </a:lvl8pPr>
            <a:lvl9pPr lvl="8">
              <a:spcBef>
                <a:spcPts val="400"/>
              </a:spcBef>
              <a:spcAft>
                <a:spcPts val="0"/>
              </a:spcAft>
              <a:buSzPts val="2400"/>
              <a:buNone/>
              <a:defRPr sz="2400"/>
            </a:lvl9pPr>
          </a:lstStyle>
          <a:p/>
        </p:txBody>
      </p:sp>
      <p:sp>
        <p:nvSpPr>
          <p:cNvPr id="3989" name="Google Shape;3989;p603"/>
          <p:cNvSpPr/>
          <p:nvPr/>
        </p:nvSpPr>
        <p:spPr>
          <a:xfrm>
            <a:off x="4512600" y="3549206"/>
            <a:ext cx="2761500" cy="17400"/>
          </a:xfrm>
          <a:prstGeom prst="roundRect">
            <a:avLst>
              <a:gd fmla="val 50000" name="adj"/>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0" name="Google Shape;3990;p603"/>
          <p:cNvSpPr txBox="1"/>
          <p:nvPr>
            <p:ph idx="2" type="body"/>
          </p:nvPr>
        </p:nvSpPr>
        <p:spPr>
          <a:xfrm>
            <a:off x="4512600" y="3681788"/>
            <a:ext cx="4223700" cy="464100"/>
          </a:xfrm>
          <a:prstGeom prst="rect">
            <a:avLst/>
          </a:prstGeom>
        </p:spPr>
        <p:txBody>
          <a:bodyPr anchorCtr="0" anchor="t" bIns="0" lIns="0" spcFirstLastPara="1" rIns="0" wrap="square" tIns="0">
            <a:sp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3991" name="Google Shape;3991;p60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 - Light">
  <p:cSld name="CUSTOM_3">
    <p:bg>
      <p:bgPr>
        <a:solidFill>
          <a:schemeClr val="dk1"/>
        </a:solidFill>
      </p:bgPr>
    </p:bg>
    <p:spTree>
      <p:nvGrpSpPr>
        <p:cNvPr id="3992" name="Shape 3992"/>
        <p:cNvGrpSpPr/>
        <p:nvPr/>
      </p:nvGrpSpPr>
      <p:grpSpPr>
        <a:xfrm>
          <a:off x="0" y="0"/>
          <a:ext cx="0" cy="0"/>
          <a:chOff x="0" y="0"/>
          <a:chExt cx="0" cy="0"/>
        </a:xfrm>
      </p:grpSpPr>
      <p:sp>
        <p:nvSpPr>
          <p:cNvPr id="3993" name="Google Shape;3993;p604"/>
          <p:cNvSpPr/>
          <p:nvPr/>
        </p:nvSpPr>
        <p:spPr>
          <a:xfrm>
            <a:off x="3102774" y="1183530"/>
            <a:ext cx="2370600" cy="2370000"/>
          </a:xfrm>
          <a:prstGeom prst="ellipse">
            <a:avLst/>
          </a:prstGeom>
          <a:noFill/>
          <a:ln cap="flat" cmpd="sng" w="28575">
            <a:solidFill>
              <a:srgbClr val="00A972"/>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94" name="Google Shape;3994;p604"/>
          <p:cNvSpPr/>
          <p:nvPr/>
        </p:nvSpPr>
        <p:spPr>
          <a:xfrm>
            <a:off x="3345985" y="1426677"/>
            <a:ext cx="1884300" cy="1883700"/>
          </a:xfrm>
          <a:prstGeom prst="ellipse">
            <a:avLst/>
          </a:prstGeom>
          <a:noFill/>
          <a:ln cap="flat" cmpd="sng" w="28575">
            <a:solidFill>
              <a:srgbClr val="00A972"/>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95" name="Google Shape;3995;p604"/>
          <p:cNvSpPr/>
          <p:nvPr/>
        </p:nvSpPr>
        <p:spPr>
          <a:xfrm>
            <a:off x="3561996" y="1642632"/>
            <a:ext cx="1452000" cy="1451700"/>
          </a:xfrm>
          <a:prstGeom prst="ellipse">
            <a:avLst/>
          </a:prstGeom>
          <a:noFill/>
          <a:ln cap="flat" cmpd="sng" w="28575">
            <a:solidFill>
              <a:srgbClr val="00A972"/>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grpSp>
        <p:nvGrpSpPr>
          <p:cNvPr id="3996" name="Google Shape;3996;p604"/>
          <p:cNvGrpSpPr/>
          <p:nvPr/>
        </p:nvGrpSpPr>
        <p:grpSpPr>
          <a:xfrm>
            <a:off x="333941" y="826219"/>
            <a:ext cx="2201710" cy="1394904"/>
            <a:chOff x="524060" y="2332818"/>
            <a:chExt cx="2912700" cy="1845600"/>
          </a:xfrm>
        </p:grpSpPr>
        <p:sp>
          <p:nvSpPr>
            <p:cNvPr id="3997" name="Google Shape;3997;p604"/>
            <p:cNvSpPr/>
            <p:nvPr/>
          </p:nvSpPr>
          <p:spPr>
            <a:xfrm>
              <a:off x="524060" y="2332818"/>
              <a:ext cx="2912700" cy="18456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98" name="Google Shape;3998;p604"/>
            <p:cNvSpPr/>
            <p:nvPr/>
          </p:nvSpPr>
          <p:spPr>
            <a:xfrm>
              <a:off x="609600" y="2417023"/>
              <a:ext cx="2646900" cy="16770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3999" name="Google Shape;3999;p604"/>
            <p:cNvSpPr/>
            <p:nvPr/>
          </p:nvSpPr>
          <p:spPr>
            <a:xfrm>
              <a:off x="702458" y="2529668"/>
              <a:ext cx="2291400" cy="14517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grpSp>
      <p:sp>
        <p:nvSpPr>
          <p:cNvPr id="4000" name="Google Shape;4000;p604"/>
          <p:cNvSpPr/>
          <p:nvPr/>
        </p:nvSpPr>
        <p:spPr>
          <a:xfrm>
            <a:off x="181013" y="544458"/>
            <a:ext cx="665700" cy="665400"/>
          </a:xfrm>
          <a:prstGeom prst="ellipse">
            <a:avLst/>
          </a:prstGeom>
          <a:solidFill>
            <a:srgbClr val="FFAB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01" name="Google Shape;4001;p604"/>
          <p:cNvSpPr/>
          <p:nvPr/>
        </p:nvSpPr>
        <p:spPr>
          <a:xfrm>
            <a:off x="513835" y="802807"/>
            <a:ext cx="2730000" cy="2565600"/>
          </a:xfrm>
          <a:prstGeom prst="rect">
            <a:avLst/>
          </a:prstGeom>
          <a:solidFill>
            <a:srgbClr val="0000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02" name="Google Shape;4002;p604"/>
          <p:cNvSpPr/>
          <p:nvPr/>
        </p:nvSpPr>
        <p:spPr>
          <a:xfrm>
            <a:off x="3766008" y="1846590"/>
            <a:ext cx="1044000" cy="1043700"/>
          </a:xfrm>
          <a:prstGeom prst="ellipse">
            <a:avLst/>
          </a:prstGeom>
          <a:solidFill>
            <a:srgbClr val="00A97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03" name="Google Shape;4003;p604"/>
          <p:cNvSpPr/>
          <p:nvPr/>
        </p:nvSpPr>
        <p:spPr>
          <a:xfrm>
            <a:off x="3243980" y="802807"/>
            <a:ext cx="1044000" cy="1043700"/>
          </a:xfrm>
          <a:prstGeom prst="rtTriangl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04" name="Google Shape;4004;p604"/>
          <p:cNvSpPr/>
          <p:nvPr/>
        </p:nvSpPr>
        <p:spPr>
          <a:xfrm rot="5400000">
            <a:off x="2616828" y="1846440"/>
            <a:ext cx="627000" cy="627300"/>
          </a:xfrm>
          <a:prstGeom prst="rtTriangl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05" name="Google Shape;4005;p604"/>
          <p:cNvSpPr/>
          <p:nvPr/>
        </p:nvSpPr>
        <p:spPr>
          <a:xfrm>
            <a:off x="2616747" y="2473657"/>
            <a:ext cx="627300" cy="627000"/>
          </a:xfrm>
          <a:prstGeom prst="rect">
            <a:avLst/>
          </a:prstGeom>
          <a:solidFill>
            <a:srgbClr val="0000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06" name="Google Shape;4006;p604"/>
          <p:cNvSpPr/>
          <p:nvPr/>
        </p:nvSpPr>
        <p:spPr>
          <a:xfrm>
            <a:off x="1089866" y="1710416"/>
            <a:ext cx="1527000" cy="1526700"/>
          </a:xfrm>
          <a:prstGeom prst="ellipse">
            <a:avLst/>
          </a:prstGeom>
          <a:solidFill>
            <a:srgbClr val="00A97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07" name="Google Shape;4007;p604"/>
          <p:cNvSpPr/>
          <p:nvPr/>
        </p:nvSpPr>
        <p:spPr>
          <a:xfrm>
            <a:off x="513834" y="802807"/>
            <a:ext cx="2103000" cy="1671000"/>
          </a:xfrm>
          <a:prstGeom prst="rect">
            <a:avLst/>
          </a:prstGeom>
          <a:solidFill>
            <a:srgbClr val="0000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08" name="Google Shape;4008;p604"/>
          <p:cNvSpPr/>
          <p:nvPr/>
        </p:nvSpPr>
        <p:spPr>
          <a:xfrm>
            <a:off x="2632345" y="2489252"/>
            <a:ext cx="596100" cy="595800"/>
          </a:xfrm>
          <a:prstGeom prst="ellips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09" name="Google Shape;4009;p604"/>
          <p:cNvSpPr/>
          <p:nvPr/>
        </p:nvSpPr>
        <p:spPr>
          <a:xfrm>
            <a:off x="2975565" y="3534450"/>
            <a:ext cx="270900" cy="270900"/>
          </a:xfrm>
          <a:prstGeom prst="rect">
            <a:avLst/>
          </a:prstGeom>
          <a:solidFill>
            <a:srgbClr val="0000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10" name="Google Shape;4010;p604"/>
          <p:cNvSpPr/>
          <p:nvPr/>
        </p:nvSpPr>
        <p:spPr>
          <a:xfrm>
            <a:off x="513833" y="4338071"/>
            <a:ext cx="270900" cy="2709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11" name="Google Shape;4011;p604"/>
          <p:cNvSpPr/>
          <p:nvPr/>
        </p:nvSpPr>
        <p:spPr>
          <a:xfrm>
            <a:off x="1755109" y="3708003"/>
            <a:ext cx="594900" cy="594600"/>
          </a:xfrm>
          <a:prstGeom prst="ellipse">
            <a:avLst/>
          </a:prstGeom>
          <a:solidFill>
            <a:srgbClr val="00A97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12" name="Google Shape;4012;p604"/>
          <p:cNvSpPr/>
          <p:nvPr/>
        </p:nvSpPr>
        <p:spPr>
          <a:xfrm rot="10800000">
            <a:off x="3244035" y="802890"/>
            <a:ext cx="1044000" cy="1043700"/>
          </a:xfrm>
          <a:prstGeom prst="rtTriangle">
            <a:avLst/>
          </a:prstGeom>
          <a:solidFill>
            <a:srgbClr val="1B3139"/>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pic>
        <p:nvPicPr>
          <p:cNvPr descr="Shape&#10;&#10;Description automatically generated with low confidence" id="4013" name="Google Shape;4013;p604"/>
          <p:cNvPicPr preferRelativeResize="0"/>
          <p:nvPr/>
        </p:nvPicPr>
        <p:blipFill rotWithShape="1">
          <a:blip r:embed="rId2">
            <a:alphaModFix/>
          </a:blip>
          <a:srcRect b="37237" l="0" r="0" t="0"/>
          <a:stretch/>
        </p:blipFill>
        <p:spPr>
          <a:xfrm>
            <a:off x="1173565" y="1370714"/>
            <a:ext cx="1359483" cy="475876"/>
          </a:xfrm>
          <a:prstGeom prst="rect">
            <a:avLst/>
          </a:prstGeom>
          <a:noFill/>
          <a:ln>
            <a:noFill/>
          </a:ln>
        </p:spPr>
      </p:pic>
      <p:pic>
        <p:nvPicPr>
          <p:cNvPr descr="Shape&#10;&#10;Description automatically generated with low confidence" id="4014" name="Google Shape;4014;p604"/>
          <p:cNvPicPr preferRelativeResize="0"/>
          <p:nvPr/>
        </p:nvPicPr>
        <p:blipFill rotWithShape="1">
          <a:blip r:embed="rId3">
            <a:alphaModFix/>
          </a:blip>
          <a:srcRect b="-6695" l="0" r="0" t="62762"/>
          <a:stretch/>
        </p:blipFill>
        <p:spPr>
          <a:xfrm>
            <a:off x="1173565" y="1846590"/>
            <a:ext cx="1359483" cy="333103"/>
          </a:xfrm>
          <a:prstGeom prst="rect">
            <a:avLst/>
          </a:prstGeom>
          <a:noFill/>
          <a:ln>
            <a:noFill/>
          </a:ln>
        </p:spPr>
      </p:pic>
      <p:sp>
        <p:nvSpPr>
          <p:cNvPr id="4015" name="Google Shape;4015;p604"/>
          <p:cNvSpPr/>
          <p:nvPr/>
        </p:nvSpPr>
        <p:spPr>
          <a:xfrm>
            <a:off x="4288036" y="342900"/>
            <a:ext cx="4607100" cy="4261500"/>
          </a:xfrm>
          <a:prstGeom prst="rect">
            <a:avLst/>
          </a:prstGeom>
          <a:solidFill>
            <a:srgbClr val="000000"/>
          </a:solidFill>
          <a:ln>
            <a:noFill/>
          </a:ln>
          <a:effectLst>
            <a:outerShdw blurRad="292100" rotWithShape="0" algn="ctr">
              <a:srgbClr val="000000">
                <a:alpha val="4000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16" name="Google Shape;4016;p604"/>
          <p:cNvSpPr txBox="1"/>
          <p:nvPr>
            <p:ph type="title"/>
          </p:nvPr>
        </p:nvSpPr>
        <p:spPr>
          <a:xfrm>
            <a:off x="4512600" y="726928"/>
            <a:ext cx="4223700" cy="19989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1100"/>
              <a:buNone/>
              <a:defRPr>
                <a:solidFill>
                  <a:schemeClr val="lt1"/>
                </a:solidFill>
                <a:latin typeface="DM Sans"/>
                <a:ea typeface="DM Sans"/>
                <a:cs typeface="DM Sans"/>
                <a:sym typeface="DM Sans"/>
              </a:defRPr>
            </a:lvl2pPr>
            <a:lvl3pPr lvl="2">
              <a:spcBef>
                <a:spcPts val="0"/>
              </a:spcBef>
              <a:spcAft>
                <a:spcPts val="0"/>
              </a:spcAft>
              <a:buClr>
                <a:schemeClr val="lt1"/>
              </a:buClr>
              <a:buSzPts val="1100"/>
              <a:buNone/>
              <a:defRPr>
                <a:solidFill>
                  <a:schemeClr val="lt1"/>
                </a:solidFill>
                <a:latin typeface="DM Sans"/>
                <a:ea typeface="DM Sans"/>
                <a:cs typeface="DM Sans"/>
                <a:sym typeface="DM Sans"/>
              </a:defRPr>
            </a:lvl3pPr>
            <a:lvl4pPr lvl="3">
              <a:spcBef>
                <a:spcPts val="0"/>
              </a:spcBef>
              <a:spcAft>
                <a:spcPts val="0"/>
              </a:spcAft>
              <a:buClr>
                <a:schemeClr val="lt1"/>
              </a:buClr>
              <a:buSzPts val="1100"/>
              <a:buNone/>
              <a:defRPr>
                <a:solidFill>
                  <a:schemeClr val="lt1"/>
                </a:solidFill>
                <a:latin typeface="DM Sans"/>
                <a:ea typeface="DM Sans"/>
                <a:cs typeface="DM Sans"/>
                <a:sym typeface="DM Sans"/>
              </a:defRPr>
            </a:lvl4pPr>
            <a:lvl5pPr lvl="4">
              <a:spcBef>
                <a:spcPts val="0"/>
              </a:spcBef>
              <a:spcAft>
                <a:spcPts val="0"/>
              </a:spcAft>
              <a:buClr>
                <a:schemeClr val="lt1"/>
              </a:buClr>
              <a:buSzPts val="1100"/>
              <a:buNone/>
              <a:defRPr>
                <a:solidFill>
                  <a:schemeClr val="lt1"/>
                </a:solidFill>
                <a:latin typeface="DM Sans"/>
                <a:ea typeface="DM Sans"/>
                <a:cs typeface="DM Sans"/>
                <a:sym typeface="DM Sans"/>
              </a:defRPr>
            </a:lvl5pPr>
            <a:lvl6pPr lvl="5">
              <a:spcBef>
                <a:spcPts val="0"/>
              </a:spcBef>
              <a:spcAft>
                <a:spcPts val="0"/>
              </a:spcAft>
              <a:buClr>
                <a:schemeClr val="lt1"/>
              </a:buClr>
              <a:buSzPts val="1100"/>
              <a:buNone/>
              <a:defRPr>
                <a:solidFill>
                  <a:schemeClr val="lt1"/>
                </a:solidFill>
                <a:latin typeface="DM Sans"/>
                <a:ea typeface="DM Sans"/>
                <a:cs typeface="DM Sans"/>
                <a:sym typeface="DM Sans"/>
              </a:defRPr>
            </a:lvl6pPr>
            <a:lvl7pPr lvl="6">
              <a:spcBef>
                <a:spcPts val="0"/>
              </a:spcBef>
              <a:spcAft>
                <a:spcPts val="0"/>
              </a:spcAft>
              <a:buClr>
                <a:schemeClr val="lt1"/>
              </a:buClr>
              <a:buSzPts val="1100"/>
              <a:buNone/>
              <a:defRPr>
                <a:solidFill>
                  <a:schemeClr val="lt1"/>
                </a:solidFill>
                <a:latin typeface="DM Sans"/>
                <a:ea typeface="DM Sans"/>
                <a:cs typeface="DM Sans"/>
                <a:sym typeface="DM Sans"/>
              </a:defRPr>
            </a:lvl7pPr>
            <a:lvl8pPr lvl="7">
              <a:spcBef>
                <a:spcPts val="0"/>
              </a:spcBef>
              <a:spcAft>
                <a:spcPts val="0"/>
              </a:spcAft>
              <a:buClr>
                <a:schemeClr val="lt1"/>
              </a:buClr>
              <a:buSzPts val="1100"/>
              <a:buNone/>
              <a:defRPr>
                <a:solidFill>
                  <a:schemeClr val="lt1"/>
                </a:solidFill>
                <a:latin typeface="DM Sans"/>
                <a:ea typeface="DM Sans"/>
                <a:cs typeface="DM Sans"/>
                <a:sym typeface="DM Sans"/>
              </a:defRPr>
            </a:lvl8pPr>
            <a:lvl9pPr lvl="8">
              <a:spcBef>
                <a:spcPts val="0"/>
              </a:spcBef>
              <a:spcAft>
                <a:spcPts val="0"/>
              </a:spcAft>
              <a:buClr>
                <a:schemeClr val="lt1"/>
              </a:buClr>
              <a:buSzPts val="1100"/>
              <a:buNone/>
              <a:defRPr>
                <a:solidFill>
                  <a:schemeClr val="lt1"/>
                </a:solidFill>
                <a:latin typeface="DM Sans"/>
                <a:ea typeface="DM Sans"/>
                <a:cs typeface="DM Sans"/>
                <a:sym typeface="DM Sans"/>
              </a:defRPr>
            </a:lvl9pPr>
          </a:lstStyle>
          <a:p/>
        </p:txBody>
      </p:sp>
      <p:sp>
        <p:nvSpPr>
          <p:cNvPr id="4017" name="Google Shape;4017;p604"/>
          <p:cNvSpPr txBox="1"/>
          <p:nvPr>
            <p:ph idx="1" type="subTitle"/>
          </p:nvPr>
        </p:nvSpPr>
        <p:spPr>
          <a:xfrm>
            <a:off x="4512600" y="2795484"/>
            <a:ext cx="4223700" cy="512700"/>
          </a:xfrm>
          <a:prstGeom prst="rect">
            <a:avLst/>
          </a:prstGeom>
        </p:spPr>
        <p:txBody>
          <a:bodyPr anchorCtr="0" anchor="t" bIns="0" lIns="0" spcFirstLastPara="1" rIns="0" wrap="square" tIns="0">
            <a:spAutoFit/>
          </a:bodyPr>
          <a:lstStyle>
            <a:lvl1pPr lvl="0">
              <a:spcBef>
                <a:spcPts val="800"/>
              </a:spcBef>
              <a:spcAft>
                <a:spcPts val="0"/>
              </a:spcAft>
              <a:buClr>
                <a:schemeClr val="dk2"/>
              </a:buClr>
              <a:buSzPts val="2400"/>
              <a:buNone/>
              <a:defRPr b="1" sz="2400">
                <a:solidFill>
                  <a:schemeClr val="dk2"/>
                </a:solidFill>
              </a:defRPr>
            </a:lvl1pPr>
            <a:lvl2pPr lvl="1">
              <a:spcBef>
                <a:spcPts val="400"/>
              </a:spcBef>
              <a:spcAft>
                <a:spcPts val="0"/>
              </a:spcAft>
              <a:buSzPts val="2400"/>
              <a:buNone/>
              <a:defRPr sz="2400"/>
            </a:lvl2pPr>
            <a:lvl3pPr lvl="2">
              <a:spcBef>
                <a:spcPts val="400"/>
              </a:spcBef>
              <a:spcAft>
                <a:spcPts val="0"/>
              </a:spcAft>
              <a:buSzPts val="2400"/>
              <a:buNone/>
              <a:defRPr sz="2400"/>
            </a:lvl3pPr>
            <a:lvl4pPr lvl="3">
              <a:spcBef>
                <a:spcPts val="400"/>
              </a:spcBef>
              <a:spcAft>
                <a:spcPts val="0"/>
              </a:spcAft>
              <a:buSzPts val="2400"/>
              <a:buNone/>
              <a:defRPr sz="2400"/>
            </a:lvl4pPr>
            <a:lvl5pPr lvl="4">
              <a:spcBef>
                <a:spcPts val="400"/>
              </a:spcBef>
              <a:spcAft>
                <a:spcPts val="0"/>
              </a:spcAft>
              <a:buSzPts val="2400"/>
              <a:buNone/>
              <a:defRPr sz="2400"/>
            </a:lvl5pPr>
            <a:lvl6pPr lvl="5">
              <a:spcBef>
                <a:spcPts val="400"/>
              </a:spcBef>
              <a:spcAft>
                <a:spcPts val="0"/>
              </a:spcAft>
              <a:buSzPts val="2400"/>
              <a:buNone/>
              <a:defRPr sz="2400"/>
            </a:lvl6pPr>
            <a:lvl7pPr lvl="6">
              <a:spcBef>
                <a:spcPts val="400"/>
              </a:spcBef>
              <a:spcAft>
                <a:spcPts val="0"/>
              </a:spcAft>
              <a:buSzPts val="2400"/>
              <a:buNone/>
              <a:defRPr sz="2400"/>
            </a:lvl7pPr>
            <a:lvl8pPr lvl="7">
              <a:spcBef>
                <a:spcPts val="400"/>
              </a:spcBef>
              <a:spcAft>
                <a:spcPts val="0"/>
              </a:spcAft>
              <a:buSzPts val="2400"/>
              <a:buNone/>
              <a:defRPr sz="2400"/>
            </a:lvl8pPr>
            <a:lvl9pPr lvl="8">
              <a:spcBef>
                <a:spcPts val="400"/>
              </a:spcBef>
              <a:spcAft>
                <a:spcPts val="0"/>
              </a:spcAft>
              <a:buSzPts val="2400"/>
              <a:buNone/>
              <a:defRPr sz="2400"/>
            </a:lvl9pPr>
          </a:lstStyle>
          <a:p/>
        </p:txBody>
      </p:sp>
      <p:sp>
        <p:nvSpPr>
          <p:cNvPr id="4018" name="Google Shape;4018;p604"/>
          <p:cNvSpPr/>
          <p:nvPr/>
        </p:nvSpPr>
        <p:spPr>
          <a:xfrm>
            <a:off x="4512600" y="3549206"/>
            <a:ext cx="2761500" cy="17400"/>
          </a:xfrm>
          <a:prstGeom prst="roundRect">
            <a:avLst>
              <a:gd fmla="val 50000" name="adj"/>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9" name="Google Shape;4019;p604"/>
          <p:cNvSpPr txBox="1"/>
          <p:nvPr>
            <p:ph idx="2" type="body"/>
          </p:nvPr>
        </p:nvSpPr>
        <p:spPr>
          <a:xfrm>
            <a:off x="4512600" y="3681788"/>
            <a:ext cx="4223700" cy="464100"/>
          </a:xfrm>
          <a:prstGeom prst="rect">
            <a:avLst/>
          </a:prstGeom>
        </p:spPr>
        <p:txBody>
          <a:bodyPr anchorCtr="0" anchor="t" bIns="0" lIns="0" spcFirstLastPara="1" rIns="0" wrap="square" tIns="0">
            <a:spAutoFit/>
          </a:bodyPr>
          <a:lstStyle>
            <a:lvl1pPr indent="-342900" lvl="0" marL="457200">
              <a:spcBef>
                <a:spcPts val="800"/>
              </a:spcBef>
              <a:spcAft>
                <a:spcPts val="0"/>
              </a:spcAft>
              <a:buClr>
                <a:schemeClr val="lt1"/>
              </a:buClr>
              <a:buSzPts val="1800"/>
              <a:buChar char="•"/>
              <a:defRPr>
                <a:solidFill>
                  <a:schemeClr val="lt1"/>
                </a:solidFill>
              </a:defRPr>
            </a:lvl1pPr>
            <a:lvl2pPr indent="-323850" lvl="1" marL="914400">
              <a:spcBef>
                <a:spcPts val="400"/>
              </a:spcBef>
              <a:spcAft>
                <a:spcPts val="0"/>
              </a:spcAft>
              <a:buClr>
                <a:schemeClr val="lt1"/>
              </a:buClr>
              <a:buSzPts val="1500"/>
              <a:buChar char="•"/>
              <a:defRPr>
                <a:solidFill>
                  <a:schemeClr val="lt1"/>
                </a:solidFill>
              </a:defRPr>
            </a:lvl2pPr>
            <a:lvl3pPr indent="-304800" lvl="2" marL="1371600">
              <a:spcBef>
                <a:spcPts val="400"/>
              </a:spcBef>
              <a:spcAft>
                <a:spcPts val="0"/>
              </a:spcAft>
              <a:buClr>
                <a:schemeClr val="lt1"/>
              </a:buClr>
              <a:buSzPts val="1200"/>
              <a:buChar char="•"/>
              <a:defRPr>
                <a:solidFill>
                  <a:schemeClr val="lt1"/>
                </a:solidFill>
              </a:defRPr>
            </a:lvl3pPr>
            <a:lvl4pPr indent="-304800" lvl="3" marL="1828800">
              <a:spcBef>
                <a:spcPts val="400"/>
              </a:spcBef>
              <a:spcAft>
                <a:spcPts val="0"/>
              </a:spcAft>
              <a:buClr>
                <a:schemeClr val="lt1"/>
              </a:buClr>
              <a:buSzPts val="1200"/>
              <a:buChar char="•"/>
              <a:defRPr>
                <a:solidFill>
                  <a:schemeClr val="lt1"/>
                </a:solidFill>
              </a:defRPr>
            </a:lvl4pPr>
            <a:lvl5pPr indent="-304800" lvl="4" marL="2286000">
              <a:spcBef>
                <a:spcPts val="400"/>
              </a:spcBef>
              <a:spcAft>
                <a:spcPts val="0"/>
              </a:spcAft>
              <a:buClr>
                <a:schemeClr val="lt1"/>
              </a:buClr>
              <a:buSzPts val="1200"/>
              <a:buChar char="•"/>
              <a:defRPr>
                <a:solidFill>
                  <a:schemeClr val="lt1"/>
                </a:solidFill>
              </a:defRPr>
            </a:lvl5pPr>
            <a:lvl6pPr indent="-304800" lvl="5" marL="2743200">
              <a:spcBef>
                <a:spcPts val="400"/>
              </a:spcBef>
              <a:spcAft>
                <a:spcPts val="0"/>
              </a:spcAft>
              <a:buClr>
                <a:schemeClr val="lt1"/>
              </a:buClr>
              <a:buSzPts val="1200"/>
              <a:buChar char="•"/>
              <a:defRPr>
                <a:solidFill>
                  <a:schemeClr val="lt1"/>
                </a:solidFill>
              </a:defRPr>
            </a:lvl6pPr>
            <a:lvl7pPr indent="-304800" lvl="6" marL="3200400">
              <a:spcBef>
                <a:spcPts val="400"/>
              </a:spcBef>
              <a:spcAft>
                <a:spcPts val="0"/>
              </a:spcAft>
              <a:buClr>
                <a:schemeClr val="lt1"/>
              </a:buClr>
              <a:buSzPts val="1200"/>
              <a:buChar char="•"/>
              <a:defRPr>
                <a:solidFill>
                  <a:schemeClr val="lt1"/>
                </a:solidFill>
              </a:defRPr>
            </a:lvl7pPr>
            <a:lvl8pPr indent="-304800" lvl="7" marL="3657600">
              <a:spcBef>
                <a:spcPts val="400"/>
              </a:spcBef>
              <a:spcAft>
                <a:spcPts val="0"/>
              </a:spcAft>
              <a:buClr>
                <a:schemeClr val="lt1"/>
              </a:buClr>
              <a:buSzPts val="1200"/>
              <a:buChar char="•"/>
              <a:defRPr>
                <a:solidFill>
                  <a:schemeClr val="lt1"/>
                </a:solidFill>
              </a:defRPr>
            </a:lvl8pPr>
            <a:lvl9pPr indent="-304800" lvl="8" marL="4114800">
              <a:spcBef>
                <a:spcPts val="400"/>
              </a:spcBef>
              <a:spcAft>
                <a:spcPts val="0"/>
              </a:spcAft>
              <a:buClr>
                <a:schemeClr val="lt1"/>
              </a:buClr>
              <a:buSzPts val="1200"/>
              <a:buChar char="•"/>
              <a:defRPr>
                <a:solidFill>
                  <a:schemeClr val="lt1"/>
                </a:solidFill>
              </a:defRPr>
            </a:lvl9pPr>
          </a:lstStyle>
          <a:p/>
        </p:txBody>
      </p:sp>
      <p:sp>
        <p:nvSpPr>
          <p:cNvPr id="4020" name="Google Shape;4020;p60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021" name="Shape 4021"/>
        <p:cNvGrpSpPr/>
        <p:nvPr/>
      </p:nvGrpSpPr>
      <p:grpSpPr>
        <a:xfrm>
          <a:off x="0" y="0"/>
          <a:ext cx="0" cy="0"/>
          <a:chOff x="0" y="0"/>
          <a:chExt cx="0" cy="0"/>
        </a:xfrm>
      </p:grpSpPr>
      <p:sp>
        <p:nvSpPr>
          <p:cNvPr id="4022" name="Google Shape;4022;p60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023" name="Google Shape;4023;p605"/>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024" name="Google Shape;4024;p605"/>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25" name="Google Shape;4025;p60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04" name="Shape 404"/>
        <p:cNvGrpSpPr/>
        <p:nvPr/>
      </p:nvGrpSpPr>
      <p:grpSpPr>
        <a:xfrm>
          <a:off x="0" y="0"/>
          <a:ext cx="0" cy="0"/>
          <a:chOff x="0" y="0"/>
          <a:chExt cx="0" cy="0"/>
        </a:xfrm>
      </p:grpSpPr>
      <p:sp>
        <p:nvSpPr>
          <p:cNvPr id="405" name="Google Shape;405;p6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06" name="Google Shape;406;p62"/>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2"/>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08" name="Google Shape;408;p62"/>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09" name="Google Shape;409;p62"/>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800"/>
              <a:buNone/>
              <a:defRPr sz="1800"/>
            </a:lvl2pPr>
            <a:lvl3pPr lvl="2" rtl="0">
              <a:spcBef>
                <a:spcPts val="400"/>
              </a:spcBef>
              <a:spcAft>
                <a:spcPts val="0"/>
              </a:spcAft>
              <a:buSzPts val="1800"/>
              <a:buNone/>
              <a:defRPr sz="1800"/>
            </a:lvl3pPr>
            <a:lvl4pPr lvl="3" rtl="0">
              <a:spcBef>
                <a:spcPts val="400"/>
              </a:spcBef>
              <a:spcAft>
                <a:spcPts val="0"/>
              </a:spcAft>
              <a:buSzPts val="1800"/>
              <a:buNone/>
              <a:defRPr sz="1800"/>
            </a:lvl4pPr>
            <a:lvl5pPr lvl="4" rtl="0">
              <a:spcBef>
                <a:spcPts val="400"/>
              </a:spcBef>
              <a:spcAft>
                <a:spcPts val="0"/>
              </a:spcAft>
              <a:buSzPts val="1800"/>
              <a:buNone/>
              <a:defRPr sz="1800"/>
            </a:lvl5pPr>
            <a:lvl6pPr lvl="5" rtl="0">
              <a:spcBef>
                <a:spcPts val="400"/>
              </a:spcBef>
              <a:spcAft>
                <a:spcPts val="0"/>
              </a:spcAft>
              <a:buSzPts val="1800"/>
              <a:buNone/>
              <a:defRPr sz="1800"/>
            </a:lvl6pPr>
            <a:lvl7pPr lvl="6" rtl="0">
              <a:spcBef>
                <a:spcPts val="400"/>
              </a:spcBef>
              <a:spcAft>
                <a:spcPts val="0"/>
              </a:spcAft>
              <a:buSzPts val="1800"/>
              <a:buNone/>
              <a:defRPr sz="1800"/>
            </a:lvl7pPr>
            <a:lvl8pPr lvl="7" rtl="0">
              <a:spcBef>
                <a:spcPts val="400"/>
              </a:spcBef>
              <a:spcAft>
                <a:spcPts val="0"/>
              </a:spcAft>
              <a:buSzPts val="1800"/>
              <a:buNone/>
              <a:defRPr sz="1800"/>
            </a:lvl8pPr>
            <a:lvl9pPr lvl="8" rtl="0">
              <a:spcBef>
                <a:spcPts val="400"/>
              </a:spcBef>
              <a:spcAft>
                <a:spcPts val="0"/>
              </a:spcAft>
              <a:buSzPts val="1800"/>
              <a:buNone/>
              <a:defRPr sz="1800"/>
            </a:lvl9pPr>
          </a:lstStyle>
          <a:p/>
        </p:txBody>
      </p:sp>
      <p:sp>
        <p:nvSpPr>
          <p:cNvPr id="410" name="Google Shape;410;p6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4026" name="Shape 4026"/>
        <p:cNvGrpSpPr/>
        <p:nvPr/>
      </p:nvGrpSpPr>
      <p:grpSpPr>
        <a:xfrm>
          <a:off x="0" y="0"/>
          <a:ext cx="0" cy="0"/>
          <a:chOff x="0" y="0"/>
          <a:chExt cx="0" cy="0"/>
        </a:xfrm>
      </p:grpSpPr>
      <p:sp>
        <p:nvSpPr>
          <p:cNvPr id="4027" name="Google Shape;4027;p606"/>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028" name="Google Shape;4028;p606"/>
          <p:cNvSpPr/>
          <p:nvPr/>
        </p:nvSpPr>
        <p:spPr>
          <a:xfrm>
            <a:off x="8421287" y="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29" name="Google Shape;4029;p60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030" name="Google Shape;4030;p606"/>
          <p:cNvSpPr/>
          <p:nvPr/>
        </p:nvSpPr>
        <p:spPr>
          <a:xfrm>
            <a:off x="7655903" y="0"/>
            <a:ext cx="1492200" cy="1492200"/>
          </a:xfrm>
          <a:prstGeom prst="ellipse">
            <a:avLst/>
          </a:prstGeom>
          <a:solidFill>
            <a:srgbClr val="FF5F4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31" name="Google Shape;4031;p606"/>
          <p:cNvSpPr/>
          <p:nvPr/>
        </p:nvSpPr>
        <p:spPr>
          <a:xfrm rot="10800000">
            <a:off x="7655919" y="3194100"/>
            <a:ext cx="1492200" cy="1492200"/>
          </a:xfrm>
          <a:prstGeom prst="rtTriangle">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32" name="Google Shape;4032;p606"/>
          <p:cNvSpPr/>
          <p:nvPr/>
        </p:nvSpPr>
        <p:spPr>
          <a:xfrm>
            <a:off x="8421287" y="2462400"/>
            <a:ext cx="731700" cy="731700"/>
          </a:xfrm>
          <a:prstGeom prst="rect">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33" name="Google Shape;4033;p606"/>
          <p:cNvSpPr/>
          <p:nvPr/>
        </p:nvSpPr>
        <p:spPr>
          <a:xfrm rot="-5400000">
            <a:off x="8414911" y="2462300"/>
            <a:ext cx="733200" cy="733200"/>
          </a:xfrm>
          <a:prstGeom prst="rtTriangle">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4034" name="Google Shape;4034;p606"/>
          <p:cNvSpPr/>
          <p:nvPr/>
        </p:nvSpPr>
        <p:spPr>
          <a:xfrm>
            <a:off x="6181488" y="731700"/>
            <a:ext cx="360900" cy="360900"/>
          </a:xfrm>
          <a:prstGeom prst="rect">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35" name="Google Shape;4035;p606"/>
          <p:cNvSpPr/>
          <p:nvPr/>
        </p:nvSpPr>
        <p:spPr>
          <a:xfrm>
            <a:off x="6653393" y="4325400"/>
            <a:ext cx="360900" cy="360900"/>
          </a:xfrm>
          <a:prstGeom prst="ellipse">
            <a:avLst/>
          </a:prstGeom>
          <a:solidFill>
            <a:srgbClr val="FF5F4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36" name="Google Shape;4036;p606"/>
          <p:cNvSpPr/>
          <p:nvPr/>
        </p:nvSpPr>
        <p:spPr>
          <a:xfrm>
            <a:off x="7478502" y="2285000"/>
            <a:ext cx="177300" cy="177300"/>
          </a:xfrm>
          <a:prstGeom prst="rtTriangle">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CUSTOM_4">
    <p:spTree>
      <p:nvGrpSpPr>
        <p:cNvPr id="4037" name="Shape 4037"/>
        <p:cNvGrpSpPr/>
        <p:nvPr/>
      </p:nvGrpSpPr>
      <p:grpSpPr>
        <a:xfrm>
          <a:off x="0" y="0"/>
          <a:ext cx="0" cy="0"/>
          <a:chOff x="0" y="0"/>
          <a:chExt cx="0" cy="0"/>
        </a:xfrm>
      </p:grpSpPr>
      <p:sp>
        <p:nvSpPr>
          <p:cNvPr id="4038" name="Google Shape;4038;p607"/>
          <p:cNvSpPr/>
          <p:nvPr/>
        </p:nvSpPr>
        <p:spPr>
          <a:xfrm>
            <a:off x="227344" y="874650"/>
            <a:ext cx="2770200" cy="2769900"/>
          </a:xfrm>
          <a:prstGeom prst="ellipse">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9" name="Google Shape;4039;p607"/>
          <p:cNvSpPr/>
          <p:nvPr/>
        </p:nvSpPr>
        <p:spPr>
          <a:xfrm>
            <a:off x="122306" y="769613"/>
            <a:ext cx="2980500" cy="2980500"/>
          </a:xfrm>
          <a:prstGeom prst="ellipse">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0" name="Google Shape;4040;p607"/>
          <p:cNvSpPr/>
          <p:nvPr/>
        </p:nvSpPr>
        <p:spPr>
          <a:xfrm>
            <a:off x="1225650" y="1192969"/>
            <a:ext cx="2157000" cy="2849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041" name="Google Shape;4041;p607"/>
          <p:cNvSpPr/>
          <p:nvPr/>
        </p:nvSpPr>
        <p:spPr>
          <a:xfrm rot="-5400000">
            <a:off x="2888187" y="1458205"/>
            <a:ext cx="962700" cy="963000"/>
          </a:xfrm>
          <a:prstGeom prst="rtTriangle">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42" name="Google Shape;4042;p607"/>
          <p:cNvSpPr/>
          <p:nvPr/>
        </p:nvSpPr>
        <p:spPr>
          <a:xfrm>
            <a:off x="2942673" y="1458315"/>
            <a:ext cx="534000" cy="533700"/>
          </a:xfrm>
          <a:prstGeom prst="ellips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43" name="Google Shape;4043;p607"/>
          <p:cNvSpPr/>
          <p:nvPr/>
        </p:nvSpPr>
        <p:spPr>
          <a:xfrm>
            <a:off x="569800" y="459229"/>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44" name="Google Shape;4044;p607"/>
          <p:cNvSpPr/>
          <p:nvPr/>
        </p:nvSpPr>
        <p:spPr>
          <a:xfrm>
            <a:off x="2613844" y="3341003"/>
            <a:ext cx="323400" cy="3234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45" name="Google Shape;4045;p607"/>
          <p:cNvSpPr/>
          <p:nvPr/>
        </p:nvSpPr>
        <p:spPr>
          <a:xfrm>
            <a:off x="2942673" y="139808"/>
            <a:ext cx="534000" cy="533700"/>
          </a:xfrm>
          <a:prstGeom prst="ellipse">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46" name="Google Shape;4046;p607"/>
          <p:cNvSpPr/>
          <p:nvPr/>
        </p:nvSpPr>
        <p:spPr>
          <a:xfrm>
            <a:off x="2060161" y="4304959"/>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47" name="Google Shape;4047;p607"/>
          <p:cNvSpPr/>
          <p:nvPr/>
        </p:nvSpPr>
        <p:spPr>
          <a:xfrm>
            <a:off x="3315123" y="4042401"/>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48" name="Google Shape;4048;p607"/>
          <p:cNvSpPr/>
          <p:nvPr/>
        </p:nvSpPr>
        <p:spPr>
          <a:xfrm>
            <a:off x="-11737" y="2260501"/>
            <a:ext cx="1623900" cy="25254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49" name="Google Shape;4049;p607"/>
          <p:cNvSpPr/>
          <p:nvPr/>
        </p:nvSpPr>
        <p:spPr>
          <a:xfrm rot="-5400000">
            <a:off x="-1123781" y="3668063"/>
            <a:ext cx="2222400" cy="2221800"/>
          </a:xfrm>
          <a:prstGeom prst="pie">
            <a:avLst>
              <a:gd fmla="val 0" name="adj1"/>
              <a:gd fmla="val 5411537" name="adj2"/>
            </a:avLst>
          </a:prstGeom>
          <a:solidFill>
            <a:srgbClr val="FFFFFF"/>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50" name="Google Shape;4050;p607"/>
          <p:cNvSpPr/>
          <p:nvPr/>
        </p:nvSpPr>
        <p:spPr>
          <a:xfrm>
            <a:off x="-11737" y="4770675"/>
            <a:ext cx="1668000" cy="5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4051" name="Google Shape;4051;p607"/>
          <p:cNvGrpSpPr/>
          <p:nvPr/>
        </p:nvGrpSpPr>
        <p:grpSpPr>
          <a:xfrm>
            <a:off x="326250" y="2246438"/>
            <a:ext cx="1316700" cy="1306125"/>
            <a:chOff x="435000" y="2995250"/>
            <a:chExt cx="1755600" cy="1741500"/>
          </a:xfrm>
        </p:grpSpPr>
        <p:sp>
          <p:nvSpPr>
            <p:cNvPr id="4052" name="Google Shape;4052;p607"/>
            <p:cNvSpPr/>
            <p:nvPr/>
          </p:nvSpPr>
          <p:spPr>
            <a:xfrm>
              <a:off x="435000" y="2995250"/>
              <a:ext cx="1755600" cy="1122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3" name="Google Shape;4053;p607"/>
            <p:cNvSpPr/>
            <p:nvPr/>
          </p:nvSpPr>
          <p:spPr>
            <a:xfrm>
              <a:off x="2134575" y="2995250"/>
              <a:ext cx="15300" cy="1741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054" name="Google Shape;4054;p607"/>
          <p:cNvSpPr/>
          <p:nvPr/>
        </p:nvSpPr>
        <p:spPr>
          <a:xfrm>
            <a:off x="2402269" y="687525"/>
            <a:ext cx="87900" cy="5337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5" name="Google Shape;4055;p607"/>
          <p:cNvSpPr/>
          <p:nvPr/>
        </p:nvSpPr>
        <p:spPr>
          <a:xfrm>
            <a:off x="2424289" y="0"/>
            <a:ext cx="1458900" cy="1458600"/>
          </a:xfrm>
          <a:prstGeom prst="rtTriangle">
            <a:avLst/>
          </a:prstGeom>
          <a:solidFill>
            <a:schemeClr val="lt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56" name="Google Shape;4056;p607"/>
          <p:cNvSpPr/>
          <p:nvPr/>
        </p:nvSpPr>
        <p:spPr>
          <a:xfrm>
            <a:off x="1630031" y="646706"/>
            <a:ext cx="794400" cy="21570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57" name="Google Shape;4057;p607"/>
          <p:cNvSpPr/>
          <p:nvPr/>
        </p:nvSpPr>
        <p:spPr>
          <a:xfrm rot="10800000">
            <a:off x="321717" y="2261920"/>
            <a:ext cx="1290589" cy="1290590"/>
          </a:xfrm>
          <a:custGeom>
            <a:rect b="b" l="l" r="r" t="t"/>
            <a:pathLst>
              <a:path extrusionOk="0" h="1715070" w="1715068">
                <a:moveTo>
                  <a:pt x="1715068" y="1715070"/>
                </a:moveTo>
                <a:lnTo>
                  <a:pt x="0" y="1715070"/>
                </a:lnTo>
                <a:lnTo>
                  <a:pt x="0" y="0"/>
                </a:lnTo>
                <a:lnTo>
                  <a:pt x="175355" y="8855"/>
                </a:lnTo>
                <a:cubicBezTo>
                  <a:pt x="233010" y="14710"/>
                  <a:pt x="289822" y="23421"/>
                  <a:pt x="345645" y="34844"/>
                </a:cubicBezTo>
                <a:lnTo>
                  <a:pt x="360683" y="38711"/>
                </a:lnTo>
                <a:lnTo>
                  <a:pt x="510008" y="77106"/>
                </a:lnTo>
                <a:cubicBezTo>
                  <a:pt x="1047047" y="244143"/>
                  <a:pt x="1470925" y="668021"/>
                  <a:pt x="1637962" y="1205060"/>
                </a:cubicBezTo>
                <a:lnTo>
                  <a:pt x="1676358" y="1354386"/>
                </a:lnTo>
                <a:lnTo>
                  <a:pt x="1680224" y="1369423"/>
                </a:lnTo>
                <a:cubicBezTo>
                  <a:pt x="1703070" y="1481070"/>
                  <a:pt x="1715068" y="1596668"/>
                  <a:pt x="1715068" y="1715069"/>
                </a:cubicBezTo>
                <a:close/>
              </a:path>
            </a:pathLst>
          </a:custGeom>
          <a:solidFill>
            <a:schemeClr val="lt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58" name="Google Shape;4058;p607"/>
          <p:cNvSpPr/>
          <p:nvPr/>
        </p:nvSpPr>
        <p:spPr>
          <a:xfrm rot="10800000">
            <a:off x="324030" y="971332"/>
            <a:ext cx="2581179" cy="2581179"/>
          </a:xfrm>
          <a:custGeom>
            <a:rect b="b" l="l" r="r" t="t"/>
            <a:pathLst>
              <a:path extrusionOk="0" h="3430138" w="3430138">
                <a:moveTo>
                  <a:pt x="1715069" y="3430138"/>
                </a:moveTo>
                <a:cubicBezTo>
                  <a:pt x="767863" y="3430138"/>
                  <a:pt x="0" y="2662275"/>
                  <a:pt x="0" y="1715069"/>
                </a:cubicBezTo>
                <a:cubicBezTo>
                  <a:pt x="0" y="767863"/>
                  <a:pt x="767863" y="0"/>
                  <a:pt x="1715069" y="0"/>
                </a:cubicBezTo>
                <a:lnTo>
                  <a:pt x="1715070" y="0"/>
                </a:lnTo>
                <a:lnTo>
                  <a:pt x="1715070" y="1715070"/>
                </a:lnTo>
                <a:lnTo>
                  <a:pt x="3430138" y="1715070"/>
                </a:lnTo>
                <a:lnTo>
                  <a:pt x="3421283" y="1890425"/>
                </a:lnTo>
                <a:cubicBezTo>
                  <a:pt x="3333455" y="2755258"/>
                  <a:pt x="2603074" y="3430138"/>
                  <a:pt x="1715069" y="3430138"/>
                </a:cubicBezTo>
                <a:close/>
              </a:path>
            </a:pathLst>
          </a:custGeom>
          <a:solidFill>
            <a:srgbClr val="FFFFFF"/>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59" name="Google Shape;4059;p607"/>
          <p:cNvSpPr txBox="1"/>
          <p:nvPr>
            <p:ph type="title"/>
          </p:nvPr>
        </p:nvSpPr>
        <p:spPr>
          <a:xfrm>
            <a:off x="4572019" y="1566675"/>
            <a:ext cx="4114800" cy="2010300"/>
          </a:xfrm>
          <a:prstGeom prst="rect">
            <a:avLst/>
          </a:prstGeom>
        </p:spPr>
        <p:txBody>
          <a:bodyPr anchorCtr="0" anchor="ctr" bIns="0" lIns="0" spcFirstLastPara="1" rIns="0" wrap="square" tIns="0">
            <a:noAutofit/>
          </a:bodyPr>
          <a:lstStyle>
            <a:lvl1pPr lvl="0">
              <a:spcBef>
                <a:spcPts val="0"/>
              </a:spcBef>
              <a:spcAft>
                <a:spcPts val="0"/>
              </a:spcAft>
              <a:buSzPts val="3800"/>
              <a:buNone/>
              <a:defRPr sz="3800"/>
            </a:lvl1pPr>
            <a:lvl2pPr lvl="1">
              <a:spcBef>
                <a:spcPts val="0"/>
              </a:spcBef>
              <a:spcAft>
                <a:spcPts val="0"/>
              </a:spcAft>
              <a:buSzPts val="1100"/>
              <a:buNone/>
              <a:defRPr>
                <a:latin typeface="DM Sans"/>
                <a:ea typeface="DM Sans"/>
                <a:cs typeface="DM Sans"/>
                <a:sym typeface="DM Sans"/>
              </a:defRPr>
            </a:lvl2pPr>
            <a:lvl3pPr lvl="2">
              <a:spcBef>
                <a:spcPts val="0"/>
              </a:spcBef>
              <a:spcAft>
                <a:spcPts val="0"/>
              </a:spcAft>
              <a:buSzPts val="1100"/>
              <a:buNone/>
              <a:defRPr>
                <a:latin typeface="DM Sans"/>
                <a:ea typeface="DM Sans"/>
                <a:cs typeface="DM Sans"/>
                <a:sym typeface="DM Sans"/>
              </a:defRPr>
            </a:lvl3pPr>
            <a:lvl4pPr lvl="3">
              <a:spcBef>
                <a:spcPts val="0"/>
              </a:spcBef>
              <a:spcAft>
                <a:spcPts val="0"/>
              </a:spcAft>
              <a:buSzPts val="1100"/>
              <a:buNone/>
              <a:defRPr>
                <a:latin typeface="DM Sans"/>
                <a:ea typeface="DM Sans"/>
                <a:cs typeface="DM Sans"/>
                <a:sym typeface="DM Sans"/>
              </a:defRPr>
            </a:lvl4pPr>
            <a:lvl5pPr lvl="4">
              <a:spcBef>
                <a:spcPts val="0"/>
              </a:spcBef>
              <a:spcAft>
                <a:spcPts val="0"/>
              </a:spcAft>
              <a:buSzPts val="1100"/>
              <a:buNone/>
              <a:defRPr>
                <a:latin typeface="DM Sans"/>
                <a:ea typeface="DM Sans"/>
                <a:cs typeface="DM Sans"/>
                <a:sym typeface="DM Sans"/>
              </a:defRPr>
            </a:lvl5pPr>
            <a:lvl6pPr lvl="5">
              <a:spcBef>
                <a:spcPts val="0"/>
              </a:spcBef>
              <a:spcAft>
                <a:spcPts val="0"/>
              </a:spcAft>
              <a:buSzPts val="1100"/>
              <a:buNone/>
              <a:defRPr>
                <a:latin typeface="DM Sans"/>
                <a:ea typeface="DM Sans"/>
                <a:cs typeface="DM Sans"/>
                <a:sym typeface="DM Sans"/>
              </a:defRPr>
            </a:lvl6pPr>
            <a:lvl7pPr lvl="6">
              <a:spcBef>
                <a:spcPts val="0"/>
              </a:spcBef>
              <a:spcAft>
                <a:spcPts val="0"/>
              </a:spcAft>
              <a:buSzPts val="1100"/>
              <a:buNone/>
              <a:defRPr>
                <a:latin typeface="DM Sans"/>
                <a:ea typeface="DM Sans"/>
                <a:cs typeface="DM Sans"/>
                <a:sym typeface="DM Sans"/>
              </a:defRPr>
            </a:lvl7pPr>
            <a:lvl8pPr lvl="7">
              <a:spcBef>
                <a:spcPts val="0"/>
              </a:spcBef>
              <a:spcAft>
                <a:spcPts val="0"/>
              </a:spcAft>
              <a:buSzPts val="1100"/>
              <a:buNone/>
              <a:defRPr>
                <a:latin typeface="DM Sans"/>
                <a:ea typeface="DM Sans"/>
                <a:cs typeface="DM Sans"/>
                <a:sym typeface="DM Sans"/>
              </a:defRPr>
            </a:lvl8pPr>
            <a:lvl9pPr lvl="8">
              <a:spcBef>
                <a:spcPts val="0"/>
              </a:spcBef>
              <a:spcAft>
                <a:spcPts val="0"/>
              </a:spcAft>
              <a:buSzPts val="1100"/>
              <a:buNone/>
              <a:defRPr>
                <a:latin typeface="DM Sans"/>
                <a:ea typeface="DM Sans"/>
                <a:cs typeface="DM Sans"/>
                <a:sym typeface="DM Sans"/>
              </a:defRPr>
            </a:lvl9pPr>
          </a:lstStyle>
          <a:p/>
        </p:txBody>
      </p:sp>
      <p:sp>
        <p:nvSpPr>
          <p:cNvPr id="4060" name="Google Shape;4060;p60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
  <p:cSld name="CUSTOM_5">
    <p:bg>
      <p:bgPr>
        <a:solidFill>
          <a:schemeClr val="dk1"/>
        </a:solidFill>
      </p:bgPr>
    </p:bg>
    <p:spTree>
      <p:nvGrpSpPr>
        <p:cNvPr id="4061" name="Shape 4061"/>
        <p:cNvGrpSpPr/>
        <p:nvPr/>
      </p:nvGrpSpPr>
      <p:grpSpPr>
        <a:xfrm>
          <a:off x="0" y="0"/>
          <a:ext cx="0" cy="0"/>
          <a:chOff x="0" y="0"/>
          <a:chExt cx="0" cy="0"/>
        </a:xfrm>
      </p:grpSpPr>
      <p:sp>
        <p:nvSpPr>
          <p:cNvPr id="4062" name="Google Shape;4062;p608"/>
          <p:cNvSpPr/>
          <p:nvPr/>
        </p:nvSpPr>
        <p:spPr>
          <a:xfrm>
            <a:off x="227344" y="874650"/>
            <a:ext cx="2770200" cy="2769900"/>
          </a:xfrm>
          <a:prstGeom prst="ellipse">
            <a:avLst/>
          </a:prstGeom>
          <a:noFill/>
          <a:ln cap="flat" cmpd="sng" w="2857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3" name="Google Shape;4063;p608"/>
          <p:cNvSpPr/>
          <p:nvPr/>
        </p:nvSpPr>
        <p:spPr>
          <a:xfrm>
            <a:off x="122306" y="769613"/>
            <a:ext cx="2980500" cy="2980500"/>
          </a:xfrm>
          <a:prstGeom prst="ellipse">
            <a:avLst/>
          </a:prstGeom>
          <a:noFill/>
          <a:ln cap="flat" cmpd="sng" w="2857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4" name="Google Shape;4064;p608"/>
          <p:cNvSpPr/>
          <p:nvPr/>
        </p:nvSpPr>
        <p:spPr>
          <a:xfrm>
            <a:off x="1225650" y="1192969"/>
            <a:ext cx="2157000" cy="2849400"/>
          </a:xfrm>
          <a:prstGeom prst="rect">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5" name="Google Shape;4065;p608"/>
          <p:cNvSpPr/>
          <p:nvPr/>
        </p:nvSpPr>
        <p:spPr>
          <a:xfrm rot="-5400000">
            <a:off x="2888187" y="1458205"/>
            <a:ext cx="962700" cy="963000"/>
          </a:xfrm>
          <a:prstGeom prst="rtTriangle">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66" name="Google Shape;4066;p608"/>
          <p:cNvSpPr/>
          <p:nvPr/>
        </p:nvSpPr>
        <p:spPr>
          <a:xfrm>
            <a:off x="2942673" y="1458315"/>
            <a:ext cx="534000" cy="533700"/>
          </a:xfrm>
          <a:prstGeom prst="ellips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67" name="Google Shape;4067;p608"/>
          <p:cNvSpPr/>
          <p:nvPr/>
        </p:nvSpPr>
        <p:spPr>
          <a:xfrm>
            <a:off x="569800" y="459229"/>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68" name="Google Shape;4068;p608"/>
          <p:cNvSpPr/>
          <p:nvPr/>
        </p:nvSpPr>
        <p:spPr>
          <a:xfrm>
            <a:off x="2613844" y="3341003"/>
            <a:ext cx="323400" cy="3234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69" name="Google Shape;4069;p608"/>
          <p:cNvSpPr/>
          <p:nvPr/>
        </p:nvSpPr>
        <p:spPr>
          <a:xfrm>
            <a:off x="2942673" y="139808"/>
            <a:ext cx="534000" cy="533700"/>
          </a:xfrm>
          <a:prstGeom prst="ellipse">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70" name="Google Shape;4070;p608"/>
          <p:cNvSpPr/>
          <p:nvPr/>
        </p:nvSpPr>
        <p:spPr>
          <a:xfrm>
            <a:off x="2060161" y="4304959"/>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71" name="Google Shape;4071;p608"/>
          <p:cNvSpPr/>
          <p:nvPr/>
        </p:nvSpPr>
        <p:spPr>
          <a:xfrm>
            <a:off x="3315123" y="4042401"/>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72" name="Google Shape;4072;p608"/>
          <p:cNvSpPr/>
          <p:nvPr/>
        </p:nvSpPr>
        <p:spPr>
          <a:xfrm>
            <a:off x="-11737" y="2260501"/>
            <a:ext cx="1623900" cy="25254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73" name="Google Shape;4073;p608"/>
          <p:cNvSpPr/>
          <p:nvPr/>
        </p:nvSpPr>
        <p:spPr>
          <a:xfrm rot="-5400000">
            <a:off x="-1123781" y="3668063"/>
            <a:ext cx="2222400" cy="2221800"/>
          </a:xfrm>
          <a:prstGeom prst="pie">
            <a:avLst>
              <a:gd fmla="val 0" name="adj1"/>
              <a:gd fmla="val 5411537" name="adj2"/>
            </a:avLst>
          </a:prstGeom>
          <a:solidFill>
            <a:srgbClr val="618794"/>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grpSp>
        <p:nvGrpSpPr>
          <p:cNvPr id="4074" name="Google Shape;4074;p608"/>
          <p:cNvGrpSpPr/>
          <p:nvPr/>
        </p:nvGrpSpPr>
        <p:grpSpPr>
          <a:xfrm>
            <a:off x="326250" y="2225419"/>
            <a:ext cx="1295775" cy="1323675"/>
            <a:chOff x="435000" y="2967225"/>
            <a:chExt cx="1727700" cy="1764900"/>
          </a:xfrm>
        </p:grpSpPr>
        <p:sp>
          <p:nvSpPr>
            <p:cNvPr id="4075" name="Google Shape;4075;p608"/>
            <p:cNvSpPr/>
            <p:nvPr/>
          </p:nvSpPr>
          <p:spPr>
            <a:xfrm>
              <a:off x="435000" y="2990575"/>
              <a:ext cx="1727700" cy="441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6" name="Google Shape;4076;p608"/>
            <p:cNvSpPr/>
            <p:nvPr/>
          </p:nvSpPr>
          <p:spPr>
            <a:xfrm>
              <a:off x="2124450" y="2967225"/>
              <a:ext cx="35100" cy="17649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077" name="Google Shape;4077;p608"/>
          <p:cNvSpPr/>
          <p:nvPr/>
        </p:nvSpPr>
        <p:spPr>
          <a:xfrm>
            <a:off x="-11737" y="4770675"/>
            <a:ext cx="1668000" cy="52500"/>
          </a:xfrm>
          <a:prstGeom prst="rect">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8" name="Google Shape;4078;p608"/>
          <p:cNvSpPr/>
          <p:nvPr/>
        </p:nvSpPr>
        <p:spPr>
          <a:xfrm>
            <a:off x="2402269" y="687525"/>
            <a:ext cx="87900" cy="5337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9" name="Google Shape;4079;p608"/>
          <p:cNvSpPr/>
          <p:nvPr/>
        </p:nvSpPr>
        <p:spPr>
          <a:xfrm>
            <a:off x="2424289" y="0"/>
            <a:ext cx="1458900" cy="1458600"/>
          </a:xfrm>
          <a:prstGeom prst="rtTriangle">
            <a:avLst/>
          </a:prstGeom>
          <a:solidFill>
            <a:srgbClr val="618794"/>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80" name="Google Shape;4080;p608"/>
          <p:cNvSpPr/>
          <p:nvPr/>
        </p:nvSpPr>
        <p:spPr>
          <a:xfrm>
            <a:off x="1630031" y="646706"/>
            <a:ext cx="794400" cy="21570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81" name="Google Shape;4081;p608"/>
          <p:cNvSpPr/>
          <p:nvPr/>
        </p:nvSpPr>
        <p:spPr>
          <a:xfrm rot="10800000">
            <a:off x="324030" y="971332"/>
            <a:ext cx="2581179" cy="2581179"/>
          </a:xfrm>
          <a:custGeom>
            <a:rect b="b" l="l" r="r" t="t"/>
            <a:pathLst>
              <a:path extrusionOk="0" h="3430138" w="3430138">
                <a:moveTo>
                  <a:pt x="1715069" y="3430138"/>
                </a:moveTo>
                <a:cubicBezTo>
                  <a:pt x="767863" y="3430138"/>
                  <a:pt x="0" y="2662275"/>
                  <a:pt x="0" y="1715069"/>
                </a:cubicBezTo>
                <a:cubicBezTo>
                  <a:pt x="0" y="767863"/>
                  <a:pt x="767863" y="0"/>
                  <a:pt x="1715069" y="0"/>
                </a:cubicBezTo>
                <a:lnTo>
                  <a:pt x="1715070" y="0"/>
                </a:lnTo>
                <a:lnTo>
                  <a:pt x="1715070" y="1715070"/>
                </a:lnTo>
                <a:lnTo>
                  <a:pt x="3430138" y="1715070"/>
                </a:lnTo>
                <a:lnTo>
                  <a:pt x="3421283" y="1890425"/>
                </a:lnTo>
                <a:cubicBezTo>
                  <a:pt x="3333455" y="2755258"/>
                  <a:pt x="2603074" y="3430138"/>
                  <a:pt x="1715069" y="3430138"/>
                </a:cubicBezTo>
                <a:close/>
              </a:path>
            </a:pathLst>
          </a:cu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82" name="Google Shape;4082;p608"/>
          <p:cNvSpPr/>
          <p:nvPr/>
        </p:nvSpPr>
        <p:spPr>
          <a:xfrm rot="10800000">
            <a:off x="321717" y="2261920"/>
            <a:ext cx="1290589" cy="1290590"/>
          </a:xfrm>
          <a:custGeom>
            <a:rect b="b" l="l" r="r" t="t"/>
            <a:pathLst>
              <a:path extrusionOk="0" h="1715070" w="1715068">
                <a:moveTo>
                  <a:pt x="1715068" y="1715070"/>
                </a:moveTo>
                <a:lnTo>
                  <a:pt x="0" y="1715070"/>
                </a:lnTo>
                <a:lnTo>
                  <a:pt x="0" y="0"/>
                </a:lnTo>
                <a:lnTo>
                  <a:pt x="175355" y="8855"/>
                </a:lnTo>
                <a:cubicBezTo>
                  <a:pt x="233010" y="14710"/>
                  <a:pt x="289822" y="23421"/>
                  <a:pt x="345645" y="34844"/>
                </a:cubicBezTo>
                <a:lnTo>
                  <a:pt x="360683" y="38711"/>
                </a:lnTo>
                <a:lnTo>
                  <a:pt x="510008" y="77106"/>
                </a:lnTo>
                <a:cubicBezTo>
                  <a:pt x="1047047" y="244143"/>
                  <a:pt x="1470925" y="668021"/>
                  <a:pt x="1637962" y="1205060"/>
                </a:cubicBezTo>
                <a:lnTo>
                  <a:pt x="1676358" y="1354386"/>
                </a:lnTo>
                <a:lnTo>
                  <a:pt x="1680224" y="1369423"/>
                </a:lnTo>
                <a:cubicBezTo>
                  <a:pt x="1703070" y="1481070"/>
                  <a:pt x="1715068" y="1596668"/>
                  <a:pt x="1715068" y="1715069"/>
                </a:cubicBezTo>
                <a:close/>
              </a:path>
            </a:pathLst>
          </a:custGeom>
          <a:solidFill>
            <a:srgbClr val="618794"/>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083" name="Google Shape;4083;p608"/>
          <p:cNvSpPr txBox="1"/>
          <p:nvPr>
            <p:ph type="title"/>
          </p:nvPr>
        </p:nvSpPr>
        <p:spPr>
          <a:xfrm>
            <a:off x="4572019" y="1566675"/>
            <a:ext cx="4114800" cy="20103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800"/>
              <a:buNone/>
              <a:defRPr sz="3800">
                <a:solidFill>
                  <a:schemeClr val="lt1"/>
                </a:solidFill>
              </a:defRPr>
            </a:lvl1pPr>
            <a:lvl2pPr lvl="1">
              <a:spcBef>
                <a:spcPts val="0"/>
              </a:spcBef>
              <a:spcAft>
                <a:spcPts val="0"/>
              </a:spcAft>
              <a:buClr>
                <a:schemeClr val="lt1"/>
              </a:buClr>
              <a:buSzPts val="1100"/>
              <a:buNone/>
              <a:defRPr>
                <a:solidFill>
                  <a:schemeClr val="lt1"/>
                </a:solidFill>
                <a:latin typeface="DM Sans"/>
                <a:ea typeface="DM Sans"/>
                <a:cs typeface="DM Sans"/>
                <a:sym typeface="DM Sans"/>
              </a:defRPr>
            </a:lvl2pPr>
            <a:lvl3pPr lvl="2">
              <a:spcBef>
                <a:spcPts val="0"/>
              </a:spcBef>
              <a:spcAft>
                <a:spcPts val="0"/>
              </a:spcAft>
              <a:buClr>
                <a:schemeClr val="lt1"/>
              </a:buClr>
              <a:buSzPts val="1100"/>
              <a:buNone/>
              <a:defRPr>
                <a:solidFill>
                  <a:schemeClr val="lt1"/>
                </a:solidFill>
                <a:latin typeface="DM Sans"/>
                <a:ea typeface="DM Sans"/>
                <a:cs typeface="DM Sans"/>
                <a:sym typeface="DM Sans"/>
              </a:defRPr>
            </a:lvl3pPr>
            <a:lvl4pPr lvl="3">
              <a:spcBef>
                <a:spcPts val="0"/>
              </a:spcBef>
              <a:spcAft>
                <a:spcPts val="0"/>
              </a:spcAft>
              <a:buClr>
                <a:schemeClr val="lt1"/>
              </a:buClr>
              <a:buSzPts val="1100"/>
              <a:buNone/>
              <a:defRPr>
                <a:solidFill>
                  <a:schemeClr val="lt1"/>
                </a:solidFill>
                <a:latin typeface="DM Sans"/>
                <a:ea typeface="DM Sans"/>
                <a:cs typeface="DM Sans"/>
                <a:sym typeface="DM Sans"/>
              </a:defRPr>
            </a:lvl4pPr>
            <a:lvl5pPr lvl="4">
              <a:spcBef>
                <a:spcPts val="0"/>
              </a:spcBef>
              <a:spcAft>
                <a:spcPts val="0"/>
              </a:spcAft>
              <a:buClr>
                <a:schemeClr val="lt1"/>
              </a:buClr>
              <a:buSzPts val="1100"/>
              <a:buNone/>
              <a:defRPr>
                <a:solidFill>
                  <a:schemeClr val="lt1"/>
                </a:solidFill>
                <a:latin typeface="DM Sans"/>
                <a:ea typeface="DM Sans"/>
                <a:cs typeface="DM Sans"/>
                <a:sym typeface="DM Sans"/>
              </a:defRPr>
            </a:lvl5pPr>
            <a:lvl6pPr lvl="5">
              <a:spcBef>
                <a:spcPts val="0"/>
              </a:spcBef>
              <a:spcAft>
                <a:spcPts val="0"/>
              </a:spcAft>
              <a:buClr>
                <a:schemeClr val="lt1"/>
              </a:buClr>
              <a:buSzPts val="1100"/>
              <a:buNone/>
              <a:defRPr>
                <a:solidFill>
                  <a:schemeClr val="lt1"/>
                </a:solidFill>
                <a:latin typeface="DM Sans"/>
                <a:ea typeface="DM Sans"/>
                <a:cs typeface="DM Sans"/>
                <a:sym typeface="DM Sans"/>
              </a:defRPr>
            </a:lvl6pPr>
            <a:lvl7pPr lvl="6">
              <a:spcBef>
                <a:spcPts val="0"/>
              </a:spcBef>
              <a:spcAft>
                <a:spcPts val="0"/>
              </a:spcAft>
              <a:buClr>
                <a:schemeClr val="lt1"/>
              </a:buClr>
              <a:buSzPts val="1100"/>
              <a:buNone/>
              <a:defRPr>
                <a:solidFill>
                  <a:schemeClr val="lt1"/>
                </a:solidFill>
                <a:latin typeface="DM Sans"/>
                <a:ea typeface="DM Sans"/>
                <a:cs typeface="DM Sans"/>
                <a:sym typeface="DM Sans"/>
              </a:defRPr>
            </a:lvl7pPr>
            <a:lvl8pPr lvl="7">
              <a:spcBef>
                <a:spcPts val="0"/>
              </a:spcBef>
              <a:spcAft>
                <a:spcPts val="0"/>
              </a:spcAft>
              <a:buClr>
                <a:schemeClr val="lt1"/>
              </a:buClr>
              <a:buSzPts val="1100"/>
              <a:buNone/>
              <a:defRPr>
                <a:solidFill>
                  <a:schemeClr val="lt1"/>
                </a:solidFill>
                <a:latin typeface="DM Sans"/>
                <a:ea typeface="DM Sans"/>
                <a:cs typeface="DM Sans"/>
                <a:sym typeface="DM Sans"/>
              </a:defRPr>
            </a:lvl8pPr>
            <a:lvl9pPr lvl="8">
              <a:spcBef>
                <a:spcPts val="0"/>
              </a:spcBef>
              <a:spcAft>
                <a:spcPts val="0"/>
              </a:spcAft>
              <a:buClr>
                <a:schemeClr val="lt1"/>
              </a:buClr>
              <a:buSzPts val="1100"/>
              <a:buNone/>
              <a:defRPr>
                <a:solidFill>
                  <a:schemeClr val="lt1"/>
                </a:solidFill>
                <a:latin typeface="DM Sans"/>
                <a:ea typeface="DM Sans"/>
                <a:cs typeface="DM Sans"/>
                <a:sym typeface="DM Sans"/>
              </a:defRPr>
            </a:lvl9pPr>
          </a:lstStyle>
          <a:p/>
        </p:txBody>
      </p:sp>
      <p:sp>
        <p:nvSpPr>
          <p:cNvPr id="4084" name="Google Shape;4084;p60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4085" name="Shape 4085"/>
        <p:cNvGrpSpPr/>
        <p:nvPr/>
      </p:nvGrpSpPr>
      <p:grpSpPr>
        <a:xfrm>
          <a:off x="0" y="0"/>
          <a:ext cx="0" cy="0"/>
          <a:chOff x="0" y="0"/>
          <a:chExt cx="0" cy="0"/>
        </a:xfrm>
      </p:grpSpPr>
      <p:sp>
        <p:nvSpPr>
          <p:cNvPr id="4086" name="Google Shape;4086;p609"/>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87" name="Google Shape;4087;p609"/>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88" name="Google Shape;4088;p609"/>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89" name="Google Shape;4089;p60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090" name="Google Shape;4090;p609"/>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091" name="Google Shape;4091;p609"/>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092" name="Google Shape;4092;p609"/>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093" name="Google Shape;4093;p609"/>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094" name="Google Shape;4094;p609"/>
          <p:cNvSpPr txBox="1"/>
          <p:nvPr>
            <p:ph idx="5"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095" name="Google Shape;4095;p609"/>
          <p:cNvSpPr txBox="1"/>
          <p:nvPr>
            <p:ph idx="6"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096" name="Google Shape;4096;p609"/>
          <p:cNvSpPr txBox="1"/>
          <p:nvPr>
            <p:ph idx="7"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097" name="Google Shape;4097;p60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4098" name="Shape 4098"/>
        <p:cNvGrpSpPr/>
        <p:nvPr/>
      </p:nvGrpSpPr>
      <p:grpSpPr>
        <a:xfrm>
          <a:off x="0" y="0"/>
          <a:ext cx="0" cy="0"/>
          <a:chOff x="0" y="0"/>
          <a:chExt cx="0" cy="0"/>
        </a:xfrm>
      </p:grpSpPr>
      <p:sp>
        <p:nvSpPr>
          <p:cNvPr id="4099" name="Google Shape;4099;p610"/>
          <p:cNvSpPr/>
          <p:nvPr/>
        </p:nvSpPr>
        <p:spPr>
          <a:xfrm rot="10800000">
            <a:off x="7771787" y="1492250"/>
            <a:ext cx="6495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610"/>
          <p:cNvSpPr/>
          <p:nvPr/>
        </p:nvSpPr>
        <p:spPr>
          <a:xfrm rot="10800000">
            <a:off x="7883687"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610"/>
          <p:cNvSpPr/>
          <p:nvPr/>
        </p:nvSpPr>
        <p:spPr>
          <a:xfrm rot="10800000">
            <a:off x="7992112" y="1492300"/>
            <a:ext cx="4287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02" name="Google Shape;4102;p610"/>
          <p:cNvCxnSpPr>
            <a:stCxn id="4101" idx="2"/>
          </p:cNvCxnSpPr>
          <p:nvPr/>
        </p:nvCxnSpPr>
        <p:spPr>
          <a:xfrm rot="10800000">
            <a:off x="7992112" y="1486000"/>
            <a:ext cx="0" cy="220800"/>
          </a:xfrm>
          <a:prstGeom prst="straightConnector1">
            <a:avLst/>
          </a:prstGeom>
          <a:noFill/>
          <a:ln cap="flat" cmpd="sng" w="9525">
            <a:solidFill>
              <a:schemeClr val="dk2"/>
            </a:solidFill>
            <a:prstDash val="solid"/>
            <a:round/>
            <a:headEnd len="sm" w="sm" type="none"/>
            <a:tailEnd len="sm" w="sm" type="none"/>
          </a:ln>
        </p:spPr>
      </p:cxnSp>
      <p:cxnSp>
        <p:nvCxnSpPr>
          <p:cNvPr id="4103" name="Google Shape;4103;p610"/>
          <p:cNvCxnSpPr>
            <a:stCxn id="4099" idx="2"/>
          </p:cNvCxnSpPr>
          <p:nvPr/>
        </p:nvCxnSpPr>
        <p:spPr>
          <a:xfrm rot="10800000">
            <a:off x="7771787" y="1487750"/>
            <a:ext cx="0" cy="329100"/>
          </a:xfrm>
          <a:prstGeom prst="straightConnector1">
            <a:avLst/>
          </a:prstGeom>
          <a:noFill/>
          <a:ln cap="flat" cmpd="sng" w="9525">
            <a:solidFill>
              <a:schemeClr val="dk2"/>
            </a:solidFill>
            <a:prstDash val="solid"/>
            <a:round/>
            <a:headEnd len="sm" w="sm" type="none"/>
            <a:tailEnd len="sm" w="sm" type="none"/>
          </a:ln>
        </p:spPr>
      </p:cxnSp>
      <p:cxnSp>
        <p:nvCxnSpPr>
          <p:cNvPr id="4104" name="Google Shape;4104;p610"/>
          <p:cNvCxnSpPr>
            <a:stCxn id="4100" idx="2"/>
          </p:cNvCxnSpPr>
          <p:nvPr/>
        </p:nvCxnSpPr>
        <p:spPr>
          <a:xfrm rot="10800000">
            <a:off x="7883687" y="1487625"/>
            <a:ext cx="0" cy="273300"/>
          </a:xfrm>
          <a:prstGeom prst="straightConnector1">
            <a:avLst/>
          </a:prstGeom>
          <a:noFill/>
          <a:ln cap="flat" cmpd="sng" w="9525">
            <a:solidFill>
              <a:schemeClr val="dk2"/>
            </a:solidFill>
            <a:prstDash val="solid"/>
            <a:round/>
            <a:headEnd len="sm" w="sm" type="none"/>
            <a:tailEnd len="sm" w="sm" type="none"/>
          </a:ln>
        </p:spPr>
      </p:cxnSp>
      <p:cxnSp>
        <p:nvCxnSpPr>
          <p:cNvPr id="4105" name="Google Shape;4105;p610"/>
          <p:cNvCxnSpPr>
            <a:stCxn id="4101" idx="0"/>
          </p:cNvCxnSpPr>
          <p:nvPr/>
        </p:nvCxnSpPr>
        <p:spPr>
          <a:xfrm>
            <a:off x="8206462" y="1921300"/>
            <a:ext cx="244500" cy="0"/>
          </a:xfrm>
          <a:prstGeom prst="straightConnector1">
            <a:avLst/>
          </a:prstGeom>
          <a:noFill/>
          <a:ln cap="flat" cmpd="sng" w="9525">
            <a:solidFill>
              <a:schemeClr val="dk2"/>
            </a:solidFill>
            <a:prstDash val="solid"/>
            <a:round/>
            <a:headEnd len="sm" w="sm" type="none"/>
            <a:tailEnd len="sm" w="sm" type="none"/>
          </a:ln>
        </p:spPr>
      </p:cxnSp>
      <p:cxnSp>
        <p:nvCxnSpPr>
          <p:cNvPr id="4106" name="Google Shape;4106;p610"/>
          <p:cNvCxnSpPr>
            <a:stCxn id="4100" idx="0"/>
          </p:cNvCxnSpPr>
          <p:nvPr/>
        </p:nvCxnSpPr>
        <p:spPr>
          <a:xfrm>
            <a:off x="8152487" y="2029725"/>
            <a:ext cx="356700" cy="0"/>
          </a:xfrm>
          <a:prstGeom prst="straightConnector1">
            <a:avLst/>
          </a:prstGeom>
          <a:noFill/>
          <a:ln cap="flat" cmpd="sng" w="9525">
            <a:solidFill>
              <a:schemeClr val="dk2"/>
            </a:solidFill>
            <a:prstDash val="solid"/>
            <a:round/>
            <a:headEnd len="sm" w="sm" type="none"/>
            <a:tailEnd len="sm" w="sm" type="none"/>
          </a:ln>
        </p:spPr>
      </p:cxnSp>
      <p:cxnSp>
        <p:nvCxnSpPr>
          <p:cNvPr id="4107" name="Google Shape;4107;p610"/>
          <p:cNvCxnSpPr>
            <a:stCxn id="4099" idx="0"/>
          </p:cNvCxnSpPr>
          <p:nvPr/>
        </p:nvCxnSpPr>
        <p:spPr>
          <a:xfrm>
            <a:off x="8096537" y="2141450"/>
            <a:ext cx="342600" cy="0"/>
          </a:xfrm>
          <a:prstGeom prst="straightConnector1">
            <a:avLst/>
          </a:prstGeom>
          <a:noFill/>
          <a:ln cap="flat" cmpd="sng" w="9525">
            <a:solidFill>
              <a:schemeClr val="dk2"/>
            </a:solidFill>
            <a:prstDash val="solid"/>
            <a:round/>
            <a:headEnd len="sm" w="sm" type="none"/>
            <a:tailEnd len="sm" w="sm" type="none"/>
          </a:ln>
        </p:spPr>
      </p:cxnSp>
      <p:sp>
        <p:nvSpPr>
          <p:cNvPr id="4108" name="Google Shape;4108;p610"/>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09" name="Google Shape;4109;p610"/>
          <p:cNvSpPr/>
          <p:nvPr/>
        </p:nvSpPr>
        <p:spPr>
          <a:xfrm>
            <a:off x="7689579" y="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10" name="Google Shape;4110;p61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111" name="Google Shape;4111;p610"/>
          <p:cNvSpPr/>
          <p:nvPr/>
        </p:nvSpPr>
        <p:spPr>
          <a:xfrm>
            <a:off x="7655903" y="3194100"/>
            <a:ext cx="1492200" cy="1492200"/>
          </a:xfrm>
          <a:prstGeom prst="ellipse">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12" name="Google Shape;4112;p610"/>
          <p:cNvSpPr/>
          <p:nvPr/>
        </p:nvSpPr>
        <p:spPr>
          <a:xfrm rot="-5400000">
            <a:off x="7655903" y="0"/>
            <a:ext cx="1492200" cy="1492200"/>
          </a:xfrm>
          <a:prstGeom prst="rtTriangle">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13" name="Google Shape;4113;p610"/>
          <p:cNvSpPr/>
          <p:nvPr/>
        </p:nvSpPr>
        <p:spPr>
          <a:xfrm>
            <a:off x="8421287" y="149230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14" name="Google Shape;4114;p610"/>
          <p:cNvSpPr/>
          <p:nvPr/>
        </p:nvSpPr>
        <p:spPr>
          <a:xfrm rot="-5400000">
            <a:off x="8414911" y="1492200"/>
            <a:ext cx="733200" cy="733200"/>
          </a:xfrm>
          <a:prstGeom prst="rtTriangle">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15" name="Google Shape;4115;p610"/>
          <p:cNvSpPr/>
          <p:nvPr/>
        </p:nvSpPr>
        <p:spPr>
          <a:xfrm>
            <a:off x="7294999" y="4325400"/>
            <a:ext cx="360900" cy="360900"/>
          </a:xfrm>
          <a:prstGeom prst="rect">
            <a:avLst/>
          </a:prstGeom>
          <a:solidFill>
            <a:srgbClr val="FF5F4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16" name="Google Shape;4116;p610"/>
          <p:cNvSpPr/>
          <p:nvPr/>
        </p:nvSpPr>
        <p:spPr>
          <a:xfrm>
            <a:off x="6653393" y="370800"/>
            <a:ext cx="360900" cy="360900"/>
          </a:xfrm>
          <a:prstGeom prst="ellipse">
            <a:avLst/>
          </a:prstGeom>
          <a:solidFill>
            <a:srgbClr val="FF5F4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17" name="Google Shape;4117;p610"/>
          <p:cNvSpPr/>
          <p:nvPr/>
        </p:nvSpPr>
        <p:spPr>
          <a:xfrm>
            <a:off x="7651879" y="31941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4118" name="Shape 4118"/>
        <p:cNvGrpSpPr/>
        <p:nvPr/>
      </p:nvGrpSpPr>
      <p:grpSpPr>
        <a:xfrm>
          <a:off x="0" y="0"/>
          <a:ext cx="0" cy="0"/>
          <a:chOff x="0" y="0"/>
          <a:chExt cx="0" cy="0"/>
        </a:xfrm>
      </p:grpSpPr>
      <p:sp>
        <p:nvSpPr>
          <p:cNvPr id="4119" name="Google Shape;4119;p61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4120" name="Shape 4120"/>
        <p:cNvGrpSpPr/>
        <p:nvPr/>
      </p:nvGrpSpPr>
      <p:grpSpPr>
        <a:xfrm>
          <a:off x="0" y="0"/>
          <a:ext cx="0" cy="0"/>
          <a:chOff x="0" y="0"/>
          <a:chExt cx="0" cy="0"/>
        </a:xfrm>
      </p:grpSpPr>
      <p:sp>
        <p:nvSpPr>
          <p:cNvPr id="4121" name="Google Shape;4121;p612"/>
          <p:cNvSpPr/>
          <p:nvPr/>
        </p:nvSpPr>
        <p:spPr>
          <a:xfrm rot="10800000">
            <a:off x="7771787" y="1492250"/>
            <a:ext cx="6495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22" name="Google Shape;4122;p612"/>
          <p:cNvSpPr/>
          <p:nvPr/>
        </p:nvSpPr>
        <p:spPr>
          <a:xfrm rot="10800000">
            <a:off x="7883687"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612"/>
          <p:cNvSpPr/>
          <p:nvPr/>
        </p:nvSpPr>
        <p:spPr>
          <a:xfrm rot="10800000">
            <a:off x="7992112" y="1492300"/>
            <a:ext cx="4287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24" name="Google Shape;4124;p612"/>
          <p:cNvCxnSpPr>
            <a:stCxn id="4123" idx="2"/>
          </p:cNvCxnSpPr>
          <p:nvPr/>
        </p:nvCxnSpPr>
        <p:spPr>
          <a:xfrm rot="10800000">
            <a:off x="7992112" y="1486000"/>
            <a:ext cx="0" cy="220800"/>
          </a:xfrm>
          <a:prstGeom prst="straightConnector1">
            <a:avLst/>
          </a:prstGeom>
          <a:noFill/>
          <a:ln cap="flat" cmpd="sng" w="9525">
            <a:solidFill>
              <a:schemeClr val="lt2"/>
            </a:solidFill>
            <a:prstDash val="solid"/>
            <a:round/>
            <a:headEnd len="sm" w="sm" type="none"/>
            <a:tailEnd len="sm" w="sm" type="none"/>
          </a:ln>
        </p:spPr>
      </p:cxnSp>
      <p:cxnSp>
        <p:nvCxnSpPr>
          <p:cNvPr id="4125" name="Google Shape;4125;p612"/>
          <p:cNvCxnSpPr>
            <a:stCxn id="4121" idx="2"/>
          </p:cNvCxnSpPr>
          <p:nvPr/>
        </p:nvCxnSpPr>
        <p:spPr>
          <a:xfrm rot="10800000">
            <a:off x="7771787" y="1487750"/>
            <a:ext cx="0" cy="329100"/>
          </a:xfrm>
          <a:prstGeom prst="straightConnector1">
            <a:avLst/>
          </a:prstGeom>
          <a:noFill/>
          <a:ln cap="flat" cmpd="sng" w="9525">
            <a:solidFill>
              <a:schemeClr val="lt2"/>
            </a:solidFill>
            <a:prstDash val="solid"/>
            <a:round/>
            <a:headEnd len="sm" w="sm" type="none"/>
            <a:tailEnd len="sm" w="sm" type="none"/>
          </a:ln>
        </p:spPr>
      </p:cxnSp>
      <p:cxnSp>
        <p:nvCxnSpPr>
          <p:cNvPr id="4126" name="Google Shape;4126;p612"/>
          <p:cNvCxnSpPr>
            <a:stCxn id="4122" idx="2"/>
          </p:cNvCxnSpPr>
          <p:nvPr/>
        </p:nvCxnSpPr>
        <p:spPr>
          <a:xfrm rot="10800000">
            <a:off x="7883687" y="1487625"/>
            <a:ext cx="0" cy="273300"/>
          </a:xfrm>
          <a:prstGeom prst="straightConnector1">
            <a:avLst/>
          </a:prstGeom>
          <a:noFill/>
          <a:ln cap="flat" cmpd="sng" w="9525">
            <a:solidFill>
              <a:schemeClr val="lt2"/>
            </a:solidFill>
            <a:prstDash val="solid"/>
            <a:round/>
            <a:headEnd len="sm" w="sm" type="none"/>
            <a:tailEnd len="sm" w="sm" type="none"/>
          </a:ln>
        </p:spPr>
      </p:cxnSp>
      <p:cxnSp>
        <p:nvCxnSpPr>
          <p:cNvPr id="4127" name="Google Shape;4127;p612"/>
          <p:cNvCxnSpPr>
            <a:stCxn id="4123" idx="0"/>
          </p:cNvCxnSpPr>
          <p:nvPr/>
        </p:nvCxnSpPr>
        <p:spPr>
          <a:xfrm>
            <a:off x="8206462" y="1921300"/>
            <a:ext cx="244500" cy="0"/>
          </a:xfrm>
          <a:prstGeom prst="straightConnector1">
            <a:avLst/>
          </a:prstGeom>
          <a:noFill/>
          <a:ln cap="flat" cmpd="sng" w="9525">
            <a:solidFill>
              <a:schemeClr val="lt2"/>
            </a:solidFill>
            <a:prstDash val="solid"/>
            <a:round/>
            <a:headEnd len="sm" w="sm" type="none"/>
            <a:tailEnd len="sm" w="sm" type="none"/>
          </a:ln>
        </p:spPr>
      </p:cxnSp>
      <p:cxnSp>
        <p:nvCxnSpPr>
          <p:cNvPr id="4128" name="Google Shape;4128;p612"/>
          <p:cNvCxnSpPr>
            <a:stCxn id="4122" idx="0"/>
          </p:cNvCxnSpPr>
          <p:nvPr/>
        </p:nvCxnSpPr>
        <p:spPr>
          <a:xfrm>
            <a:off x="8152487" y="2029725"/>
            <a:ext cx="356700" cy="0"/>
          </a:xfrm>
          <a:prstGeom prst="straightConnector1">
            <a:avLst/>
          </a:prstGeom>
          <a:noFill/>
          <a:ln cap="flat" cmpd="sng" w="9525">
            <a:solidFill>
              <a:schemeClr val="lt2"/>
            </a:solidFill>
            <a:prstDash val="solid"/>
            <a:round/>
            <a:headEnd len="sm" w="sm" type="none"/>
            <a:tailEnd len="sm" w="sm" type="none"/>
          </a:ln>
        </p:spPr>
      </p:cxnSp>
      <p:cxnSp>
        <p:nvCxnSpPr>
          <p:cNvPr id="4129" name="Google Shape;4129;p612"/>
          <p:cNvCxnSpPr>
            <a:stCxn id="4121" idx="0"/>
          </p:cNvCxnSpPr>
          <p:nvPr/>
        </p:nvCxnSpPr>
        <p:spPr>
          <a:xfrm>
            <a:off x="8096537" y="2141450"/>
            <a:ext cx="342600" cy="0"/>
          </a:xfrm>
          <a:prstGeom prst="straightConnector1">
            <a:avLst/>
          </a:prstGeom>
          <a:noFill/>
          <a:ln cap="flat" cmpd="sng" w="9525">
            <a:solidFill>
              <a:schemeClr val="lt2"/>
            </a:solidFill>
            <a:prstDash val="solid"/>
            <a:round/>
            <a:headEnd len="sm" w="sm" type="none"/>
            <a:tailEnd len="sm" w="sm" type="none"/>
          </a:ln>
        </p:spPr>
      </p:cxnSp>
      <p:sp>
        <p:nvSpPr>
          <p:cNvPr id="4130" name="Google Shape;4130;p612"/>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31" name="Google Shape;4131;p612"/>
          <p:cNvSpPr/>
          <p:nvPr/>
        </p:nvSpPr>
        <p:spPr>
          <a:xfrm>
            <a:off x="7689579"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32" name="Google Shape;4132;p61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133" name="Google Shape;4133;p612"/>
          <p:cNvSpPr/>
          <p:nvPr/>
        </p:nvSpPr>
        <p:spPr>
          <a:xfrm>
            <a:off x="7655903" y="3194100"/>
            <a:ext cx="1492200" cy="14922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34" name="Google Shape;4134;p612"/>
          <p:cNvSpPr/>
          <p:nvPr/>
        </p:nvSpPr>
        <p:spPr>
          <a:xfrm rot="-5400000">
            <a:off x="7655903" y="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35" name="Google Shape;4135;p612"/>
          <p:cNvSpPr/>
          <p:nvPr/>
        </p:nvSpPr>
        <p:spPr>
          <a:xfrm>
            <a:off x="8421287" y="149230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36" name="Google Shape;4136;p612"/>
          <p:cNvSpPr/>
          <p:nvPr/>
        </p:nvSpPr>
        <p:spPr>
          <a:xfrm rot="-5400000">
            <a:off x="8414911" y="1492200"/>
            <a:ext cx="733200" cy="733200"/>
          </a:xfrm>
          <a:prstGeom prst="rtTriangle">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37" name="Google Shape;4137;p612"/>
          <p:cNvSpPr/>
          <p:nvPr/>
        </p:nvSpPr>
        <p:spPr>
          <a:xfrm>
            <a:off x="7294999"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38" name="Google Shape;4138;p612"/>
          <p:cNvSpPr/>
          <p:nvPr/>
        </p:nvSpPr>
        <p:spPr>
          <a:xfrm>
            <a:off x="6653393" y="3708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39" name="Google Shape;4139;p612"/>
          <p:cNvSpPr/>
          <p:nvPr/>
        </p:nvSpPr>
        <p:spPr>
          <a:xfrm>
            <a:off x="7651879" y="3194100"/>
            <a:ext cx="1492200" cy="1492200"/>
          </a:xfrm>
          <a:prstGeom prst="arc">
            <a:avLst>
              <a:gd fmla="val 16200000" name="adj1"/>
              <a:gd fmla="val 0" name="adj2"/>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4140" name="Shape 4140"/>
        <p:cNvGrpSpPr/>
        <p:nvPr/>
      </p:nvGrpSpPr>
      <p:grpSpPr>
        <a:xfrm>
          <a:off x="0" y="0"/>
          <a:ext cx="0" cy="0"/>
          <a:chOff x="0" y="0"/>
          <a:chExt cx="0" cy="0"/>
        </a:xfrm>
      </p:grpSpPr>
      <p:sp>
        <p:nvSpPr>
          <p:cNvPr id="4141" name="Google Shape;4141;p613"/>
          <p:cNvSpPr txBox="1"/>
          <p:nvPr>
            <p:ph type="ctrTitle"/>
          </p:nvPr>
        </p:nvSpPr>
        <p:spPr>
          <a:xfrm>
            <a:off x="571499" y="890231"/>
            <a:ext cx="40008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42" name="Google Shape;4142;p613"/>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143" name="Google Shape;4143;p613"/>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4144" name="Google Shape;4144;p61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145" name="Google Shape;4145;p613"/>
          <p:cNvSpPr txBox="1"/>
          <p:nvPr>
            <p:ph idx="2" type="subTitle"/>
          </p:nvPr>
        </p:nvSpPr>
        <p:spPr>
          <a:xfrm>
            <a:off x="571506"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46" name="Google Shape;4146;p61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147" name="Google Shape;4147;p613"/>
          <p:cNvPicPr preferRelativeResize="0"/>
          <p:nvPr/>
        </p:nvPicPr>
        <p:blipFill rotWithShape="1">
          <a:blip r:embed="rId3">
            <a:alphaModFix/>
          </a:blip>
          <a:srcRect b="0" l="0" r="0" t="0"/>
          <a:stretch/>
        </p:blipFill>
        <p:spPr>
          <a:xfrm>
            <a:off x="4904746" y="456094"/>
            <a:ext cx="4238246" cy="4231296"/>
          </a:xfrm>
          <a:prstGeom prst="rect">
            <a:avLst/>
          </a:prstGeom>
          <a:noFill/>
          <a:ln>
            <a:noFill/>
          </a:ln>
        </p:spPr>
      </p:pic>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4148" name="Shape 4148"/>
        <p:cNvGrpSpPr/>
        <p:nvPr/>
      </p:nvGrpSpPr>
      <p:grpSpPr>
        <a:xfrm>
          <a:off x="0" y="0"/>
          <a:ext cx="0" cy="0"/>
          <a:chOff x="0" y="0"/>
          <a:chExt cx="0" cy="0"/>
        </a:xfrm>
      </p:grpSpPr>
      <p:sp>
        <p:nvSpPr>
          <p:cNvPr id="4149" name="Google Shape;4149;p614"/>
          <p:cNvSpPr txBox="1"/>
          <p:nvPr>
            <p:ph type="ctrTitle"/>
          </p:nvPr>
        </p:nvSpPr>
        <p:spPr>
          <a:xfrm>
            <a:off x="571499" y="890231"/>
            <a:ext cx="40008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50" name="Google Shape;4150;p614"/>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151" name="Google Shape;4151;p614"/>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4152" name="Google Shape;4152;p61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153" name="Google Shape;4153;p614"/>
          <p:cNvSpPr txBox="1"/>
          <p:nvPr>
            <p:ph idx="2" type="subTitle"/>
          </p:nvPr>
        </p:nvSpPr>
        <p:spPr>
          <a:xfrm>
            <a:off x="571506"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54" name="Google Shape;4154;p61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155" name="Shape 4155"/>
        <p:cNvGrpSpPr/>
        <p:nvPr/>
      </p:nvGrpSpPr>
      <p:grpSpPr>
        <a:xfrm>
          <a:off x="0" y="0"/>
          <a:ext cx="0" cy="0"/>
          <a:chOff x="0" y="0"/>
          <a:chExt cx="0" cy="0"/>
        </a:xfrm>
      </p:grpSpPr>
      <p:sp>
        <p:nvSpPr>
          <p:cNvPr id="4156" name="Google Shape;4156;p615"/>
          <p:cNvSpPr txBox="1"/>
          <p:nvPr>
            <p:ph type="ctrTitle"/>
          </p:nvPr>
        </p:nvSpPr>
        <p:spPr>
          <a:xfrm>
            <a:off x="571499" y="890231"/>
            <a:ext cx="40008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57" name="Google Shape;4157;p61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158" name="Google Shape;4158;p615"/>
          <p:cNvPicPr preferRelativeResize="0"/>
          <p:nvPr/>
        </p:nvPicPr>
        <p:blipFill rotWithShape="1">
          <a:blip r:embed="rId2">
            <a:alphaModFix/>
          </a:blip>
          <a:srcRect b="0" l="0" r="0" t="0"/>
          <a:stretch/>
        </p:blipFill>
        <p:spPr>
          <a:xfrm>
            <a:off x="571506" y="457205"/>
            <a:ext cx="1918698" cy="305230"/>
          </a:xfrm>
          <a:prstGeom prst="rect">
            <a:avLst/>
          </a:prstGeom>
          <a:noFill/>
          <a:ln>
            <a:noFill/>
          </a:ln>
        </p:spPr>
      </p:pic>
      <p:cxnSp>
        <p:nvCxnSpPr>
          <p:cNvPr id="4159" name="Google Shape;4159;p61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160" name="Google Shape;4160;p615"/>
          <p:cNvSpPr txBox="1"/>
          <p:nvPr>
            <p:ph idx="2" type="subTitle"/>
          </p:nvPr>
        </p:nvSpPr>
        <p:spPr>
          <a:xfrm>
            <a:off x="571506"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61" name="Google Shape;4161;p61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11" name="Shape 411"/>
        <p:cNvGrpSpPr/>
        <p:nvPr/>
      </p:nvGrpSpPr>
      <p:grpSpPr>
        <a:xfrm>
          <a:off x="0" y="0"/>
          <a:ext cx="0" cy="0"/>
          <a:chOff x="0" y="0"/>
          <a:chExt cx="0" cy="0"/>
        </a:xfrm>
      </p:grpSpPr>
      <p:sp>
        <p:nvSpPr>
          <p:cNvPr id="412" name="Google Shape;412;p6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13" name="Google Shape;413;p63"/>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3"/>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5" name="Google Shape;415;p63"/>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6" name="Google Shape;416;p63"/>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17" name="Google Shape;417;p6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162" name="Shape 4162"/>
        <p:cNvGrpSpPr/>
        <p:nvPr/>
      </p:nvGrpSpPr>
      <p:grpSpPr>
        <a:xfrm>
          <a:off x="0" y="0"/>
          <a:ext cx="0" cy="0"/>
          <a:chOff x="0" y="0"/>
          <a:chExt cx="0" cy="0"/>
        </a:xfrm>
      </p:grpSpPr>
      <p:sp>
        <p:nvSpPr>
          <p:cNvPr id="4163" name="Google Shape;4163;p616"/>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64" name="Google Shape;4164;p616"/>
          <p:cNvSpPr/>
          <p:nvPr/>
        </p:nvSpPr>
        <p:spPr>
          <a:xfrm>
            <a:off x="8421287"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65" name="Google Shape;4165;p61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166" name="Google Shape;4166;p616"/>
          <p:cNvSpPr/>
          <p:nvPr/>
        </p:nvSpPr>
        <p:spPr>
          <a:xfrm>
            <a:off x="7655903" y="0"/>
            <a:ext cx="1492200" cy="14922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67" name="Google Shape;4167;p616"/>
          <p:cNvSpPr/>
          <p:nvPr/>
        </p:nvSpPr>
        <p:spPr>
          <a:xfrm rot="10800000">
            <a:off x="7655919" y="319410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68" name="Google Shape;4168;p616"/>
          <p:cNvSpPr/>
          <p:nvPr/>
        </p:nvSpPr>
        <p:spPr>
          <a:xfrm>
            <a:off x="8421287" y="2462400"/>
            <a:ext cx="731700" cy="731700"/>
          </a:xfrm>
          <a:prstGeom prst="rect">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69" name="Google Shape;4169;p616"/>
          <p:cNvSpPr/>
          <p:nvPr/>
        </p:nvSpPr>
        <p:spPr>
          <a:xfrm rot="-5400000">
            <a:off x="8414911" y="2462300"/>
            <a:ext cx="733200" cy="733200"/>
          </a:xfrm>
          <a:prstGeom prst="rtTriangle">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70" name="Google Shape;4170;p616"/>
          <p:cNvSpPr/>
          <p:nvPr/>
        </p:nvSpPr>
        <p:spPr>
          <a:xfrm>
            <a:off x="6181488" y="731700"/>
            <a:ext cx="360900" cy="3609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71" name="Google Shape;4171;p616"/>
          <p:cNvSpPr/>
          <p:nvPr/>
        </p:nvSpPr>
        <p:spPr>
          <a:xfrm>
            <a:off x="6653393" y="43254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72" name="Google Shape;4172;p616"/>
          <p:cNvSpPr/>
          <p:nvPr/>
        </p:nvSpPr>
        <p:spPr>
          <a:xfrm>
            <a:off x="7478502" y="2285000"/>
            <a:ext cx="177300" cy="177300"/>
          </a:xfrm>
          <a:prstGeom prst="rtTriangle">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173" name="Shape 4173"/>
        <p:cNvGrpSpPr/>
        <p:nvPr/>
      </p:nvGrpSpPr>
      <p:grpSpPr>
        <a:xfrm>
          <a:off x="0" y="0"/>
          <a:ext cx="0" cy="0"/>
          <a:chOff x="0" y="0"/>
          <a:chExt cx="0" cy="0"/>
        </a:xfrm>
      </p:grpSpPr>
      <p:sp>
        <p:nvSpPr>
          <p:cNvPr id="4174" name="Google Shape;4174;p61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75" name="Google Shape;4175;p61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76" name="Google Shape;4176;p617"/>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177" name="Google Shape;4177;p61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4178" name="Shape 4178"/>
        <p:cNvGrpSpPr/>
        <p:nvPr/>
      </p:nvGrpSpPr>
      <p:grpSpPr>
        <a:xfrm>
          <a:off x="0" y="0"/>
          <a:ext cx="0" cy="0"/>
          <a:chOff x="0" y="0"/>
          <a:chExt cx="0" cy="0"/>
        </a:xfrm>
      </p:grpSpPr>
      <p:sp>
        <p:nvSpPr>
          <p:cNvPr id="4179" name="Google Shape;4179;p61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80" name="Google Shape;4180;p61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4181" name="Google Shape;4181;p618"/>
          <p:cNvCxnSpPr/>
          <p:nvPr/>
        </p:nvCxnSpPr>
        <p:spPr>
          <a:xfrm>
            <a:off x="4575110"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182" name="Google Shape;4182;p618"/>
          <p:cNvSpPr txBox="1"/>
          <p:nvPr>
            <p:ph idx="2"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83" name="Google Shape;4183;p618"/>
          <p:cNvSpPr txBox="1"/>
          <p:nvPr>
            <p:ph idx="3"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84" name="Google Shape;4184;p618"/>
          <p:cNvSpPr txBox="1"/>
          <p:nvPr>
            <p:ph idx="4"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85" name="Google Shape;4185;p618"/>
          <p:cNvSpPr txBox="1"/>
          <p:nvPr>
            <p:ph idx="5" type="subTitle"/>
          </p:nvPr>
        </p:nvSpPr>
        <p:spPr>
          <a:xfrm>
            <a:off x="5201528" y="1477750"/>
            <a:ext cx="33648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86" name="Google Shape;4186;p61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4187" name="Shape 4187"/>
        <p:cNvGrpSpPr/>
        <p:nvPr/>
      </p:nvGrpSpPr>
      <p:grpSpPr>
        <a:xfrm>
          <a:off x="0" y="0"/>
          <a:ext cx="0" cy="0"/>
          <a:chOff x="0" y="0"/>
          <a:chExt cx="0" cy="0"/>
        </a:xfrm>
      </p:grpSpPr>
      <p:sp>
        <p:nvSpPr>
          <p:cNvPr id="4188" name="Google Shape;4188;p61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89" name="Google Shape;4189;p619"/>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90" name="Google Shape;4190;p619"/>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91" name="Google Shape;4191;p619"/>
          <p:cNvSpPr txBox="1"/>
          <p:nvPr>
            <p:ph idx="3"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92" name="Google Shape;4192;p619"/>
          <p:cNvSpPr txBox="1"/>
          <p:nvPr>
            <p:ph idx="4"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193" name="Google Shape;4193;p619"/>
          <p:cNvSpPr txBox="1"/>
          <p:nvPr>
            <p:ph idx="5"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cxnSp>
        <p:nvCxnSpPr>
          <p:cNvPr id="4194" name="Google Shape;4194;p619"/>
          <p:cNvCxnSpPr/>
          <p:nvPr/>
        </p:nvCxnSpPr>
        <p:spPr>
          <a:xfrm>
            <a:off x="4575135"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195" name="Google Shape;4195;p61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4196" name="Shape 4196"/>
        <p:cNvGrpSpPr/>
        <p:nvPr/>
      </p:nvGrpSpPr>
      <p:grpSpPr>
        <a:xfrm>
          <a:off x="0" y="0"/>
          <a:ext cx="0" cy="0"/>
          <a:chOff x="0" y="0"/>
          <a:chExt cx="0" cy="0"/>
        </a:xfrm>
      </p:grpSpPr>
      <p:sp>
        <p:nvSpPr>
          <p:cNvPr id="4197" name="Google Shape;4197;p62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98" name="Google Shape;4198;p620"/>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4199" name="Google Shape;4199;p620"/>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4200" name="Google Shape;4200;p620"/>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201" name="Google Shape;4201;p620"/>
          <p:cNvSpPr txBox="1"/>
          <p:nvPr>
            <p:ph idx="2"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202" name="Google Shape;4202;p620"/>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203" name="Google Shape;4203;p620"/>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204" name="Google Shape;4204;p620"/>
          <p:cNvSpPr txBox="1"/>
          <p:nvPr>
            <p:ph idx="5"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205" name="Google Shape;4205;p620"/>
          <p:cNvSpPr txBox="1"/>
          <p:nvPr>
            <p:ph idx="6"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206" name="Google Shape;4206;p620"/>
          <p:cNvSpPr txBox="1"/>
          <p:nvPr>
            <p:ph idx="7"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207" name="Google Shape;4207;p62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4208" name="Shape 4208"/>
        <p:cNvGrpSpPr/>
        <p:nvPr/>
      </p:nvGrpSpPr>
      <p:grpSpPr>
        <a:xfrm>
          <a:off x="0" y="0"/>
          <a:ext cx="0" cy="0"/>
          <a:chOff x="0" y="0"/>
          <a:chExt cx="0" cy="0"/>
        </a:xfrm>
      </p:grpSpPr>
      <p:sp>
        <p:nvSpPr>
          <p:cNvPr id="4209" name="Google Shape;4209;p62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10" name="Google Shape;4210;p621"/>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211" name="Google Shape;4211;p621"/>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212" name="Google Shape;4212;p621"/>
          <p:cNvSpPr txBox="1"/>
          <p:nvPr>
            <p:ph idx="3"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213" name="Google Shape;4213;p621"/>
          <p:cNvSpPr txBox="1"/>
          <p:nvPr>
            <p:ph idx="4"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214" name="Google Shape;4214;p621"/>
          <p:cNvSpPr txBox="1"/>
          <p:nvPr>
            <p:ph idx="5"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215" name="Google Shape;4215;p621"/>
          <p:cNvSpPr txBox="1"/>
          <p:nvPr>
            <p:ph idx="6"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216" name="Google Shape;4216;p621"/>
          <p:cNvSpPr txBox="1"/>
          <p:nvPr>
            <p:ph idx="7"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cxnSp>
        <p:nvCxnSpPr>
          <p:cNvPr id="4217" name="Google Shape;4217;p621"/>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4218" name="Google Shape;4218;p621"/>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219" name="Google Shape;4219;p62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220" name="Shape 4220"/>
        <p:cNvGrpSpPr/>
        <p:nvPr/>
      </p:nvGrpSpPr>
      <p:grpSpPr>
        <a:xfrm>
          <a:off x="0" y="0"/>
          <a:ext cx="0" cy="0"/>
          <a:chOff x="0" y="0"/>
          <a:chExt cx="0" cy="0"/>
        </a:xfrm>
      </p:grpSpPr>
      <p:sp>
        <p:nvSpPr>
          <p:cNvPr id="4221" name="Google Shape;4221;p622"/>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22" name="Google Shape;4222;p62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223" name="Shape 4223"/>
        <p:cNvGrpSpPr/>
        <p:nvPr/>
      </p:nvGrpSpPr>
      <p:grpSpPr>
        <a:xfrm>
          <a:off x="0" y="0"/>
          <a:ext cx="0" cy="0"/>
          <a:chOff x="0" y="0"/>
          <a:chExt cx="0" cy="0"/>
        </a:xfrm>
      </p:grpSpPr>
      <p:sp>
        <p:nvSpPr>
          <p:cNvPr id="4224" name="Google Shape;4224;p623"/>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25" name="Google Shape;4225;p62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226" name="Shape 4226"/>
        <p:cNvGrpSpPr/>
        <p:nvPr/>
      </p:nvGrpSpPr>
      <p:grpSpPr>
        <a:xfrm>
          <a:off x="0" y="0"/>
          <a:ext cx="0" cy="0"/>
          <a:chOff x="0" y="0"/>
          <a:chExt cx="0" cy="0"/>
        </a:xfrm>
      </p:grpSpPr>
      <p:sp>
        <p:nvSpPr>
          <p:cNvPr id="4227" name="Google Shape;4227;p624"/>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228" name="Google Shape;4228;p62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4229" name="Shape 4229"/>
        <p:cNvGrpSpPr/>
        <p:nvPr/>
      </p:nvGrpSpPr>
      <p:grpSpPr>
        <a:xfrm>
          <a:off x="0" y="0"/>
          <a:ext cx="0" cy="0"/>
          <a:chOff x="0" y="0"/>
          <a:chExt cx="0" cy="0"/>
        </a:xfrm>
      </p:grpSpPr>
      <p:sp>
        <p:nvSpPr>
          <p:cNvPr id="4230" name="Google Shape;4230;p625"/>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31" name="Google Shape;4231;p62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232" name="Google Shape;4232;p625"/>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18" name="Shape 418"/>
        <p:cNvGrpSpPr/>
        <p:nvPr/>
      </p:nvGrpSpPr>
      <p:grpSpPr>
        <a:xfrm>
          <a:off x="0" y="0"/>
          <a:ext cx="0" cy="0"/>
          <a:chOff x="0" y="0"/>
          <a:chExt cx="0" cy="0"/>
        </a:xfrm>
      </p:grpSpPr>
      <p:sp>
        <p:nvSpPr>
          <p:cNvPr id="419" name="Google Shape;419;p64"/>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21" name="Google Shape;421;p64"/>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22" name="Google Shape;422;p64"/>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23" name="Google Shape;423;p6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233" name="Shape 4233"/>
        <p:cNvGrpSpPr/>
        <p:nvPr/>
      </p:nvGrpSpPr>
      <p:grpSpPr>
        <a:xfrm>
          <a:off x="0" y="0"/>
          <a:ext cx="0" cy="0"/>
          <a:chOff x="0" y="0"/>
          <a:chExt cx="0" cy="0"/>
        </a:xfrm>
      </p:grpSpPr>
      <p:sp>
        <p:nvSpPr>
          <p:cNvPr id="4234" name="Google Shape;4234;p62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35" name="Google Shape;4235;p626"/>
          <p:cNvSpPr/>
          <p:nvPr/>
        </p:nvSpPr>
        <p:spPr>
          <a:xfrm>
            <a:off x="5305631" y="1369219"/>
            <a:ext cx="33810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36" name="Google Shape;4236;p626"/>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237" name="Google Shape;4237;p626"/>
          <p:cNvSpPr txBox="1"/>
          <p:nvPr>
            <p:ph idx="2" type="body"/>
          </p:nvPr>
        </p:nvSpPr>
        <p:spPr>
          <a:xfrm>
            <a:off x="4624747"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238" name="Google Shape;4238;p626"/>
          <p:cNvSpPr txBox="1"/>
          <p:nvPr>
            <p:ph idx="3"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800"/>
              <a:buNone/>
              <a:defRPr sz="1800"/>
            </a:lvl2pPr>
            <a:lvl3pPr lvl="2" algn="l">
              <a:lnSpc>
                <a:spcPct val="90000"/>
              </a:lnSpc>
              <a:spcBef>
                <a:spcPts val="400"/>
              </a:spcBef>
              <a:spcAft>
                <a:spcPts val="0"/>
              </a:spcAft>
              <a:buSzPts val="1800"/>
              <a:buNone/>
              <a:defRPr sz="1800"/>
            </a:lvl3pPr>
            <a:lvl4pPr lvl="3" algn="l">
              <a:lnSpc>
                <a:spcPct val="90000"/>
              </a:lnSpc>
              <a:spcBef>
                <a:spcPts val="400"/>
              </a:spcBef>
              <a:spcAft>
                <a:spcPts val="0"/>
              </a:spcAft>
              <a:buSzPts val="1800"/>
              <a:buNone/>
              <a:defRPr sz="1800"/>
            </a:lvl4pPr>
            <a:lvl5pPr lvl="4" algn="l">
              <a:lnSpc>
                <a:spcPct val="90000"/>
              </a:lnSpc>
              <a:spcBef>
                <a:spcPts val="400"/>
              </a:spcBef>
              <a:spcAft>
                <a:spcPts val="0"/>
              </a:spcAft>
              <a:buSzPts val="1800"/>
              <a:buNone/>
              <a:defRPr sz="1800"/>
            </a:lvl5pPr>
            <a:lvl6pPr lvl="5" algn="l">
              <a:lnSpc>
                <a:spcPct val="90000"/>
              </a:lnSpc>
              <a:spcBef>
                <a:spcPts val="400"/>
              </a:spcBef>
              <a:spcAft>
                <a:spcPts val="0"/>
              </a:spcAft>
              <a:buSzPts val="1800"/>
              <a:buNone/>
              <a:defRPr sz="1800"/>
            </a:lvl6pPr>
            <a:lvl7pPr lvl="6" algn="l">
              <a:lnSpc>
                <a:spcPct val="90000"/>
              </a:lnSpc>
              <a:spcBef>
                <a:spcPts val="400"/>
              </a:spcBef>
              <a:spcAft>
                <a:spcPts val="0"/>
              </a:spcAft>
              <a:buSzPts val="1800"/>
              <a:buNone/>
              <a:defRPr sz="1800"/>
            </a:lvl7pPr>
            <a:lvl8pPr lvl="7" algn="l">
              <a:lnSpc>
                <a:spcPct val="90000"/>
              </a:lnSpc>
              <a:spcBef>
                <a:spcPts val="400"/>
              </a:spcBef>
              <a:spcAft>
                <a:spcPts val="0"/>
              </a:spcAft>
              <a:buSzPts val="1800"/>
              <a:buNone/>
              <a:defRPr sz="1800"/>
            </a:lvl8pPr>
            <a:lvl9pPr lvl="8" algn="l">
              <a:lnSpc>
                <a:spcPct val="90000"/>
              </a:lnSpc>
              <a:spcBef>
                <a:spcPts val="400"/>
              </a:spcBef>
              <a:spcAft>
                <a:spcPts val="0"/>
              </a:spcAft>
              <a:buSzPts val="1800"/>
              <a:buNone/>
              <a:defRPr sz="1800"/>
            </a:lvl9pPr>
          </a:lstStyle>
          <a:p/>
        </p:txBody>
      </p:sp>
      <p:sp>
        <p:nvSpPr>
          <p:cNvPr id="4239" name="Google Shape;4239;p62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240" name="Shape 4240"/>
        <p:cNvGrpSpPr/>
        <p:nvPr/>
      </p:nvGrpSpPr>
      <p:grpSpPr>
        <a:xfrm>
          <a:off x="0" y="0"/>
          <a:ext cx="0" cy="0"/>
          <a:chOff x="0" y="0"/>
          <a:chExt cx="0" cy="0"/>
        </a:xfrm>
      </p:grpSpPr>
      <p:sp>
        <p:nvSpPr>
          <p:cNvPr id="4241" name="Google Shape;4241;p62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42" name="Google Shape;4242;p627"/>
          <p:cNvSpPr/>
          <p:nvPr/>
        </p:nvSpPr>
        <p:spPr>
          <a:xfrm>
            <a:off x="457204" y="1369225"/>
            <a:ext cx="41676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43" name="Google Shape;4243;p627"/>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244" name="Google Shape;4244;p627"/>
          <p:cNvSpPr txBox="1"/>
          <p:nvPr>
            <p:ph idx="2" type="body"/>
          </p:nvPr>
        </p:nvSpPr>
        <p:spPr>
          <a:xfrm>
            <a:off x="569544"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245" name="Google Shape;4245;p627"/>
          <p:cNvSpPr txBox="1"/>
          <p:nvPr>
            <p:ph idx="3"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246" name="Google Shape;4246;p62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247" name="Shape 4247"/>
        <p:cNvGrpSpPr/>
        <p:nvPr/>
      </p:nvGrpSpPr>
      <p:grpSpPr>
        <a:xfrm>
          <a:off x="0" y="0"/>
          <a:ext cx="0" cy="0"/>
          <a:chOff x="0" y="0"/>
          <a:chExt cx="0" cy="0"/>
        </a:xfrm>
      </p:grpSpPr>
      <p:sp>
        <p:nvSpPr>
          <p:cNvPr id="4248" name="Google Shape;4248;p628"/>
          <p:cNvSpPr/>
          <p:nvPr/>
        </p:nvSpPr>
        <p:spPr>
          <a:xfrm>
            <a:off x="457204" y="1369225"/>
            <a:ext cx="82296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49" name="Google Shape;4249;p62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50" name="Google Shape;4250;p62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251" name="Google Shape;4251;p628"/>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252" name="Google Shape;4252;p62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253" name="Shape 4253"/>
        <p:cNvGrpSpPr/>
        <p:nvPr/>
      </p:nvGrpSpPr>
      <p:grpSpPr>
        <a:xfrm>
          <a:off x="0" y="0"/>
          <a:ext cx="0" cy="0"/>
          <a:chOff x="0" y="0"/>
          <a:chExt cx="0" cy="0"/>
        </a:xfrm>
      </p:grpSpPr>
      <p:sp>
        <p:nvSpPr>
          <p:cNvPr id="4254" name="Google Shape;4254;p629"/>
          <p:cNvSpPr/>
          <p:nvPr/>
        </p:nvSpPr>
        <p:spPr>
          <a:xfrm>
            <a:off x="4622372" y="3110699"/>
            <a:ext cx="40623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55" name="Google Shape;4255;p629"/>
          <p:cNvSpPr/>
          <p:nvPr/>
        </p:nvSpPr>
        <p:spPr>
          <a:xfrm>
            <a:off x="457204" y="3110699"/>
            <a:ext cx="40623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56" name="Google Shape;4256;p629"/>
          <p:cNvSpPr/>
          <p:nvPr/>
        </p:nvSpPr>
        <p:spPr>
          <a:xfrm>
            <a:off x="4622372" y="1369225"/>
            <a:ext cx="40623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57" name="Google Shape;4257;p629"/>
          <p:cNvSpPr/>
          <p:nvPr/>
        </p:nvSpPr>
        <p:spPr>
          <a:xfrm>
            <a:off x="457204" y="1369225"/>
            <a:ext cx="40623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58" name="Google Shape;4258;p62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59" name="Google Shape;4259;p629"/>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260" name="Google Shape;4260;p629"/>
          <p:cNvSpPr txBox="1"/>
          <p:nvPr>
            <p:ph idx="2" type="subTitle"/>
          </p:nvPr>
        </p:nvSpPr>
        <p:spPr>
          <a:xfrm>
            <a:off x="573681"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261" name="Google Shape;4261;p629"/>
          <p:cNvSpPr txBox="1"/>
          <p:nvPr>
            <p:ph idx="3" type="subTitle"/>
          </p:nvPr>
        </p:nvSpPr>
        <p:spPr>
          <a:xfrm>
            <a:off x="4736373"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262" name="Google Shape;4262;p629"/>
          <p:cNvSpPr txBox="1"/>
          <p:nvPr>
            <p:ph idx="4" type="subTitle"/>
          </p:nvPr>
        </p:nvSpPr>
        <p:spPr>
          <a:xfrm>
            <a:off x="573681"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263" name="Google Shape;4263;p629"/>
          <p:cNvSpPr txBox="1"/>
          <p:nvPr>
            <p:ph idx="5" type="subTitle"/>
          </p:nvPr>
        </p:nvSpPr>
        <p:spPr>
          <a:xfrm>
            <a:off x="4736373"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264" name="Google Shape;4264;p62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4265" name="Shape 4265"/>
        <p:cNvGrpSpPr/>
        <p:nvPr/>
      </p:nvGrpSpPr>
      <p:grpSpPr>
        <a:xfrm>
          <a:off x="0" y="0"/>
          <a:ext cx="0" cy="0"/>
          <a:chOff x="0" y="0"/>
          <a:chExt cx="0" cy="0"/>
        </a:xfrm>
      </p:grpSpPr>
      <p:sp>
        <p:nvSpPr>
          <p:cNvPr id="4266" name="Google Shape;4266;p630"/>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67" name="Google Shape;4267;p630"/>
          <p:cNvSpPr/>
          <p:nvPr/>
        </p:nvSpPr>
        <p:spPr>
          <a:xfrm>
            <a:off x="7667204" y="149220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68" name="Google Shape;4268;p630"/>
          <p:cNvSpPr/>
          <p:nvPr/>
        </p:nvSpPr>
        <p:spPr>
          <a:xfrm>
            <a:off x="8412386" y="2223900"/>
            <a:ext cx="735900" cy="1492200"/>
          </a:xfrm>
          <a:prstGeom prst="rect">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69" name="Google Shape;4269;p63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270" name="Google Shape;4270;p630"/>
          <p:cNvSpPr/>
          <p:nvPr/>
        </p:nvSpPr>
        <p:spPr>
          <a:xfrm rot="10800000">
            <a:off x="7653907" y="2223900"/>
            <a:ext cx="1492200" cy="1492200"/>
          </a:xfrm>
          <a:prstGeom prst="ellipse">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71" name="Google Shape;4271;p630"/>
          <p:cNvSpPr/>
          <p:nvPr/>
        </p:nvSpPr>
        <p:spPr>
          <a:xfrm rot="-5400000">
            <a:off x="7655903" y="0"/>
            <a:ext cx="1492200" cy="1492200"/>
          </a:xfrm>
          <a:prstGeom prst="rtTriangle">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72" name="Google Shape;4272;p630"/>
          <p:cNvSpPr/>
          <p:nvPr/>
        </p:nvSpPr>
        <p:spPr>
          <a:xfrm rot="-5400000">
            <a:off x="6217293" y="-50"/>
            <a:ext cx="360300" cy="360300"/>
          </a:xfrm>
          <a:prstGeom prst="rtTriangle">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273" name="Google Shape;4273;p630"/>
          <p:cNvSpPr/>
          <p:nvPr/>
        </p:nvSpPr>
        <p:spPr>
          <a:xfrm>
            <a:off x="8783190"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74" name="Google Shape;4274;p630"/>
          <p:cNvSpPr/>
          <p:nvPr/>
        </p:nvSpPr>
        <p:spPr>
          <a:xfrm>
            <a:off x="7294999" y="401725"/>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75" name="Google Shape;4275;p630"/>
          <p:cNvSpPr/>
          <p:nvPr/>
        </p:nvSpPr>
        <p:spPr>
          <a:xfrm rot="10800000">
            <a:off x="7653907" y="22239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76" name="Google Shape;4276;p630"/>
          <p:cNvSpPr/>
          <p:nvPr/>
        </p:nvSpPr>
        <p:spPr>
          <a:xfrm rot="-5400000">
            <a:off x="7653891" y="22239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4277" name="Google Shape;4277;p630"/>
          <p:cNvCxnSpPr/>
          <p:nvPr/>
        </p:nvCxnSpPr>
        <p:spPr>
          <a:xfrm>
            <a:off x="8531288"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278" name="Google Shape;4278;p630"/>
          <p:cNvCxnSpPr/>
          <p:nvPr/>
        </p:nvCxnSpPr>
        <p:spPr>
          <a:xfrm>
            <a:off x="8655739"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279" name="Google Shape;4279;p630"/>
          <p:cNvCxnSpPr/>
          <p:nvPr/>
        </p:nvCxnSpPr>
        <p:spPr>
          <a:xfrm>
            <a:off x="8780190"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280" name="Google Shape;4280;p630"/>
          <p:cNvCxnSpPr/>
          <p:nvPr/>
        </p:nvCxnSpPr>
        <p:spPr>
          <a:xfrm>
            <a:off x="8904641"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281" name="Google Shape;4281;p630"/>
          <p:cNvCxnSpPr/>
          <p:nvPr/>
        </p:nvCxnSpPr>
        <p:spPr>
          <a:xfrm>
            <a:off x="9029093" y="1489725"/>
            <a:ext cx="0" cy="731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4282" name="Shape 4282"/>
        <p:cNvGrpSpPr/>
        <p:nvPr/>
      </p:nvGrpSpPr>
      <p:grpSpPr>
        <a:xfrm>
          <a:off x="0" y="0"/>
          <a:ext cx="0" cy="0"/>
          <a:chOff x="0" y="0"/>
          <a:chExt cx="0" cy="0"/>
        </a:xfrm>
      </p:grpSpPr>
      <p:sp>
        <p:nvSpPr>
          <p:cNvPr id="4283" name="Google Shape;4283;p63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284" name="Google Shape;4284;p631"/>
          <p:cNvSpPr/>
          <p:nvPr/>
        </p:nvSpPr>
        <p:spPr>
          <a:xfrm>
            <a:off x="-19" y="0"/>
            <a:ext cx="91443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4285" name="Shape 4285"/>
        <p:cNvGrpSpPr/>
        <p:nvPr/>
      </p:nvGrpSpPr>
      <p:grpSpPr>
        <a:xfrm>
          <a:off x="0" y="0"/>
          <a:ext cx="0" cy="0"/>
          <a:chOff x="0" y="0"/>
          <a:chExt cx="0" cy="0"/>
        </a:xfrm>
      </p:grpSpPr>
      <p:sp>
        <p:nvSpPr>
          <p:cNvPr id="4286" name="Google Shape;4286;p632"/>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87" name="Google Shape;4287;p632"/>
          <p:cNvSpPr/>
          <p:nvPr/>
        </p:nvSpPr>
        <p:spPr>
          <a:xfrm>
            <a:off x="7667204" y="1492200"/>
            <a:ext cx="731700" cy="731700"/>
          </a:xfrm>
          <a:prstGeom prst="rect">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88" name="Google Shape;4288;p632"/>
          <p:cNvSpPr/>
          <p:nvPr/>
        </p:nvSpPr>
        <p:spPr>
          <a:xfrm>
            <a:off x="8412386" y="2223900"/>
            <a:ext cx="735900" cy="1492200"/>
          </a:xfrm>
          <a:prstGeom prst="rect">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89" name="Google Shape;4289;p63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290" name="Google Shape;4290;p632"/>
          <p:cNvSpPr/>
          <p:nvPr/>
        </p:nvSpPr>
        <p:spPr>
          <a:xfrm rot="10800000">
            <a:off x="7653907" y="2223900"/>
            <a:ext cx="1492200" cy="1492200"/>
          </a:xfrm>
          <a:prstGeom prst="ellipse">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91" name="Google Shape;4291;p632"/>
          <p:cNvSpPr/>
          <p:nvPr/>
        </p:nvSpPr>
        <p:spPr>
          <a:xfrm rot="-5400000">
            <a:off x="7655903" y="0"/>
            <a:ext cx="1492200" cy="1492200"/>
          </a:xfrm>
          <a:prstGeom prst="rtTriangle">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92" name="Google Shape;4292;p632"/>
          <p:cNvSpPr/>
          <p:nvPr/>
        </p:nvSpPr>
        <p:spPr>
          <a:xfrm rot="-5400000">
            <a:off x="6217293" y="-50"/>
            <a:ext cx="360300" cy="360300"/>
          </a:xfrm>
          <a:prstGeom prst="rtTriangle">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293" name="Google Shape;4293;p632"/>
          <p:cNvSpPr/>
          <p:nvPr/>
        </p:nvSpPr>
        <p:spPr>
          <a:xfrm>
            <a:off x="8783190"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94" name="Google Shape;4294;p632"/>
          <p:cNvSpPr/>
          <p:nvPr/>
        </p:nvSpPr>
        <p:spPr>
          <a:xfrm>
            <a:off x="7294999" y="401725"/>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95" name="Google Shape;4295;p632"/>
          <p:cNvSpPr/>
          <p:nvPr/>
        </p:nvSpPr>
        <p:spPr>
          <a:xfrm rot="10800000">
            <a:off x="7653907"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96" name="Google Shape;4296;p632"/>
          <p:cNvSpPr/>
          <p:nvPr/>
        </p:nvSpPr>
        <p:spPr>
          <a:xfrm rot="-5400000">
            <a:off x="7653891"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4297" name="Google Shape;4297;p632"/>
          <p:cNvCxnSpPr/>
          <p:nvPr/>
        </p:nvCxnSpPr>
        <p:spPr>
          <a:xfrm>
            <a:off x="8531288"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298" name="Google Shape;4298;p632"/>
          <p:cNvCxnSpPr/>
          <p:nvPr/>
        </p:nvCxnSpPr>
        <p:spPr>
          <a:xfrm>
            <a:off x="8655739"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299" name="Google Shape;4299;p632"/>
          <p:cNvCxnSpPr/>
          <p:nvPr/>
        </p:nvCxnSpPr>
        <p:spPr>
          <a:xfrm>
            <a:off x="878019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300" name="Google Shape;4300;p632"/>
          <p:cNvCxnSpPr/>
          <p:nvPr/>
        </p:nvCxnSpPr>
        <p:spPr>
          <a:xfrm>
            <a:off x="8904641"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301" name="Google Shape;4301;p632"/>
          <p:cNvCxnSpPr/>
          <p:nvPr/>
        </p:nvCxnSpPr>
        <p:spPr>
          <a:xfrm>
            <a:off x="9029093" y="1489725"/>
            <a:ext cx="0" cy="7317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4302" name="Shape 4302"/>
        <p:cNvGrpSpPr/>
        <p:nvPr/>
      </p:nvGrpSpPr>
      <p:grpSpPr>
        <a:xfrm>
          <a:off x="0" y="0"/>
          <a:ext cx="0" cy="0"/>
          <a:chOff x="0" y="0"/>
          <a:chExt cx="0" cy="0"/>
        </a:xfrm>
      </p:grpSpPr>
      <p:pic>
        <p:nvPicPr>
          <p:cNvPr id="4303" name="Google Shape;4303;p633"/>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
        <p:nvSpPr>
          <p:cNvPr id="4304" name="Google Shape;4304;p63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4305" name="Shape 4305"/>
        <p:cNvGrpSpPr/>
        <p:nvPr/>
      </p:nvGrpSpPr>
      <p:grpSpPr>
        <a:xfrm>
          <a:off x="0" y="0"/>
          <a:ext cx="0" cy="0"/>
          <a:chOff x="0" y="0"/>
          <a:chExt cx="0" cy="0"/>
        </a:xfrm>
      </p:grpSpPr>
      <p:pic>
        <p:nvPicPr>
          <p:cNvPr id="4306" name="Google Shape;4306;p634"/>
          <p:cNvPicPr preferRelativeResize="0"/>
          <p:nvPr/>
        </p:nvPicPr>
        <p:blipFill rotWithShape="1">
          <a:blip r:embed="rId2">
            <a:alphaModFix/>
          </a:blip>
          <a:srcRect b="0" l="0" r="0" t="0"/>
          <a:stretch/>
        </p:blipFill>
        <p:spPr>
          <a:xfrm>
            <a:off x="2266486" y="2114811"/>
            <a:ext cx="4609924" cy="733342"/>
          </a:xfrm>
          <a:prstGeom prst="rect">
            <a:avLst/>
          </a:prstGeom>
          <a:noFill/>
          <a:ln>
            <a:noFill/>
          </a:ln>
        </p:spPr>
      </p:pic>
      <p:sp>
        <p:nvSpPr>
          <p:cNvPr id="4307" name="Google Shape;4307;p63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4308" name="Shape 4308"/>
        <p:cNvGrpSpPr/>
        <p:nvPr/>
      </p:nvGrpSpPr>
      <p:grpSpPr>
        <a:xfrm>
          <a:off x="0" y="0"/>
          <a:ext cx="0" cy="0"/>
          <a:chOff x="0" y="0"/>
          <a:chExt cx="0" cy="0"/>
        </a:xfrm>
      </p:grpSpPr>
      <p:sp>
        <p:nvSpPr>
          <p:cNvPr id="4309" name="Google Shape;4309;p63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10" name="Google Shape;4310;p635"/>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292100" lvl="0" marL="457200" algn="l">
              <a:lnSpc>
                <a:spcPct val="90000"/>
              </a:lnSpc>
              <a:spcBef>
                <a:spcPts val="800"/>
              </a:spcBef>
              <a:spcAft>
                <a:spcPts val="0"/>
              </a:spcAft>
              <a:buSzPts val="1000"/>
              <a:buChar char="▪"/>
              <a:defRPr/>
            </a:lvl1pPr>
            <a:lvl2pPr indent="-292100" lvl="1" marL="914400" algn="l">
              <a:lnSpc>
                <a:spcPct val="90000"/>
              </a:lnSpc>
              <a:spcBef>
                <a:spcPts val="400"/>
              </a:spcBef>
              <a:spcAft>
                <a:spcPts val="0"/>
              </a:spcAft>
              <a:buSzPts val="1000"/>
              <a:buChar char="▪"/>
              <a:defRPr/>
            </a:lvl2pPr>
            <a:lvl3pPr indent="-292100" lvl="2" marL="1371600" algn="l">
              <a:lnSpc>
                <a:spcPct val="90000"/>
              </a:lnSpc>
              <a:spcBef>
                <a:spcPts val="400"/>
              </a:spcBef>
              <a:spcAft>
                <a:spcPts val="0"/>
              </a:spcAft>
              <a:buSzPts val="1000"/>
              <a:buChar char="▪"/>
              <a:defRPr/>
            </a:lvl3pPr>
            <a:lvl4pPr indent="-292100" lvl="3" marL="1828800" algn="l">
              <a:lnSpc>
                <a:spcPct val="90000"/>
              </a:lnSpc>
              <a:spcBef>
                <a:spcPts val="400"/>
              </a:spcBef>
              <a:spcAft>
                <a:spcPts val="0"/>
              </a:spcAft>
              <a:buSzPts val="1000"/>
              <a:buChar char="▪"/>
              <a:defRPr/>
            </a:lvl4pPr>
            <a:lvl5pPr indent="-292100" lvl="4" marL="2286000" algn="l">
              <a:lnSpc>
                <a:spcPct val="9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11" name="Google Shape;4311;p63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24" name="Shape 424"/>
        <p:cNvGrpSpPr/>
        <p:nvPr/>
      </p:nvGrpSpPr>
      <p:grpSpPr>
        <a:xfrm>
          <a:off x="0" y="0"/>
          <a:ext cx="0" cy="0"/>
          <a:chOff x="0" y="0"/>
          <a:chExt cx="0" cy="0"/>
        </a:xfrm>
      </p:grpSpPr>
      <p:sp>
        <p:nvSpPr>
          <p:cNvPr id="425" name="Google Shape;425;p65"/>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5"/>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5"/>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5"/>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30" name="Google Shape;430;p6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31" name="Google Shape;431;p65"/>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32" name="Google Shape;432;p65"/>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33" name="Google Shape;433;p65"/>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34" name="Google Shape;434;p65"/>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35" name="Google Shape;435;p6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12" name="Shape 4312"/>
        <p:cNvGrpSpPr/>
        <p:nvPr/>
      </p:nvGrpSpPr>
      <p:grpSpPr>
        <a:xfrm>
          <a:off x="0" y="0"/>
          <a:ext cx="0" cy="0"/>
          <a:chOff x="0" y="0"/>
          <a:chExt cx="0" cy="0"/>
        </a:xfrm>
      </p:grpSpPr>
      <p:sp>
        <p:nvSpPr>
          <p:cNvPr id="4313" name="Google Shape;4313;p636"/>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2">
  <p:cSld name="OBJECT_2_1_1_1_2_1_2">
    <p:spTree>
      <p:nvGrpSpPr>
        <p:cNvPr id="4314" name="Shape 4314"/>
        <p:cNvGrpSpPr/>
        <p:nvPr/>
      </p:nvGrpSpPr>
      <p:grpSpPr>
        <a:xfrm>
          <a:off x="0" y="0"/>
          <a:ext cx="0" cy="0"/>
          <a:chOff x="0" y="0"/>
          <a:chExt cx="0" cy="0"/>
        </a:xfrm>
      </p:grpSpPr>
      <p:sp>
        <p:nvSpPr>
          <p:cNvPr id="4315" name="Google Shape;4315;p63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316" name="Google Shape;4316;p63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4317" name="Google Shape;4317;p637"/>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318" name="Google Shape;4318;p637"/>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319" name="Google Shape;4319;p637"/>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320" name="Google Shape;4320;p637"/>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321" name="Google Shape;4321;p637"/>
          <p:cNvSpPr txBox="1"/>
          <p:nvPr>
            <p:ph idx="5" type="subTitle"/>
          </p:nvPr>
        </p:nvSpPr>
        <p:spPr>
          <a:xfrm>
            <a:off x="5201475" y="1477750"/>
            <a:ext cx="33648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322" name="Google Shape;4322;p637"/>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23" name="Shape 4323"/>
        <p:cNvGrpSpPr/>
        <p:nvPr/>
      </p:nvGrpSpPr>
      <p:grpSpPr>
        <a:xfrm>
          <a:off x="0" y="0"/>
          <a:ext cx="0" cy="0"/>
          <a:chOff x="0" y="0"/>
          <a:chExt cx="0" cy="0"/>
        </a:xfrm>
      </p:grpSpPr>
      <p:sp>
        <p:nvSpPr>
          <p:cNvPr id="4324" name="Google Shape;4324;p6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5" name="Google Shape;4325;p638"/>
          <p:cNvGrpSpPr/>
          <p:nvPr/>
        </p:nvGrpSpPr>
        <p:grpSpPr>
          <a:xfrm>
            <a:off x="830392" y="1191256"/>
            <a:ext cx="745763" cy="45826"/>
            <a:chOff x="4580561" y="2589004"/>
            <a:chExt cx="1064464" cy="25200"/>
          </a:xfrm>
        </p:grpSpPr>
        <p:sp>
          <p:nvSpPr>
            <p:cNvPr id="4326" name="Google Shape;4326;p6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8" name="Google Shape;4328;p638"/>
          <p:cNvSpPr txBox="1"/>
          <p:nvPr>
            <p:ph type="title"/>
          </p:nvPr>
        </p:nvSpPr>
        <p:spPr>
          <a:xfrm>
            <a:off x="729450" y="1318650"/>
            <a:ext cx="7688700" cy="535200"/>
          </a:xfrm>
          <a:prstGeom prst="rect">
            <a:avLst/>
          </a:prstGeom>
        </p:spPr>
        <p:txBody>
          <a:bodyPr anchorCtr="0" anchor="ctr" bIns="0" lIns="0" spcFirstLastPara="1" rIns="0" wrap="square" tIns="0">
            <a:no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329" name="Google Shape;4329;p638"/>
          <p:cNvSpPr txBox="1"/>
          <p:nvPr>
            <p:ph idx="1" type="body"/>
          </p:nvPr>
        </p:nvSpPr>
        <p:spPr>
          <a:xfrm>
            <a:off x="729450" y="2078875"/>
            <a:ext cx="7688700" cy="2261100"/>
          </a:xfrm>
          <a:prstGeom prst="rect">
            <a:avLst/>
          </a:prstGeom>
        </p:spPr>
        <p:txBody>
          <a:bodyPr anchorCtr="0" anchor="t" bIns="0" lIns="0" spcFirstLastPara="1" rIns="0" wrap="square" tIns="0">
            <a:no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4330" name="Google Shape;4330;p638"/>
          <p:cNvSpPr txBox="1"/>
          <p:nvPr>
            <p:ph idx="12" type="sldNum"/>
          </p:nvPr>
        </p:nvSpPr>
        <p:spPr>
          <a:xfrm>
            <a:off x="8536302" y="4749851"/>
            <a:ext cx="5487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1" name="Shape 4331"/>
        <p:cNvGrpSpPr/>
        <p:nvPr/>
      </p:nvGrpSpPr>
      <p:grpSpPr>
        <a:xfrm>
          <a:off x="0" y="0"/>
          <a:ext cx="0" cy="0"/>
          <a:chOff x="0" y="0"/>
          <a:chExt cx="0" cy="0"/>
        </a:xfrm>
      </p:grpSpPr>
      <p:sp>
        <p:nvSpPr>
          <p:cNvPr id="4332" name="Google Shape;4332;p639"/>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33" name="Google Shape;4333;p63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spTree>
      <p:nvGrpSpPr>
        <p:cNvPr id="4334" name="Shape 4334"/>
        <p:cNvGrpSpPr/>
        <p:nvPr/>
      </p:nvGrpSpPr>
      <p:grpSpPr>
        <a:xfrm>
          <a:off x="0" y="0"/>
          <a:ext cx="0" cy="0"/>
          <a:chOff x="0" y="0"/>
          <a:chExt cx="0" cy="0"/>
        </a:xfrm>
      </p:grpSpPr>
      <p:sp>
        <p:nvSpPr>
          <p:cNvPr id="4335" name="Google Shape;4335;p640"/>
          <p:cNvSpPr txBox="1"/>
          <p:nvPr>
            <p:ph type="title"/>
          </p:nvPr>
        </p:nvSpPr>
        <p:spPr>
          <a:xfrm>
            <a:off x="571068" y="273844"/>
            <a:ext cx="7996500" cy="607200"/>
          </a:xfrm>
          <a:prstGeom prst="rect">
            <a:avLst/>
          </a:prstGeom>
          <a:noFill/>
          <a:ln>
            <a:noFill/>
          </a:ln>
        </p:spPr>
        <p:txBody>
          <a:bodyPr anchorCtr="0" anchor="t"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4336" name="Google Shape;4336;p64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_1">
    <p:bg>
      <p:bgPr>
        <a:solidFill>
          <a:schemeClr val="lt1"/>
        </a:solidFill>
      </p:bgPr>
    </p:bg>
    <p:spTree>
      <p:nvGrpSpPr>
        <p:cNvPr id="4337" name="Shape 4337"/>
        <p:cNvGrpSpPr/>
        <p:nvPr/>
      </p:nvGrpSpPr>
      <p:grpSpPr>
        <a:xfrm>
          <a:off x="0" y="0"/>
          <a:ext cx="0" cy="0"/>
          <a:chOff x="0" y="0"/>
          <a:chExt cx="0" cy="0"/>
        </a:xfrm>
      </p:grpSpPr>
      <p:sp>
        <p:nvSpPr>
          <p:cNvPr id="4338" name="Google Shape;4338;p64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339" name="Google Shape;4339;p641"/>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4340" name="Google Shape;4340;p64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1">
  <p:cSld name="TITLE_1_2">
    <p:bg>
      <p:bgPr>
        <a:solidFill>
          <a:schemeClr val="dk1"/>
        </a:solidFill>
      </p:bgPr>
    </p:bg>
    <p:spTree>
      <p:nvGrpSpPr>
        <p:cNvPr id="4341" name="Shape 4341"/>
        <p:cNvGrpSpPr/>
        <p:nvPr/>
      </p:nvGrpSpPr>
      <p:grpSpPr>
        <a:xfrm>
          <a:off x="0" y="0"/>
          <a:ext cx="0" cy="0"/>
          <a:chOff x="0" y="0"/>
          <a:chExt cx="0" cy="0"/>
        </a:xfrm>
      </p:grpSpPr>
      <p:sp>
        <p:nvSpPr>
          <p:cNvPr id="4342" name="Google Shape;4342;p64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43" name="Google Shape;4343;p64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344" name="Google Shape;4344;p642"/>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4345" name="Google Shape;4345;p64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4346" name="Google Shape;4346;p64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347" name="Google Shape;4347;p642"/>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348" name="Google Shape;4348;p642"/>
          <p:cNvPicPr preferRelativeResize="0"/>
          <p:nvPr/>
        </p:nvPicPr>
        <p:blipFill rotWithShape="1">
          <a:blip r:embed="rId3">
            <a:alphaModFix/>
          </a:blip>
          <a:srcRect b="0" l="0" r="0" t="0"/>
          <a:stretch/>
        </p:blipFill>
        <p:spPr>
          <a:xfrm>
            <a:off x="0" y="670"/>
            <a:ext cx="9139333" cy="5140875"/>
          </a:xfrm>
          <a:prstGeom prst="rect">
            <a:avLst/>
          </a:prstGeom>
          <a:noFill/>
          <a:ln>
            <a:noFill/>
          </a:ln>
        </p:spPr>
      </p:pic>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2">
  <p:cSld name="Impact 2">
    <p:bg>
      <p:bgPr>
        <a:solidFill>
          <a:schemeClr val="dk1"/>
        </a:solidFill>
      </p:bgPr>
    </p:bg>
    <p:spTree>
      <p:nvGrpSpPr>
        <p:cNvPr id="4349" name="Shape 4349"/>
        <p:cNvGrpSpPr/>
        <p:nvPr/>
      </p:nvGrpSpPr>
      <p:grpSpPr>
        <a:xfrm>
          <a:off x="0" y="0"/>
          <a:ext cx="0" cy="0"/>
          <a:chOff x="0" y="0"/>
          <a:chExt cx="0" cy="0"/>
        </a:xfrm>
      </p:grpSpPr>
      <p:sp>
        <p:nvSpPr>
          <p:cNvPr id="4350" name="Google Shape;4350;p643"/>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51" name="Google Shape;4351;p643"/>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OBJECT_2_1_1_1_2_1_3">
    <p:spTree>
      <p:nvGrpSpPr>
        <p:cNvPr id="4352" name="Shape 4352"/>
        <p:cNvGrpSpPr/>
        <p:nvPr/>
      </p:nvGrpSpPr>
      <p:grpSpPr>
        <a:xfrm>
          <a:off x="0" y="0"/>
          <a:ext cx="0" cy="0"/>
          <a:chOff x="0" y="0"/>
          <a:chExt cx="0" cy="0"/>
        </a:xfrm>
      </p:grpSpPr>
      <p:sp>
        <p:nvSpPr>
          <p:cNvPr id="4353" name="Google Shape;4353;p64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354" name="Google Shape;4354;p64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4355" name="Google Shape;4355;p644"/>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356" name="Google Shape;4356;p644"/>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357" name="Google Shape;4357;p644"/>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358" name="Google Shape;4358;p644"/>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359" name="Google Shape;4359;p644"/>
          <p:cNvSpPr txBox="1"/>
          <p:nvPr>
            <p:ph idx="5" type="subTitle"/>
          </p:nvPr>
        </p:nvSpPr>
        <p:spPr>
          <a:xfrm>
            <a:off x="5201475" y="1477750"/>
            <a:ext cx="33648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360" name="Google Shape;4360;p644"/>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4361" name="Shape 4361"/>
        <p:cNvGrpSpPr/>
        <p:nvPr/>
      </p:nvGrpSpPr>
      <p:grpSpPr>
        <a:xfrm>
          <a:off x="0" y="0"/>
          <a:ext cx="0" cy="0"/>
          <a:chOff x="0" y="0"/>
          <a:chExt cx="0" cy="0"/>
        </a:xfrm>
      </p:grpSpPr>
      <p:sp>
        <p:nvSpPr>
          <p:cNvPr id="4362" name="Google Shape;4362;p645"/>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3" name="Google Shape;4363;p645"/>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364" name="Google Shape;4364;p645"/>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36" name="Shape 436"/>
        <p:cNvGrpSpPr/>
        <p:nvPr/>
      </p:nvGrpSpPr>
      <p:grpSpPr>
        <a:xfrm>
          <a:off x="0" y="0"/>
          <a:ext cx="0" cy="0"/>
          <a:chOff x="0" y="0"/>
          <a:chExt cx="0" cy="0"/>
        </a:xfrm>
      </p:grpSpPr>
      <p:sp>
        <p:nvSpPr>
          <p:cNvPr id="437" name="Google Shape;437;p66"/>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38" name="Google Shape;438;p6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1_7 Content A - Basic_2">
    <p:bg>
      <p:bgPr>
        <a:solidFill>
          <a:schemeClr val="lt1"/>
        </a:solidFill>
      </p:bgPr>
    </p:bg>
    <p:spTree>
      <p:nvGrpSpPr>
        <p:cNvPr id="4365" name="Shape 4365"/>
        <p:cNvGrpSpPr/>
        <p:nvPr/>
      </p:nvGrpSpPr>
      <p:grpSpPr>
        <a:xfrm>
          <a:off x="0" y="0"/>
          <a:ext cx="0" cy="0"/>
          <a:chOff x="0" y="0"/>
          <a:chExt cx="0" cy="0"/>
        </a:xfrm>
      </p:grpSpPr>
      <p:sp>
        <p:nvSpPr>
          <p:cNvPr id="4366" name="Google Shape;4366;p64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367" name="Google Shape;4367;p646"/>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368" name="Google Shape;4368;p64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369" name="Google Shape;4369;p646"/>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p:cSld name="1_Content E - Blank">
    <p:bg>
      <p:bgPr>
        <a:solidFill>
          <a:schemeClr val="dk1"/>
        </a:solidFill>
      </p:bgPr>
    </p:bg>
    <p:spTree>
      <p:nvGrpSpPr>
        <p:cNvPr id="4370" name="Shape 4370"/>
        <p:cNvGrpSpPr/>
        <p:nvPr/>
      </p:nvGrpSpPr>
      <p:grpSpPr>
        <a:xfrm>
          <a:off x="0" y="0"/>
          <a:ext cx="0" cy="0"/>
          <a:chOff x="0" y="0"/>
          <a:chExt cx="0" cy="0"/>
        </a:xfrm>
      </p:grpSpPr>
      <p:sp>
        <p:nvSpPr>
          <p:cNvPr id="4371" name="Google Shape;4371;p647"/>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4372" name="Shape 4372"/>
        <p:cNvGrpSpPr/>
        <p:nvPr/>
      </p:nvGrpSpPr>
      <p:grpSpPr>
        <a:xfrm>
          <a:off x="0" y="0"/>
          <a:ext cx="0" cy="0"/>
          <a:chOff x="0" y="0"/>
          <a:chExt cx="0" cy="0"/>
        </a:xfrm>
      </p:grpSpPr>
      <p:sp>
        <p:nvSpPr>
          <p:cNvPr id="4373" name="Google Shape;4373;p648"/>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374" name="Google Shape;4374;p64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375" name="Google Shape;4375;p648"/>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76" name="Google Shape;4376;p648"/>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1_7 Content A - Basic_3">
    <p:bg>
      <p:bgPr>
        <a:solidFill>
          <a:schemeClr val="lt1"/>
        </a:solidFill>
      </p:bgPr>
    </p:bg>
    <p:spTree>
      <p:nvGrpSpPr>
        <p:cNvPr id="4377" name="Shape 4377"/>
        <p:cNvGrpSpPr/>
        <p:nvPr/>
      </p:nvGrpSpPr>
      <p:grpSpPr>
        <a:xfrm>
          <a:off x="0" y="0"/>
          <a:ext cx="0" cy="0"/>
          <a:chOff x="0" y="0"/>
          <a:chExt cx="0" cy="0"/>
        </a:xfrm>
      </p:grpSpPr>
      <p:sp>
        <p:nvSpPr>
          <p:cNvPr id="4378" name="Google Shape;4378;p64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379" name="Google Shape;4379;p649"/>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380" name="Google Shape;4380;p64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14_1">
    <p:bg>
      <p:bgPr>
        <a:solidFill>
          <a:schemeClr val="lt1"/>
        </a:solidFill>
      </p:bgPr>
    </p:bg>
    <p:spTree>
      <p:nvGrpSpPr>
        <p:cNvPr id="4381" name="Shape 4381"/>
        <p:cNvGrpSpPr/>
        <p:nvPr/>
      </p:nvGrpSpPr>
      <p:grpSpPr>
        <a:xfrm>
          <a:off x="0" y="0"/>
          <a:ext cx="0" cy="0"/>
          <a:chOff x="0" y="0"/>
          <a:chExt cx="0" cy="0"/>
        </a:xfrm>
      </p:grpSpPr>
      <p:sp>
        <p:nvSpPr>
          <p:cNvPr id="4382" name="Google Shape;4382;p65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383" name="Google Shape;4383;p650"/>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384" name="Google Shape;4384;p650"/>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385" name="Google Shape;4385;p650"/>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2">
  <p:cSld name="OBJECT_1_13">
    <p:bg>
      <p:bgPr>
        <a:solidFill>
          <a:schemeClr val="lt1"/>
        </a:solidFill>
      </p:bgPr>
    </p:bg>
    <p:spTree>
      <p:nvGrpSpPr>
        <p:cNvPr id="4386" name="Shape 4386"/>
        <p:cNvGrpSpPr/>
        <p:nvPr/>
      </p:nvGrpSpPr>
      <p:grpSpPr>
        <a:xfrm>
          <a:off x="0" y="0"/>
          <a:ext cx="0" cy="0"/>
          <a:chOff x="0" y="0"/>
          <a:chExt cx="0" cy="0"/>
        </a:xfrm>
      </p:grpSpPr>
      <p:sp>
        <p:nvSpPr>
          <p:cNvPr id="4387" name="Google Shape;4387;p65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388" name="Google Shape;4388;p651"/>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389" name="Google Shape;4389;p651"/>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390" name="Google Shape;4390;p651"/>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1 1">
  <p:cSld name="1_7 Content A - Basic_3_1">
    <p:bg>
      <p:bgPr>
        <a:solidFill>
          <a:schemeClr val="lt1"/>
        </a:solidFill>
      </p:bgPr>
    </p:bg>
    <p:spTree>
      <p:nvGrpSpPr>
        <p:cNvPr id="4391" name="Shape 4391"/>
        <p:cNvGrpSpPr/>
        <p:nvPr/>
      </p:nvGrpSpPr>
      <p:grpSpPr>
        <a:xfrm>
          <a:off x="0" y="0"/>
          <a:ext cx="0" cy="0"/>
          <a:chOff x="0" y="0"/>
          <a:chExt cx="0" cy="0"/>
        </a:xfrm>
      </p:grpSpPr>
      <p:sp>
        <p:nvSpPr>
          <p:cNvPr id="4392" name="Google Shape;4392;p65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393" name="Google Shape;4393;p652"/>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394" name="Google Shape;4394;p65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395" name="Google Shape;4395;p652"/>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p:cSld name="Title">
    <p:bg>
      <p:bgPr>
        <a:solidFill>
          <a:schemeClr val="lt1"/>
        </a:solidFill>
      </p:bgPr>
    </p:bg>
    <p:spTree>
      <p:nvGrpSpPr>
        <p:cNvPr id="4396" name="Shape 4396"/>
        <p:cNvGrpSpPr/>
        <p:nvPr/>
      </p:nvGrpSpPr>
      <p:grpSpPr>
        <a:xfrm>
          <a:off x="0" y="0"/>
          <a:ext cx="0" cy="0"/>
          <a:chOff x="0" y="0"/>
          <a:chExt cx="0" cy="0"/>
        </a:xfrm>
      </p:grpSpPr>
      <p:sp>
        <p:nvSpPr>
          <p:cNvPr id="4397" name="Google Shape;4397;p65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398" name="Google Shape;4398;p653"/>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2">
  <p:cSld name="Content E - Blank">
    <p:bg>
      <p:bgPr>
        <a:solidFill>
          <a:schemeClr val="lt1"/>
        </a:solidFill>
      </p:bgPr>
    </p:bg>
    <p:spTree>
      <p:nvGrpSpPr>
        <p:cNvPr id="4399" name="Shape 4399"/>
        <p:cNvGrpSpPr/>
        <p:nvPr/>
      </p:nvGrpSpPr>
      <p:grpSpPr>
        <a:xfrm>
          <a:off x="0" y="0"/>
          <a:ext cx="0" cy="0"/>
          <a:chOff x="0" y="0"/>
          <a:chExt cx="0" cy="0"/>
        </a:xfrm>
      </p:grpSpPr>
      <p:sp>
        <p:nvSpPr>
          <p:cNvPr id="4400" name="Google Shape;4400;p65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1">
  <p:cSld name="1_Z - Closing Light">
    <p:spTree>
      <p:nvGrpSpPr>
        <p:cNvPr id="4401" name="Shape 4401"/>
        <p:cNvGrpSpPr/>
        <p:nvPr/>
      </p:nvGrpSpPr>
      <p:grpSpPr>
        <a:xfrm>
          <a:off x="0" y="0"/>
          <a:ext cx="0" cy="0"/>
          <a:chOff x="0" y="0"/>
          <a:chExt cx="0" cy="0"/>
        </a:xfrm>
      </p:grpSpPr>
      <p:pic>
        <p:nvPicPr>
          <p:cNvPr id="4402" name="Google Shape;4402;p655"/>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
        <p:nvSpPr>
          <p:cNvPr id="4403" name="Google Shape;4403;p65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439" name="Shape 439"/>
        <p:cNvGrpSpPr/>
        <p:nvPr/>
      </p:nvGrpSpPr>
      <p:grpSpPr>
        <a:xfrm>
          <a:off x="0" y="0"/>
          <a:ext cx="0" cy="0"/>
          <a:chOff x="0" y="0"/>
          <a:chExt cx="0" cy="0"/>
        </a:xfrm>
      </p:grpSpPr>
      <p:sp>
        <p:nvSpPr>
          <p:cNvPr id="440" name="Google Shape;440;p6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67"/>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1_Content E - Power Statement 3">
    <p:bg>
      <p:bgPr>
        <a:solidFill>
          <a:schemeClr val="accent4"/>
        </a:solidFill>
      </p:bgPr>
    </p:bg>
    <p:spTree>
      <p:nvGrpSpPr>
        <p:cNvPr id="4404" name="Shape 4404"/>
        <p:cNvGrpSpPr/>
        <p:nvPr/>
      </p:nvGrpSpPr>
      <p:grpSpPr>
        <a:xfrm>
          <a:off x="0" y="0"/>
          <a:ext cx="0" cy="0"/>
          <a:chOff x="0" y="0"/>
          <a:chExt cx="0" cy="0"/>
        </a:xfrm>
      </p:grpSpPr>
      <p:sp>
        <p:nvSpPr>
          <p:cNvPr id="4405" name="Google Shape;4405;p656"/>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406" name="Google Shape;4406;p65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1">
  <p:cSld name="7 Content A - Basic 7">
    <p:spTree>
      <p:nvGrpSpPr>
        <p:cNvPr id="4407" name="Shape 4407"/>
        <p:cNvGrpSpPr/>
        <p:nvPr/>
      </p:nvGrpSpPr>
      <p:grpSpPr>
        <a:xfrm>
          <a:off x="0" y="0"/>
          <a:ext cx="0" cy="0"/>
          <a:chOff x="0" y="0"/>
          <a:chExt cx="0" cy="0"/>
        </a:xfrm>
      </p:grpSpPr>
      <p:sp>
        <p:nvSpPr>
          <p:cNvPr id="4408" name="Google Shape;4408;p65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09" name="Google Shape;4409;p657"/>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410" name="Google Shape;4410;p657"/>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11" name="Google Shape;4411;p65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4">
    <p:bg>
      <p:bgPr>
        <a:solidFill>
          <a:schemeClr val="lt1"/>
        </a:solidFill>
      </p:bgPr>
    </p:bg>
    <p:spTree>
      <p:nvGrpSpPr>
        <p:cNvPr id="4412" name="Shape 4412"/>
        <p:cNvGrpSpPr/>
        <p:nvPr/>
      </p:nvGrpSpPr>
      <p:grpSpPr>
        <a:xfrm>
          <a:off x="0" y="0"/>
          <a:ext cx="0" cy="0"/>
          <a:chOff x="0" y="0"/>
          <a:chExt cx="0" cy="0"/>
        </a:xfrm>
      </p:grpSpPr>
      <p:sp>
        <p:nvSpPr>
          <p:cNvPr id="4413" name="Google Shape;4413;p65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414" name="Google Shape;4414;p65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415" name="Google Shape;4415;p65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416" name="Google Shape;4416;p658"/>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OBJECT_1_15">
    <p:bg>
      <p:bgPr>
        <a:solidFill>
          <a:schemeClr val="lt1"/>
        </a:solidFill>
      </p:bgPr>
    </p:bg>
    <p:spTree>
      <p:nvGrpSpPr>
        <p:cNvPr id="4417" name="Shape 4417"/>
        <p:cNvGrpSpPr/>
        <p:nvPr/>
      </p:nvGrpSpPr>
      <p:grpSpPr>
        <a:xfrm>
          <a:off x="0" y="0"/>
          <a:ext cx="0" cy="0"/>
          <a:chOff x="0" y="0"/>
          <a:chExt cx="0" cy="0"/>
        </a:xfrm>
      </p:grpSpPr>
      <p:sp>
        <p:nvSpPr>
          <p:cNvPr id="4418" name="Google Shape;4418;p65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419" name="Google Shape;4419;p659"/>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420" name="Google Shape;4420;p659"/>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421" name="Google Shape;4421;p65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16">
    <p:bg>
      <p:bgPr>
        <a:solidFill>
          <a:schemeClr val="lt1"/>
        </a:solidFill>
      </p:bgPr>
    </p:bg>
    <p:spTree>
      <p:nvGrpSpPr>
        <p:cNvPr id="4422" name="Shape 4422"/>
        <p:cNvGrpSpPr/>
        <p:nvPr/>
      </p:nvGrpSpPr>
      <p:grpSpPr>
        <a:xfrm>
          <a:off x="0" y="0"/>
          <a:ext cx="0" cy="0"/>
          <a:chOff x="0" y="0"/>
          <a:chExt cx="0" cy="0"/>
        </a:xfrm>
      </p:grpSpPr>
      <p:sp>
        <p:nvSpPr>
          <p:cNvPr id="4423" name="Google Shape;4423;p66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424" name="Google Shape;4424;p660"/>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425" name="Google Shape;4425;p660"/>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426" name="Google Shape;4426;p66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4432" name="Shape 4432"/>
        <p:cNvGrpSpPr/>
        <p:nvPr/>
      </p:nvGrpSpPr>
      <p:grpSpPr>
        <a:xfrm>
          <a:off x="0" y="0"/>
          <a:ext cx="0" cy="0"/>
          <a:chOff x="0" y="0"/>
          <a:chExt cx="0" cy="0"/>
        </a:xfrm>
      </p:grpSpPr>
      <p:sp>
        <p:nvSpPr>
          <p:cNvPr id="4433" name="Google Shape;4433;p662"/>
          <p:cNvSpPr txBox="1"/>
          <p:nvPr>
            <p:ph type="ctrTitle"/>
          </p:nvPr>
        </p:nvSpPr>
        <p:spPr>
          <a:xfrm>
            <a:off x="571499" y="890231"/>
            <a:ext cx="4000800" cy="1790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4" name="Google Shape;4434;p662"/>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435" name="Google Shape;4435;p662"/>
          <p:cNvPicPr preferRelativeResize="0"/>
          <p:nvPr/>
        </p:nvPicPr>
        <p:blipFill rotWithShape="1">
          <a:blip r:embed="rId2">
            <a:alphaModFix/>
          </a:blip>
          <a:srcRect b="0" l="0" r="0" t="0"/>
          <a:stretch/>
        </p:blipFill>
        <p:spPr>
          <a:xfrm>
            <a:off x="571505" y="457199"/>
            <a:ext cx="1919194" cy="304089"/>
          </a:xfrm>
          <a:prstGeom prst="rect">
            <a:avLst/>
          </a:prstGeom>
          <a:noFill/>
          <a:ln>
            <a:noFill/>
          </a:ln>
        </p:spPr>
      </p:pic>
      <p:cxnSp>
        <p:nvCxnSpPr>
          <p:cNvPr id="4436" name="Google Shape;4436;p662"/>
          <p:cNvCxnSpPr/>
          <p:nvPr/>
        </p:nvCxnSpPr>
        <p:spPr>
          <a:xfrm>
            <a:off x="571505"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437" name="Google Shape;4437;p662"/>
          <p:cNvSpPr txBox="1"/>
          <p:nvPr>
            <p:ph idx="2" type="subTitle"/>
          </p:nvPr>
        </p:nvSpPr>
        <p:spPr>
          <a:xfrm>
            <a:off x="571505" y="4317000"/>
            <a:ext cx="3948000" cy="369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dk1"/>
              </a:buClr>
              <a:buSzPts val="1200"/>
              <a:buNone/>
              <a:defRPr/>
            </a:lvl6pPr>
            <a:lvl7pPr lvl="6" algn="l">
              <a:lnSpc>
                <a:spcPct val="90000"/>
              </a:lnSpc>
              <a:spcBef>
                <a:spcPts val="400"/>
              </a:spcBef>
              <a:spcAft>
                <a:spcPts val="0"/>
              </a:spcAft>
              <a:buClr>
                <a:schemeClr val="dk1"/>
              </a:buClr>
              <a:buSzPts val="1200"/>
              <a:buNone/>
              <a:defRPr/>
            </a:lvl7pPr>
            <a:lvl8pPr lvl="7" algn="l">
              <a:lnSpc>
                <a:spcPct val="90000"/>
              </a:lnSpc>
              <a:spcBef>
                <a:spcPts val="400"/>
              </a:spcBef>
              <a:spcAft>
                <a:spcPts val="0"/>
              </a:spcAft>
              <a:buClr>
                <a:schemeClr val="dk1"/>
              </a:buClr>
              <a:buSzPts val="1200"/>
              <a:buNone/>
              <a:defRPr/>
            </a:lvl8pPr>
            <a:lvl9pPr lvl="8" algn="l">
              <a:lnSpc>
                <a:spcPct val="90000"/>
              </a:lnSpc>
              <a:spcBef>
                <a:spcPts val="400"/>
              </a:spcBef>
              <a:spcAft>
                <a:spcPts val="0"/>
              </a:spcAft>
              <a:buClr>
                <a:schemeClr val="dk1"/>
              </a:buClr>
              <a:buSzPts val="1200"/>
              <a:buNone/>
              <a:defRPr/>
            </a:lvl9pPr>
          </a:lstStyle>
          <a:p/>
        </p:txBody>
      </p:sp>
      <p:pic>
        <p:nvPicPr>
          <p:cNvPr id="4438" name="Google Shape;4438;p662"/>
          <p:cNvPicPr preferRelativeResize="0"/>
          <p:nvPr/>
        </p:nvPicPr>
        <p:blipFill rotWithShape="1">
          <a:blip r:embed="rId3">
            <a:alphaModFix/>
          </a:blip>
          <a:srcRect b="0" l="0" r="0" t="0"/>
          <a:stretch/>
        </p:blipFill>
        <p:spPr>
          <a:xfrm>
            <a:off x="4904747" y="456094"/>
            <a:ext cx="4239349" cy="4231296"/>
          </a:xfrm>
          <a:prstGeom prst="rect">
            <a:avLst/>
          </a:prstGeom>
          <a:noFill/>
          <a:ln>
            <a:noFill/>
          </a:ln>
        </p:spPr>
      </p:pic>
      <p:sp>
        <p:nvSpPr>
          <p:cNvPr id="4439" name="Google Shape;4439;p662"/>
          <p:cNvSpPr/>
          <p:nvPr/>
        </p:nvSpPr>
        <p:spPr>
          <a:xfrm>
            <a:off x="8373131" y="4856419"/>
            <a:ext cx="143400" cy="1389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Title, No Image - Light">
    <p:spTree>
      <p:nvGrpSpPr>
        <p:cNvPr id="4440" name="Shape 4440"/>
        <p:cNvGrpSpPr/>
        <p:nvPr/>
      </p:nvGrpSpPr>
      <p:grpSpPr>
        <a:xfrm>
          <a:off x="0" y="0"/>
          <a:ext cx="0" cy="0"/>
          <a:chOff x="0" y="0"/>
          <a:chExt cx="0" cy="0"/>
        </a:xfrm>
      </p:grpSpPr>
      <p:sp>
        <p:nvSpPr>
          <p:cNvPr id="4441" name="Google Shape;4441;p663"/>
          <p:cNvSpPr txBox="1"/>
          <p:nvPr>
            <p:ph type="ctrTitle"/>
          </p:nvPr>
        </p:nvSpPr>
        <p:spPr>
          <a:xfrm>
            <a:off x="571499" y="890231"/>
            <a:ext cx="4000800" cy="1790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2" name="Google Shape;4442;p663"/>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443" name="Google Shape;4443;p663"/>
          <p:cNvPicPr preferRelativeResize="0"/>
          <p:nvPr/>
        </p:nvPicPr>
        <p:blipFill rotWithShape="1">
          <a:blip r:embed="rId2">
            <a:alphaModFix/>
          </a:blip>
          <a:srcRect b="0" l="0" r="0" t="0"/>
          <a:stretch/>
        </p:blipFill>
        <p:spPr>
          <a:xfrm>
            <a:off x="571505" y="457199"/>
            <a:ext cx="1919194" cy="304089"/>
          </a:xfrm>
          <a:prstGeom prst="rect">
            <a:avLst/>
          </a:prstGeom>
          <a:noFill/>
          <a:ln>
            <a:noFill/>
          </a:ln>
        </p:spPr>
      </p:pic>
      <p:cxnSp>
        <p:nvCxnSpPr>
          <p:cNvPr id="4444" name="Google Shape;4444;p663"/>
          <p:cNvCxnSpPr/>
          <p:nvPr/>
        </p:nvCxnSpPr>
        <p:spPr>
          <a:xfrm>
            <a:off x="571505"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445" name="Google Shape;4445;p663"/>
          <p:cNvSpPr txBox="1"/>
          <p:nvPr>
            <p:ph idx="2" type="subTitle"/>
          </p:nvPr>
        </p:nvSpPr>
        <p:spPr>
          <a:xfrm>
            <a:off x="571505" y="4317000"/>
            <a:ext cx="3948000" cy="369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dk1"/>
              </a:buClr>
              <a:buSzPts val="1200"/>
              <a:buNone/>
              <a:defRPr/>
            </a:lvl6pPr>
            <a:lvl7pPr lvl="6" algn="l">
              <a:lnSpc>
                <a:spcPct val="90000"/>
              </a:lnSpc>
              <a:spcBef>
                <a:spcPts val="400"/>
              </a:spcBef>
              <a:spcAft>
                <a:spcPts val="0"/>
              </a:spcAft>
              <a:buClr>
                <a:schemeClr val="dk1"/>
              </a:buClr>
              <a:buSzPts val="1200"/>
              <a:buNone/>
              <a:defRPr/>
            </a:lvl7pPr>
            <a:lvl8pPr lvl="7" algn="l">
              <a:lnSpc>
                <a:spcPct val="90000"/>
              </a:lnSpc>
              <a:spcBef>
                <a:spcPts val="400"/>
              </a:spcBef>
              <a:spcAft>
                <a:spcPts val="0"/>
              </a:spcAft>
              <a:buClr>
                <a:schemeClr val="dk1"/>
              </a:buClr>
              <a:buSzPts val="1200"/>
              <a:buNone/>
              <a:defRPr/>
            </a:lvl8pPr>
            <a:lvl9pPr lvl="8" algn="l">
              <a:lnSpc>
                <a:spcPct val="90000"/>
              </a:lnSpc>
              <a:spcBef>
                <a:spcPts val="400"/>
              </a:spcBef>
              <a:spcAft>
                <a:spcPts val="0"/>
              </a:spcAft>
              <a:buClr>
                <a:schemeClr val="dk1"/>
              </a:buClr>
              <a:buSzPts val="1200"/>
              <a:buNone/>
              <a:defRPr/>
            </a:lvl9pPr>
          </a:lstStyle>
          <a:p/>
        </p:txBody>
      </p:sp>
      <p:sp>
        <p:nvSpPr>
          <p:cNvPr id="4446" name="Google Shape;4446;p663"/>
          <p:cNvSpPr/>
          <p:nvPr/>
        </p:nvSpPr>
        <p:spPr>
          <a:xfrm>
            <a:off x="8373131" y="4856419"/>
            <a:ext cx="143400" cy="1389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Light">
  <p:cSld name="Subtitle - Light">
    <p:spTree>
      <p:nvGrpSpPr>
        <p:cNvPr id="4447" name="Shape 4447"/>
        <p:cNvGrpSpPr/>
        <p:nvPr/>
      </p:nvGrpSpPr>
      <p:grpSpPr>
        <a:xfrm>
          <a:off x="0" y="0"/>
          <a:ext cx="0" cy="0"/>
          <a:chOff x="0" y="0"/>
          <a:chExt cx="0" cy="0"/>
        </a:xfrm>
      </p:grpSpPr>
      <p:sp>
        <p:nvSpPr>
          <p:cNvPr id="4448" name="Google Shape;4448;p664"/>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9" name="Google Shape;4449;p664"/>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50" name="Google Shape;4450;p664"/>
          <p:cNvSpPr txBox="1"/>
          <p:nvPr>
            <p:ph idx="2" type="body"/>
          </p:nvPr>
        </p:nvSpPr>
        <p:spPr>
          <a:xfrm>
            <a:off x="548640" y="1495044"/>
            <a:ext cx="8044500" cy="31377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51" name="Google Shape;4451;p664"/>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936">
          <p15:clr>
            <a:srgbClr val="FBAE40"/>
          </p15:clr>
        </p15:guide>
      </p15:sldGuideLst>
    </p:ext>
  </p:extLst>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White">
  <p:cSld name="Subtitle - White">
    <p:bg>
      <p:bgPr>
        <a:solidFill>
          <a:srgbClr val="FFFFFF"/>
        </a:solidFill>
      </p:bgPr>
    </p:bg>
    <p:spTree>
      <p:nvGrpSpPr>
        <p:cNvPr id="4452" name="Shape 4452"/>
        <p:cNvGrpSpPr/>
        <p:nvPr/>
      </p:nvGrpSpPr>
      <p:grpSpPr>
        <a:xfrm>
          <a:off x="0" y="0"/>
          <a:ext cx="0" cy="0"/>
          <a:chOff x="0" y="0"/>
          <a:chExt cx="0" cy="0"/>
        </a:xfrm>
      </p:grpSpPr>
      <p:sp>
        <p:nvSpPr>
          <p:cNvPr id="4453" name="Google Shape;4453;p665"/>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4" name="Google Shape;4454;p665"/>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55" name="Google Shape;4455;p665"/>
          <p:cNvSpPr txBox="1"/>
          <p:nvPr>
            <p:ph idx="2" type="body"/>
          </p:nvPr>
        </p:nvSpPr>
        <p:spPr>
          <a:xfrm>
            <a:off x="548640" y="1495044"/>
            <a:ext cx="8044500" cy="31377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56" name="Google Shape;4456;p665"/>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Light">
  <p:cSld name="No Subtitle - Light">
    <p:spTree>
      <p:nvGrpSpPr>
        <p:cNvPr id="4457" name="Shape 4457"/>
        <p:cNvGrpSpPr/>
        <p:nvPr/>
      </p:nvGrpSpPr>
      <p:grpSpPr>
        <a:xfrm>
          <a:off x="0" y="0"/>
          <a:ext cx="0" cy="0"/>
          <a:chOff x="0" y="0"/>
          <a:chExt cx="0" cy="0"/>
        </a:xfrm>
      </p:grpSpPr>
      <p:sp>
        <p:nvSpPr>
          <p:cNvPr id="4458" name="Google Shape;4458;p666"/>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9" name="Google Shape;4459;p666"/>
          <p:cNvSpPr txBox="1"/>
          <p:nvPr>
            <p:ph idx="1" type="body"/>
          </p:nvPr>
        </p:nvSpPr>
        <p:spPr>
          <a:xfrm>
            <a:off x="548640" y="1019555"/>
            <a:ext cx="8044500" cy="36132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60" name="Google Shape;4460;p666"/>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42" name="Shape 442"/>
        <p:cNvGrpSpPr/>
        <p:nvPr/>
      </p:nvGrpSpPr>
      <p:grpSpPr>
        <a:xfrm>
          <a:off x="0" y="0"/>
          <a:ext cx="0" cy="0"/>
          <a:chOff x="0" y="0"/>
          <a:chExt cx="0" cy="0"/>
        </a:xfrm>
      </p:grpSpPr>
      <p:sp>
        <p:nvSpPr>
          <p:cNvPr id="443" name="Google Shape;443;p68"/>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44" name="Google Shape;444;p6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Light">
  <p:cSld name="Two Column - Light">
    <p:spTree>
      <p:nvGrpSpPr>
        <p:cNvPr id="4461" name="Shape 4461"/>
        <p:cNvGrpSpPr/>
        <p:nvPr/>
      </p:nvGrpSpPr>
      <p:grpSpPr>
        <a:xfrm>
          <a:off x="0" y="0"/>
          <a:ext cx="0" cy="0"/>
          <a:chOff x="0" y="0"/>
          <a:chExt cx="0" cy="0"/>
        </a:xfrm>
      </p:grpSpPr>
      <p:sp>
        <p:nvSpPr>
          <p:cNvPr id="4462" name="Google Shape;4462;p667"/>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63" name="Google Shape;4463;p667"/>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4464" name="Google Shape;4464;p667"/>
          <p:cNvCxnSpPr/>
          <p:nvPr/>
        </p:nvCxnSpPr>
        <p:spPr>
          <a:xfrm>
            <a:off x="4573919"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465" name="Google Shape;4465;p667"/>
          <p:cNvSpPr txBox="1"/>
          <p:nvPr>
            <p:ph idx="2" type="subTitle"/>
          </p:nvPr>
        </p:nvSpPr>
        <p:spPr>
          <a:xfrm>
            <a:off x="548639" y="1567201"/>
            <a:ext cx="34116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dk1"/>
              </a:buClr>
              <a:buSzPts val="1200"/>
              <a:buNone/>
              <a:defRPr/>
            </a:lvl6pPr>
            <a:lvl7pPr lvl="6" algn="l">
              <a:lnSpc>
                <a:spcPct val="90000"/>
              </a:lnSpc>
              <a:spcBef>
                <a:spcPts val="400"/>
              </a:spcBef>
              <a:spcAft>
                <a:spcPts val="0"/>
              </a:spcAft>
              <a:buClr>
                <a:schemeClr val="dk1"/>
              </a:buClr>
              <a:buSzPts val="1200"/>
              <a:buNone/>
              <a:defRPr/>
            </a:lvl7pPr>
            <a:lvl8pPr lvl="7" algn="l">
              <a:lnSpc>
                <a:spcPct val="90000"/>
              </a:lnSpc>
              <a:spcBef>
                <a:spcPts val="400"/>
              </a:spcBef>
              <a:spcAft>
                <a:spcPts val="0"/>
              </a:spcAft>
              <a:buClr>
                <a:schemeClr val="dk1"/>
              </a:buClr>
              <a:buSzPts val="1200"/>
              <a:buNone/>
              <a:defRPr/>
            </a:lvl8pPr>
            <a:lvl9pPr lvl="8" algn="l">
              <a:lnSpc>
                <a:spcPct val="90000"/>
              </a:lnSpc>
              <a:spcBef>
                <a:spcPts val="400"/>
              </a:spcBef>
              <a:spcAft>
                <a:spcPts val="0"/>
              </a:spcAft>
              <a:buClr>
                <a:schemeClr val="dk1"/>
              </a:buClr>
              <a:buSzPts val="1200"/>
              <a:buNone/>
              <a:defRPr/>
            </a:lvl9pPr>
          </a:lstStyle>
          <a:p/>
        </p:txBody>
      </p:sp>
      <p:sp>
        <p:nvSpPr>
          <p:cNvPr id="4466" name="Google Shape;4466;p667"/>
          <p:cNvSpPr txBox="1"/>
          <p:nvPr>
            <p:ph idx="3" type="body"/>
          </p:nvPr>
        </p:nvSpPr>
        <p:spPr>
          <a:xfrm>
            <a:off x="548637" y="2029766"/>
            <a:ext cx="34116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67" name="Google Shape;4467;p667"/>
          <p:cNvSpPr txBox="1"/>
          <p:nvPr>
            <p:ph idx="4" type="body"/>
          </p:nvPr>
        </p:nvSpPr>
        <p:spPr>
          <a:xfrm>
            <a:off x="5177151" y="2029766"/>
            <a:ext cx="34116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68" name="Google Shape;4468;p667"/>
          <p:cNvSpPr txBox="1"/>
          <p:nvPr>
            <p:ph idx="5" type="body"/>
          </p:nvPr>
        </p:nvSpPr>
        <p:spPr>
          <a:xfrm>
            <a:off x="5177151" y="1567201"/>
            <a:ext cx="34182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dk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69" name="Google Shape;4469;p667"/>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Light">
  <p:cSld name="Two Column w/ Space - Light">
    <p:spTree>
      <p:nvGrpSpPr>
        <p:cNvPr id="4470" name="Shape 4470"/>
        <p:cNvGrpSpPr/>
        <p:nvPr/>
      </p:nvGrpSpPr>
      <p:grpSpPr>
        <a:xfrm>
          <a:off x="0" y="0"/>
          <a:ext cx="0" cy="0"/>
          <a:chOff x="0" y="0"/>
          <a:chExt cx="0" cy="0"/>
        </a:xfrm>
      </p:grpSpPr>
      <p:sp>
        <p:nvSpPr>
          <p:cNvPr id="4471" name="Google Shape;4471;p668"/>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72" name="Google Shape;4472;p668"/>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4473" name="Google Shape;4473;p668"/>
          <p:cNvCxnSpPr/>
          <p:nvPr/>
        </p:nvCxnSpPr>
        <p:spPr>
          <a:xfrm>
            <a:off x="4573919"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474" name="Google Shape;4474;p668"/>
          <p:cNvSpPr txBox="1"/>
          <p:nvPr>
            <p:ph idx="2" type="subTitle"/>
          </p:nvPr>
        </p:nvSpPr>
        <p:spPr>
          <a:xfrm>
            <a:off x="548639" y="2861285"/>
            <a:ext cx="34116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dk1"/>
              </a:buClr>
              <a:buSzPts val="1200"/>
              <a:buNone/>
              <a:defRPr/>
            </a:lvl6pPr>
            <a:lvl7pPr lvl="6" algn="l">
              <a:lnSpc>
                <a:spcPct val="90000"/>
              </a:lnSpc>
              <a:spcBef>
                <a:spcPts val="400"/>
              </a:spcBef>
              <a:spcAft>
                <a:spcPts val="0"/>
              </a:spcAft>
              <a:buClr>
                <a:schemeClr val="dk1"/>
              </a:buClr>
              <a:buSzPts val="1200"/>
              <a:buNone/>
              <a:defRPr/>
            </a:lvl7pPr>
            <a:lvl8pPr lvl="7" algn="l">
              <a:lnSpc>
                <a:spcPct val="90000"/>
              </a:lnSpc>
              <a:spcBef>
                <a:spcPts val="400"/>
              </a:spcBef>
              <a:spcAft>
                <a:spcPts val="0"/>
              </a:spcAft>
              <a:buClr>
                <a:schemeClr val="dk1"/>
              </a:buClr>
              <a:buSzPts val="1200"/>
              <a:buNone/>
              <a:defRPr/>
            </a:lvl8pPr>
            <a:lvl9pPr lvl="8" algn="l">
              <a:lnSpc>
                <a:spcPct val="90000"/>
              </a:lnSpc>
              <a:spcBef>
                <a:spcPts val="400"/>
              </a:spcBef>
              <a:spcAft>
                <a:spcPts val="0"/>
              </a:spcAft>
              <a:buClr>
                <a:schemeClr val="dk1"/>
              </a:buClr>
              <a:buSzPts val="1200"/>
              <a:buNone/>
              <a:defRPr/>
            </a:lvl9pPr>
          </a:lstStyle>
          <a:p/>
        </p:txBody>
      </p:sp>
      <p:sp>
        <p:nvSpPr>
          <p:cNvPr id="4475" name="Google Shape;4475;p668"/>
          <p:cNvSpPr txBox="1"/>
          <p:nvPr>
            <p:ph idx="3" type="body"/>
          </p:nvPr>
        </p:nvSpPr>
        <p:spPr>
          <a:xfrm>
            <a:off x="548637" y="3299792"/>
            <a:ext cx="3411600" cy="12069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76" name="Google Shape;4476;p668"/>
          <p:cNvSpPr txBox="1"/>
          <p:nvPr>
            <p:ph idx="4" type="body"/>
          </p:nvPr>
        </p:nvSpPr>
        <p:spPr>
          <a:xfrm>
            <a:off x="5177151" y="3299792"/>
            <a:ext cx="3411600" cy="12069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77" name="Google Shape;4477;p668"/>
          <p:cNvSpPr txBox="1"/>
          <p:nvPr>
            <p:ph idx="5" type="body"/>
          </p:nvPr>
        </p:nvSpPr>
        <p:spPr>
          <a:xfrm>
            <a:off x="5177151" y="2861285"/>
            <a:ext cx="34182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dk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78" name="Google Shape;4478;p668"/>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Light">
  <p:cSld name="Three Column - Light">
    <p:spTree>
      <p:nvGrpSpPr>
        <p:cNvPr id="4479" name="Shape 4479"/>
        <p:cNvGrpSpPr/>
        <p:nvPr/>
      </p:nvGrpSpPr>
      <p:grpSpPr>
        <a:xfrm>
          <a:off x="0" y="0"/>
          <a:ext cx="0" cy="0"/>
          <a:chOff x="0" y="0"/>
          <a:chExt cx="0" cy="0"/>
        </a:xfrm>
      </p:grpSpPr>
      <p:sp>
        <p:nvSpPr>
          <p:cNvPr id="4480" name="Google Shape;4480;p669"/>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81" name="Google Shape;4481;p669"/>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82" name="Google Shape;4482;p669"/>
          <p:cNvSpPr txBox="1"/>
          <p:nvPr>
            <p:ph idx="2" type="subTitle"/>
          </p:nvPr>
        </p:nvSpPr>
        <p:spPr>
          <a:xfrm>
            <a:off x="548639" y="1567201"/>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dk1"/>
              </a:buClr>
              <a:buSzPts val="1200"/>
              <a:buNone/>
              <a:defRPr/>
            </a:lvl6pPr>
            <a:lvl7pPr lvl="6" algn="l">
              <a:lnSpc>
                <a:spcPct val="90000"/>
              </a:lnSpc>
              <a:spcBef>
                <a:spcPts val="400"/>
              </a:spcBef>
              <a:spcAft>
                <a:spcPts val="0"/>
              </a:spcAft>
              <a:buClr>
                <a:schemeClr val="dk1"/>
              </a:buClr>
              <a:buSzPts val="1200"/>
              <a:buNone/>
              <a:defRPr/>
            </a:lvl7pPr>
            <a:lvl8pPr lvl="7" algn="l">
              <a:lnSpc>
                <a:spcPct val="90000"/>
              </a:lnSpc>
              <a:spcBef>
                <a:spcPts val="400"/>
              </a:spcBef>
              <a:spcAft>
                <a:spcPts val="0"/>
              </a:spcAft>
              <a:buClr>
                <a:schemeClr val="dk1"/>
              </a:buClr>
              <a:buSzPts val="1200"/>
              <a:buNone/>
              <a:defRPr/>
            </a:lvl8pPr>
            <a:lvl9pPr lvl="8" algn="l">
              <a:lnSpc>
                <a:spcPct val="90000"/>
              </a:lnSpc>
              <a:spcBef>
                <a:spcPts val="400"/>
              </a:spcBef>
              <a:spcAft>
                <a:spcPts val="0"/>
              </a:spcAft>
              <a:buClr>
                <a:schemeClr val="dk1"/>
              </a:buClr>
              <a:buSzPts val="1200"/>
              <a:buNone/>
              <a:defRPr/>
            </a:lvl9pPr>
          </a:lstStyle>
          <a:p/>
        </p:txBody>
      </p:sp>
      <p:sp>
        <p:nvSpPr>
          <p:cNvPr id="4483" name="Google Shape;4483;p669"/>
          <p:cNvSpPr txBox="1"/>
          <p:nvPr>
            <p:ph idx="3" type="body"/>
          </p:nvPr>
        </p:nvSpPr>
        <p:spPr>
          <a:xfrm>
            <a:off x="548637"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84" name="Google Shape;4484;p669"/>
          <p:cNvSpPr txBox="1"/>
          <p:nvPr>
            <p:ph idx="4" type="body"/>
          </p:nvPr>
        </p:nvSpPr>
        <p:spPr>
          <a:xfrm>
            <a:off x="3370704"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85" name="Google Shape;4485;p669"/>
          <p:cNvSpPr txBox="1"/>
          <p:nvPr>
            <p:ph idx="5" type="body"/>
          </p:nvPr>
        </p:nvSpPr>
        <p:spPr>
          <a:xfrm>
            <a:off x="3371850"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dk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4486" name="Google Shape;4486;p669"/>
          <p:cNvCxnSpPr/>
          <p:nvPr/>
        </p:nvCxnSpPr>
        <p:spPr>
          <a:xfrm>
            <a:off x="5981888"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4487" name="Google Shape;4487;p669"/>
          <p:cNvCxnSpPr/>
          <p:nvPr/>
        </p:nvCxnSpPr>
        <p:spPr>
          <a:xfrm>
            <a:off x="3159821"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488" name="Google Shape;4488;p669"/>
          <p:cNvSpPr txBox="1"/>
          <p:nvPr>
            <p:ph idx="6" type="body"/>
          </p:nvPr>
        </p:nvSpPr>
        <p:spPr>
          <a:xfrm>
            <a:off x="6192772"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dk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89" name="Google Shape;4489;p669"/>
          <p:cNvSpPr txBox="1"/>
          <p:nvPr>
            <p:ph idx="7" type="body"/>
          </p:nvPr>
        </p:nvSpPr>
        <p:spPr>
          <a:xfrm>
            <a:off x="6192772"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90" name="Google Shape;4490;p669"/>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Light">
  <p:cSld name="Three Column w/ Space - Light">
    <p:spTree>
      <p:nvGrpSpPr>
        <p:cNvPr id="4491" name="Shape 4491"/>
        <p:cNvGrpSpPr/>
        <p:nvPr/>
      </p:nvGrpSpPr>
      <p:grpSpPr>
        <a:xfrm>
          <a:off x="0" y="0"/>
          <a:ext cx="0" cy="0"/>
          <a:chOff x="0" y="0"/>
          <a:chExt cx="0" cy="0"/>
        </a:xfrm>
      </p:grpSpPr>
      <p:sp>
        <p:nvSpPr>
          <p:cNvPr id="4492" name="Google Shape;4492;p670"/>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93" name="Google Shape;4493;p670"/>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94" name="Google Shape;4494;p670"/>
          <p:cNvSpPr txBox="1"/>
          <p:nvPr>
            <p:ph idx="2" type="subTitle"/>
          </p:nvPr>
        </p:nvSpPr>
        <p:spPr>
          <a:xfrm>
            <a:off x="548639" y="2859786"/>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dk1"/>
              </a:buClr>
              <a:buSzPts val="1200"/>
              <a:buNone/>
              <a:defRPr/>
            </a:lvl6pPr>
            <a:lvl7pPr lvl="6" algn="l">
              <a:lnSpc>
                <a:spcPct val="90000"/>
              </a:lnSpc>
              <a:spcBef>
                <a:spcPts val="400"/>
              </a:spcBef>
              <a:spcAft>
                <a:spcPts val="0"/>
              </a:spcAft>
              <a:buClr>
                <a:schemeClr val="dk1"/>
              </a:buClr>
              <a:buSzPts val="1200"/>
              <a:buNone/>
              <a:defRPr/>
            </a:lvl7pPr>
            <a:lvl8pPr lvl="7" algn="l">
              <a:lnSpc>
                <a:spcPct val="90000"/>
              </a:lnSpc>
              <a:spcBef>
                <a:spcPts val="400"/>
              </a:spcBef>
              <a:spcAft>
                <a:spcPts val="0"/>
              </a:spcAft>
              <a:buClr>
                <a:schemeClr val="dk1"/>
              </a:buClr>
              <a:buSzPts val="1200"/>
              <a:buNone/>
              <a:defRPr/>
            </a:lvl8pPr>
            <a:lvl9pPr lvl="8" algn="l">
              <a:lnSpc>
                <a:spcPct val="90000"/>
              </a:lnSpc>
              <a:spcBef>
                <a:spcPts val="400"/>
              </a:spcBef>
              <a:spcAft>
                <a:spcPts val="0"/>
              </a:spcAft>
              <a:buClr>
                <a:schemeClr val="dk1"/>
              </a:buClr>
              <a:buSzPts val="1200"/>
              <a:buNone/>
              <a:defRPr/>
            </a:lvl9pPr>
          </a:lstStyle>
          <a:p/>
        </p:txBody>
      </p:sp>
      <p:sp>
        <p:nvSpPr>
          <p:cNvPr id="4495" name="Google Shape;4495;p670"/>
          <p:cNvSpPr txBox="1"/>
          <p:nvPr>
            <p:ph idx="3" type="body"/>
          </p:nvPr>
        </p:nvSpPr>
        <p:spPr>
          <a:xfrm>
            <a:off x="547492"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96" name="Google Shape;4496;p670"/>
          <p:cNvSpPr txBox="1"/>
          <p:nvPr>
            <p:ph idx="4" type="body"/>
          </p:nvPr>
        </p:nvSpPr>
        <p:spPr>
          <a:xfrm>
            <a:off x="3370704"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97" name="Google Shape;4497;p670"/>
          <p:cNvSpPr txBox="1"/>
          <p:nvPr>
            <p:ph idx="5" type="body"/>
          </p:nvPr>
        </p:nvSpPr>
        <p:spPr>
          <a:xfrm>
            <a:off x="3371850" y="2859786"/>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dk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4498" name="Google Shape;4498;p670"/>
          <p:cNvCxnSpPr/>
          <p:nvPr/>
        </p:nvCxnSpPr>
        <p:spPr>
          <a:xfrm>
            <a:off x="5981888"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4499" name="Google Shape;4499;p670"/>
          <p:cNvCxnSpPr/>
          <p:nvPr/>
        </p:nvCxnSpPr>
        <p:spPr>
          <a:xfrm>
            <a:off x="3159821"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500" name="Google Shape;4500;p670"/>
          <p:cNvSpPr txBox="1"/>
          <p:nvPr>
            <p:ph idx="6" type="body"/>
          </p:nvPr>
        </p:nvSpPr>
        <p:spPr>
          <a:xfrm>
            <a:off x="6192772" y="2859786"/>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dk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01" name="Google Shape;4501;p670"/>
          <p:cNvSpPr txBox="1"/>
          <p:nvPr>
            <p:ph idx="7" type="body"/>
          </p:nvPr>
        </p:nvSpPr>
        <p:spPr>
          <a:xfrm>
            <a:off x="6192772"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02" name="Google Shape;4502;p670"/>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Light">
  <p:cSld name="Three Column Alt - Light">
    <p:spTree>
      <p:nvGrpSpPr>
        <p:cNvPr id="4503" name="Shape 4503"/>
        <p:cNvGrpSpPr/>
        <p:nvPr/>
      </p:nvGrpSpPr>
      <p:grpSpPr>
        <a:xfrm>
          <a:off x="0" y="0"/>
          <a:ext cx="0" cy="0"/>
          <a:chOff x="0" y="0"/>
          <a:chExt cx="0" cy="0"/>
        </a:xfrm>
      </p:grpSpPr>
      <p:sp>
        <p:nvSpPr>
          <p:cNvPr id="4504" name="Google Shape;4504;p671"/>
          <p:cNvSpPr/>
          <p:nvPr/>
        </p:nvSpPr>
        <p:spPr>
          <a:xfrm>
            <a:off x="3219828" y="1424972"/>
            <a:ext cx="2702100" cy="3258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05" name="Google Shape;4505;p671"/>
          <p:cNvSpPr/>
          <p:nvPr/>
        </p:nvSpPr>
        <p:spPr>
          <a:xfrm>
            <a:off x="6044187" y="1424972"/>
            <a:ext cx="2702100" cy="3258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06" name="Google Shape;4506;p671"/>
          <p:cNvSpPr/>
          <p:nvPr/>
        </p:nvSpPr>
        <p:spPr>
          <a:xfrm>
            <a:off x="397761" y="1427457"/>
            <a:ext cx="2702100" cy="3258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07" name="Google Shape;4507;p671"/>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08" name="Google Shape;4508;p671"/>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09" name="Google Shape;4509;p671"/>
          <p:cNvSpPr txBox="1"/>
          <p:nvPr>
            <p:ph idx="2" type="subTitle"/>
          </p:nvPr>
        </p:nvSpPr>
        <p:spPr>
          <a:xfrm>
            <a:off x="548639" y="1567201"/>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dk1"/>
              </a:buClr>
              <a:buSzPts val="1200"/>
              <a:buNone/>
              <a:defRPr/>
            </a:lvl6pPr>
            <a:lvl7pPr lvl="6" algn="l">
              <a:lnSpc>
                <a:spcPct val="90000"/>
              </a:lnSpc>
              <a:spcBef>
                <a:spcPts val="400"/>
              </a:spcBef>
              <a:spcAft>
                <a:spcPts val="0"/>
              </a:spcAft>
              <a:buClr>
                <a:schemeClr val="dk1"/>
              </a:buClr>
              <a:buSzPts val="1200"/>
              <a:buNone/>
              <a:defRPr/>
            </a:lvl7pPr>
            <a:lvl8pPr lvl="7" algn="l">
              <a:lnSpc>
                <a:spcPct val="90000"/>
              </a:lnSpc>
              <a:spcBef>
                <a:spcPts val="400"/>
              </a:spcBef>
              <a:spcAft>
                <a:spcPts val="0"/>
              </a:spcAft>
              <a:buClr>
                <a:schemeClr val="dk1"/>
              </a:buClr>
              <a:buSzPts val="1200"/>
              <a:buNone/>
              <a:defRPr/>
            </a:lvl8pPr>
            <a:lvl9pPr lvl="8" algn="l">
              <a:lnSpc>
                <a:spcPct val="90000"/>
              </a:lnSpc>
              <a:spcBef>
                <a:spcPts val="400"/>
              </a:spcBef>
              <a:spcAft>
                <a:spcPts val="0"/>
              </a:spcAft>
              <a:buClr>
                <a:schemeClr val="dk1"/>
              </a:buClr>
              <a:buSzPts val="1200"/>
              <a:buNone/>
              <a:defRPr/>
            </a:lvl9pPr>
          </a:lstStyle>
          <a:p/>
        </p:txBody>
      </p:sp>
      <p:sp>
        <p:nvSpPr>
          <p:cNvPr id="4510" name="Google Shape;4510;p671"/>
          <p:cNvSpPr txBox="1"/>
          <p:nvPr>
            <p:ph idx="3" type="body"/>
          </p:nvPr>
        </p:nvSpPr>
        <p:spPr>
          <a:xfrm>
            <a:off x="548637"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11" name="Google Shape;4511;p671"/>
          <p:cNvSpPr txBox="1"/>
          <p:nvPr>
            <p:ph idx="4" type="body"/>
          </p:nvPr>
        </p:nvSpPr>
        <p:spPr>
          <a:xfrm>
            <a:off x="3370704"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12" name="Google Shape;4512;p671"/>
          <p:cNvSpPr txBox="1"/>
          <p:nvPr>
            <p:ph idx="5" type="body"/>
          </p:nvPr>
        </p:nvSpPr>
        <p:spPr>
          <a:xfrm>
            <a:off x="3371850"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dk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13" name="Google Shape;4513;p671"/>
          <p:cNvSpPr txBox="1"/>
          <p:nvPr>
            <p:ph idx="6" type="body"/>
          </p:nvPr>
        </p:nvSpPr>
        <p:spPr>
          <a:xfrm>
            <a:off x="6192772"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dk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14" name="Google Shape;4514;p671"/>
          <p:cNvSpPr txBox="1"/>
          <p:nvPr>
            <p:ph idx="7" type="body"/>
          </p:nvPr>
        </p:nvSpPr>
        <p:spPr>
          <a:xfrm>
            <a:off x="6192772"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15" name="Google Shape;4515;p671"/>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Light">
  <p:cSld name="Right Callout - Light">
    <p:spTree>
      <p:nvGrpSpPr>
        <p:cNvPr id="4516" name="Shape 4516"/>
        <p:cNvGrpSpPr/>
        <p:nvPr/>
      </p:nvGrpSpPr>
      <p:grpSpPr>
        <a:xfrm>
          <a:off x="0" y="0"/>
          <a:ext cx="0" cy="0"/>
          <a:chOff x="0" y="0"/>
          <a:chExt cx="0" cy="0"/>
        </a:xfrm>
      </p:grpSpPr>
      <p:sp>
        <p:nvSpPr>
          <p:cNvPr id="4517" name="Google Shape;4517;p672"/>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18" name="Google Shape;4518;p672"/>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19" name="Google Shape;4519;p672"/>
          <p:cNvSpPr/>
          <p:nvPr/>
        </p:nvSpPr>
        <p:spPr>
          <a:xfrm>
            <a:off x="4518169" y="1369225"/>
            <a:ext cx="42084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20" name="Google Shape;4520;p672"/>
          <p:cNvSpPr txBox="1"/>
          <p:nvPr>
            <p:ph idx="2" type="body"/>
          </p:nvPr>
        </p:nvSpPr>
        <p:spPr>
          <a:xfrm>
            <a:off x="548639" y="1495044"/>
            <a:ext cx="33774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21" name="Google Shape;4521;p672"/>
          <p:cNvSpPr txBox="1"/>
          <p:nvPr>
            <p:ph idx="3" type="body"/>
          </p:nvPr>
        </p:nvSpPr>
        <p:spPr>
          <a:xfrm>
            <a:off x="4642091" y="1495044"/>
            <a:ext cx="39510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22" name="Google Shape;4522;p672"/>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Light">
  <p:cSld name="Left Callout - Light">
    <p:spTree>
      <p:nvGrpSpPr>
        <p:cNvPr id="4523" name="Shape 4523"/>
        <p:cNvGrpSpPr/>
        <p:nvPr/>
      </p:nvGrpSpPr>
      <p:grpSpPr>
        <a:xfrm>
          <a:off x="0" y="0"/>
          <a:ext cx="0" cy="0"/>
          <a:chOff x="0" y="0"/>
          <a:chExt cx="0" cy="0"/>
        </a:xfrm>
      </p:grpSpPr>
      <p:sp>
        <p:nvSpPr>
          <p:cNvPr id="4524" name="Google Shape;4524;p673"/>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25" name="Google Shape;4525;p673"/>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26" name="Google Shape;4526;p673"/>
          <p:cNvSpPr/>
          <p:nvPr/>
        </p:nvSpPr>
        <p:spPr>
          <a:xfrm>
            <a:off x="424716" y="1369225"/>
            <a:ext cx="42084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27" name="Google Shape;4527;p673"/>
          <p:cNvSpPr txBox="1"/>
          <p:nvPr>
            <p:ph idx="2" type="body"/>
          </p:nvPr>
        </p:nvSpPr>
        <p:spPr>
          <a:xfrm>
            <a:off x="548639" y="1495044"/>
            <a:ext cx="39510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28" name="Google Shape;4528;p673"/>
          <p:cNvSpPr txBox="1"/>
          <p:nvPr>
            <p:ph idx="3" type="body"/>
          </p:nvPr>
        </p:nvSpPr>
        <p:spPr>
          <a:xfrm>
            <a:off x="5215754" y="1495044"/>
            <a:ext cx="33774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29" name="Google Shape;4529;p673"/>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Light">
  <p:cSld name="Subtitle Alt - Light">
    <p:spTree>
      <p:nvGrpSpPr>
        <p:cNvPr id="4530" name="Shape 4530"/>
        <p:cNvGrpSpPr/>
        <p:nvPr/>
      </p:nvGrpSpPr>
      <p:grpSpPr>
        <a:xfrm>
          <a:off x="0" y="0"/>
          <a:ext cx="0" cy="0"/>
          <a:chOff x="0" y="0"/>
          <a:chExt cx="0" cy="0"/>
        </a:xfrm>
      </p:grpSpPr>
      <p:sp>
        <p:nvSpPr>
          <p:cNvPr id="4531" name="Google Shape;4531;p674"/>
          <p:cNvSpPr/>
          <p:nvPr/>
        </p:nvSpPr>
        <p:spPr>
          <a:xfrm>
            <a:off x="424716" y="1369225"/>
            <a:ext cx="83019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32" name="Google Shape;4532;p674"/>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33" name="Google Shape;4533;p674"/>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34" name="Google Shape;4534;p674"/>
          <p:cNvSpPr txBox="1"/>
          <p:nvPr>
            <p:ph idx="2" type="body"/>
          </p:nvPr>
        </p:nvSpPr>
        <p:spPr>
          <a:xfrm>
            <a:off x="548640" y="1495044"/>
            <a:ext cx="8044500" cy="31332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35" name="Google Shape;4535;p674"/>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952">
          <p15:clr>
            <a:srgbClr val="FBAE40"/>
          </p15:clr>
        </p15:guide>
        <p15:guide id="2" pos="2880">
          <p15:clr>
            <a:srgbClr val="FBAE40"/>
          </p15:clr>
        </p15:guide>
        <p15:guide id="3" pos="2952">
          <p15:clr>
            <a:srgbClr val="FBAE40"/>
          </p15:clr>
        </p15:guide>
        <p15:guide id="4" pos="2808">
          <p15:clr>
            <a:srgbClr val="FBAE40"/>
          </p15:clr>
        </p15:guide>
        <p15:guide id="5" orient="horz" pos="864">
          <p15:clr>
            <a:srgbClr val="FBAE40"/>
          </p15:clr>
        </p15:guide>
      </p15:sldGuideLst>
    </p:ext>
  </p:extLst>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Light">
  <p:cSld name="Four Box - Light">
    <p:spTree>
      <p:nvGrpSpPr>
        <p:cNvPr id="4536" name="Shape 4536"/>
        <p:cNvGrpSpPr/>
        <p:nvPr/>
      </p:nvGrpSpPr>
      <p:grpSpPr>
        <a:xfrm>
          <a:off x="0" y="0"/>
          <a:ext cx="0" cy="0"/>
          <a:chOff x="0" y="0"/>
          <a:chExt cx="0" cy="0"/>
        </a:xfrm>
      </p:grpSpPr>
      <p:sp>
        <p:nvSpPr>
          <p:cNvPr id="4537" name="Google Shape;4537;p675"/>
          <p:cNvSpPr/>
          <p:nvPr/>
        </p:nvSpPr>
        <p:spPr>
          <a:xfrm rot="5400000">
            <a:off x="1669649" y="126750"/>
            <a:ext cx="1543200" cy="403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38" name="Google Shape;4538;p675"/>
          <p:cNvSpPr/>
          <p:nvPr/>
        </p:nvSpPr>
        <p:spPr>
          <a:xfrm rot="5400000">
            <a:off x="1669648" y="1898400"/>
            <a:ext cx="1543200" cy="403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39" name="Google Shape;4539;p675"/>
          <p:cNvSpPr/>
          <p:nvPr/>
        </p:nvSpPr>
        <p:spPr>
          <a:xfrm rot="5400000">
            <a:off x="5931237" y="126750"/>
            <a:ext cx="1543200" cy="403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40" name="Google Shape;4540;p675"/>
          <p:cNvSpPr/>
          <p:nvPr/>
        </p:nvSpPr>
        <p:spPr>
          <a:xfrm rot="5400000">
            <a:off x="5931237" y="1898400"/>
            <a:ext cx="1543200" cy="403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41" name="Google Shape;4541;p675"/>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42" name="Google Shape;4542;p675"/>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43" name="Google Shape;4543;p675"/>
          <p:cNvSpPr txBox="1"/>
          <p:nvPr>
            <p:ph idx="2" type="body"/>
          </p:nvPr>
        </p:nvSpPr>
        <p:spPr>
          <a:xfrm>
            <a:off x="548640" y="149504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44" name="Google Shape;4544;p675"/>
          <p:cNvSpPr txBox="1"/>
          <p:nvPr>
            <p:ph idx="3" type="body"/>
          </p:nvPr>
        </p:nvSpPr>
        <p:spPr>
          <a:xfrm>
            <a:off x="548640" y="325839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45" name="Google Shape;4545;p675"/>
          <p:cNvSpPr txBox="1"/>
          <p:nvPr>
            <p:ph idx="4" type="body"/>
          </p:nvPr>
        </p:nvSpPr>
        <p:spPr>
          <a:xfrm>
            <a:off x="4812869" y="1490919"/>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46" name="Google Shape;4546;p675"/>
          <p:cNvSpPr txBox="1"/>
          <p:nvPr>
            <p:ph idx="5" type="body"/>
          </p:nvPr>
        </p:nvSpPr>
        <p:spPr>
          <a:xfrm>
            <a:off x="4812869" y="325839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47" name="Google Shape;4547;p675"/>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952">
          <p15:clr>
            <a:srgbClr val="FBAE40"/>
          </p15:clr>
        </p15:guide>
        <p15:guide id="2" pos="2880">
          <p15:clr>
            <a:srgbClr val="FBAE40"/>
          </p15:clr>
        </p15:guide>
        <p15:guide id="3" pos="2952">
          <p15:clr>
            <a:srgbClr val="FBAE40"/>
          </p15:clr>
        </p15:guide>
        <p15:guide id="4" pos="2808">
          <p15:clr>
            <a:srgbClr val="FBAE40"/>
          </p15:clr>
        </p15:guide>
        <p15:guide id="5" orient="horz" pos="864">
          <p15:clr>
            <a:srgbClr val="FBAE40"/>
          </p15:clr>
        </p15:guide>
      </p15:sldGuideLst>
    </p:ext>
  </p:extLst>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Title Only - Light">
    <p:spTree>
      <p:nvGrpSpPr>
        <p:cNvPr id="4548" name="Shape 4548"/>
        <p:cNvGrpSpPr/>
        <p:nvPr/>
      </p:nvGrpSpPr>
      <p:grpSpPr>
        <a:xfrm>
          <a:off x="0" y="0"/>
          <a:ext cx="0" cy="0"/>
          <a:chOff x="0" y="0"/>
          <a:chExt cx="0" cy="0"/>
        </a:xfrm>
      </p:grpSpPr>
      <p:sp>
        <p:nvSpPr>
          <p:cNvPr id="4549" name="Google Shape;4549;p676"/>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50" name="Google Shape;4550;p676"/>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45" name="Shape 445"/>
        <p:cNvGrpSpPr/>
        <p:nvPr/>
      </p:nvGrpSpPr>
      <p:grpSpPr>
        <a:xfrm>
          <a:off x="0" y="0"/>
          <a:ext cx="0" cy="0"/>
          <a:chOff x="0" y="0"/>
          <a:chExt cx="0" cy="0"/>
        </a:xfrm>
      </p:grpSpPr>
      <p:sp>
        <p:nvSpPr>
          <p:cNvPr id="446" name="Google Shape;446;p69"/>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7" name="Google Shape;447;p6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Light">
  <p:cSld name="Title &amp; Subtitle Only - Light">
    <p:spTree>
      <p:nvGrpSpPr>
        <p:cNvPr id="4551" name="Shape 4551"/>
        <p:cNvGrpSpPr/>
        <p:nvPr/>
      </p:nvGrpSpPr>
      <p:grpSpPr>
        <a:xfrm>
          <a:off x="0" y="0"/>
          <a:ext cx="0" cy="0"/>
          <a:chOff x="0" y="0"/>
          <a:chExt cx="0" cy="0"/>
        </a:xfrm>
      </p:grpSpPr>
      <p:sp>
        <p:nvSpPr>
          <p:cNvPr id="4552" name="Google Shape;4552;p677"/>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53" name="Google Shape;4553;p677"/>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1"/>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54" name="Google Shape;4554;p677"/>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1">
  <p:cSld name="Impact 1">
    <p:spTree>
      <p:nvGrpSpPr>
        <p:cNvPr id="4555" name="Shape 4555"/>
        <p:cNvGrpSpPr/>
        <p:nvPr/>
      </p:nvGrpSpPr>
      <p:grpSpPr>
        <a:xfrm>
          <a:off x="0" y="0"/>
          <a:ext cx="0" cy="0"/>
          <a:chOff x="0" y="0"/>
          <a:chExt cx="0" cy="0"/>
        </a:xfrm>
      </p:grpSpPr>
      <p:sp>
        <p:nvSpPr>
          <p:cNvPr id="4556" name="Google Shape;4556;p678"/>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accent1"/>
              </a:buClr>
              <a:buSzPts val="3600"/>
              <a:buFont typeface="DM Sans Medium"/>
              <a:buNone/>
              <a:defRPr sz="36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57" name="Google Shape;4557;p678"/>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2">
  <p:cSld name="Impact 2">
    <p:bg>
      <p:bgPr>
        <a:solidFill>
          <a:schemeClr val="dk1"/>
        </a:solidFill>
      </p:bgPr>
    </p:bg>
    <p:spTree>
      <p:nvGrpSpPr>
        <p:cNvPr id="4558" name="Shape 4558"/>
        <p:cNvGrpSpPr/>
        <p:nvPr/>
      </p:nvGrpSpPr>
      <p:grpSpPr>
        <a:xfrm>
          <a:off x="0" y="0"/>
          <a:ext cx="0" cy="0"/>
          <a:chOff x="0" y="0"/>
          <a:chExt cx="0" cy="0"/>
        </a:xfrm>
      </p:grpSpPr>
      <p:sp>
        <p:nvSpPr>
          <p:cNvPr id="4559" name="Google Shape;4559;p679"/>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60" name="Google Shape;4560;p679"/>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3">
  <p:cSld name="Impact 3">
    <p:bg>
      <p:bgPr>
        <a:solidFill>
          <a:schemeClr val="accent4"/>
        </a:solidFill>
      </p:bgPr>
    </p:bg>
    <p:spTree>
      <p:nvGrpSpPr>
        <p:cNvPr id="4561" name="Shape 4561"/>
        <p:cNvGrpSpPr/>
        <p:nvPr/>
      </p:nvGrpSpPr>
      <p:grpSpPr>
        <a:xfrm>
          <a:off x="0" y="0"/>
          <a:ext cx="0" cy="0"/>
          <a:chOff x="0" y="0"/>
          <a:chExt cx="0" cy="0"/>
        </a:xfrm>
      </p:grpSpPr>
      <p:sp>
        <p:nvSpPr>
          <p:cNvPr id="4562" name="Google Shape;4562;p680"/>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DM Sans Medium"/>
              <a:buNone/>
              <a:defRPr sz="36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63" name="Google Shape;4563;p680"/>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4">
  <p:cSld name="Impact 4">
    <p:bg>
      <p:bgPr>
        <a:solidFill>
          <a:schemeClr val="dk2"/>
        </a:solidFill>
      </p:bgPr>
    </p:bg>
    <p:spTree>
      <p:nvGrpSpPr>
        <p:cNvPr id="4564" name="Shape 4564"/>
        <p:cNvGrpSpPr/>
        <p:nvPr/>
      </p:nvGrpSpPr>
      <p:grpSpPr>
        <a:xfrm>
          <a:off x="0" y="0"/>
          <a:ext cx="0" cy="0"/>
          <a:chOff x="0" y="0"/>
          <a:chExt cx="0" cy="0"/>
        </a:xfrm>
      </p:grpSpPr>
      <p:sp>
        <p:nvSpPr>
          <p:cNvPr id="4565" name="Google Shape;4565;p681"/>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66" name="Google Shape;4566;p681"/>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Light">
  <p:cSld name="Chapter - Light">
    <p:spTree>
      <p:nvGrpSpPr>
        <p:cNvPr id="4567" name="Shape 4567"/>
        <p:cNvGrpSpPr/>
        <p:nvPr/>
      </p:nvGrpSpPr>
      <p:grpSpPr>
        <a:xfrm>
          <a:off x="0" y="0"/>
          <a:ext cx="0" cy="0"/>
          <a:chOff x="0" y="0"/>
          <a:chExt cx="0" cy="0"/>
        </a:xfrm>
      </p:grpSpPr>
      <p:sp>
        <p:nvSpPr>
          <p:cNvPr id="4568" name="Google Shape;4568;p682"/>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3600"/>
              <a:buFont typeface="DM Sans Medium"/>
              <a:buNone/>
              <a:defRPr sz="36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69" name="Google Shape;4569;p682"/>
          <p:cNvSpPr/>
          <p:nvPr/>
        </p:nvSpPr>
        <p:spPr>
          <a:xfrm>
            <a:off x="7653910" y="0"/>
            <a:ext cx="1491900" cy="14922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70" name="Google Shape;4570;p682"/>
          <p:cNvSpPr/>
          <p:nvPr/>
        </p:nvSpPr>
        <p:spPr>
          <a:xfrm rot="10800000">
            <a:off x="7654136" y="3194100"/>
            <a:ext cx="14916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71" name="Google Shape;4571;p682"/>
          <p:cNvSpPr/>
          <p:nvPr/>
        </p:nvSpPr>
        <p:spPr>
          <a:xfrm>
            <a:off x="8419094" y="2462400"/>
            <a:ext cx="731400" cy="731700"/>
          </a:xfrm>
          <a:prstGeom prst="rect">
            <a:avLst/>
          </a:prstGeom>
          <a:solidFill>
            <a:srgbClr val="FF3621"/>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72" name="Google Shape;4572;p682"/>
          <p:cNvSpPr/>
          <p:nvPr/>
        </p:nvSpPr>
        <p:spPr>
          <a:xfrm>
            <a:off x="6179879" y="731700"/>
            <a:ext cx="360900" cy="3609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73" name="Google Shape;4573;p682"/>
          <p:cNvSpPr/>
          <p:nvPr/>
        </p:nvSpPr>
        <p:spPr>
          <a:xfrm>
            <a:off x="6651661" y="43254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74" name="Google Shape;4574;p682"/>
          <p:cNvSpPr/>
          <p:nvPr/>
        </p:nvSpPr>
        <p:spPr>
          <a:xfrm>
            <a:off x="7476554" y="2285000"/>
            <a:ext cx="177300" cy="177300"/>
          </a:xfrm>
          <a:prstGeom prst="rtTriangle">
            <a:avLst/>
          </a:prstGeom>
          <a:solidFill>
            <a:srgbClr val="FFFFFF"/>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75" name="Google Shape;4575;p682"/>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Light">
  <p:cSld name="Chapter Alt 1 - Light">
    <p:spTree>
      <p:nvGrpSpPr>
        <p:cNvPr id="4576" name="Shape 4576"/>
        <p:cNvGrpSpPr/>
        <p:nvPr/>
      </p:nvGrpSpPr>
      <p:grpSpPr>
        <a:xfrm>
          <a:off x="0" y="0"/>
          <a:ext cx="0" cy="0"/>
          <a:chOff x="0" y="0"/>
          <a:chExt cx="0" cy="0"/>
        </a:xfrm>
      </p:grpSpPr>
      <p:sp>
        <p:nvSpPr>
          <p:cNvPr id="4577" name="Google Shape;4577;p683"/>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3600"/>
              <a:buFont typeface="DM Sans Medium"/>
              <a:buNone/>
              <a:defRPr sz="36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78" name="Google Shape;4578;p683"/>
          <p:cNvSpPr/>
          <p:nvPr/>
        </p:nvSpPr>
        <p:spPr>
          <a:xfrm rot="10800000">
            <a:off x="7769894"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79" name="Google Shape;4579;p683"/>
          <p:cNvSpPr/>
          <p:nvPr/>
        </p:nvSpPr>
        <p:spPr>
          <a:xfrm rot="10800000">
            <a:off x="7881494"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80" name="Google Shape;4580;p683"/>
          <p:cNvSpPr/>
          <p:nvPr/>
        </p:nvSpPr>
        <p:spPr>
          <a:xfrm rot="10800000">
            <a:off x="7989919" y="1492300"/>
            <a:ext cx="4287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cxnSp>
        <p:nvCxnSpPr>
          <p:cNvPr id="4581" name="Google Shape;4581;p683"/>
          <p:cNvCxnSpPr>
            <a:stCxn id="4580" idx="2"/>
          </p:cNvCxnSpPr>
          <p:nvPr/>
        </p:nvCxnSpPr>
        <p:spPr>
          <a:xfrm rot="10800000">
            <a:off x="7989919" y="1486000"/>
            <a:ext cx="0" cy="220800"/>
          </a:xfrm>
          <a:prstGeom prst="straightConnector1">
            <a:avLst/>
          </a:prstGeom>
          <a:noFill/>
          <a:ln cap="flat" cmpd="sng" w="9525">
            <a:solidFill>
              <a:schemeClr val="lt2"/>
            </a:solidFill>
            <a:prstDash val="solid"/>
            <a:round/>
            <a:headEnd len="sm" w="sm" type="none"/>
            <a:tailEnd len="sm" w="sm" type="none"/>
          </a:ln>
        </p:spPr>
      </p:cxnSp>
      <p:cxnSp>
        <p:nvCxnSpPr>
          <p:cNvPr id="4582" name="Google Shape;4582;p683"/>
          <p:cNvCxnSpPr>
            <a:stCxn id="4578" idx="2"/>
          </p:cNvCxnSpPr>
          <p:nvPr/>
        </p:nvCxnSpPr>
        <p:spPr>
          <a:xfrm rot="10800000">
            <a:off x="7769894" y="1487750"/>
            <a:ext cx="0" cy="329100"/>
          </a:xfrm>
          <a:prstGeom prst="straightConnector1">
            <a:avLst/>
          </a:prstGeom>
          <a:noFill/>
          <a:ln cap="flat" cmpd="sng" w="9525">
            <a:solidFill>
              <a:schemeClr val="lt2"/>
            </a:solidFill>
            <a:prstDash val="solid"/>
            <a:round/>
            <a:headEnd len="sm" w="sm" type="none"/>
            <a:tailEnd len="sm" w="sm" type="none"/>
          </a:ln>
        </p:spPr>
      </p:cxnSp>
      <p:cxnSp>
        <p:nvCxnSpPr>
          <p:cNvPr id="4583" name="Google Shape;4583;p683"/>
          <p:cNvCxnSpPr>
            <a:stCxn id="4579" idx="2"/>
          </p:cNvCxnSpPr>
          <p:nvPr/>
        </p:nvCxnSpPr>
        <p:spPr>
          <a:xfrm rot="10800000">
            <a:off x="7881494" y="1487625"/>
            <a:ext cx="0" cy="273300"/>
          </a:xfrm>
          <a:prstGeom prst="straightConnector1">
            <a:avLst/>
          </a:prstGeom>
          <a:noFill/>
          <a:ln cap="flat" cmpd="sng" w="9525">
            <a:solidFill>
              <a:schemeClr val="lt2"/>
            </a:solidFill>
            <a:prstDash val="solid"/>
            <a:round/>
            <a:headEnd len="sm" w="sm" type="none"/>
            <a:tailEnd len="sm" w="sm" type="none"/>
          </a:ln>
        </p:spPr>
      </p:cxnSp>
      <p:cxnSp>
        <p:nvCxnSpPr>
          <p:cNvPr id="4584" name="Google Shape;4584;p683"/>
          <p:cNvCxnSpPr>
            <a:stCxn id="4580" idx="0"/>
          </p:cNvCxnSpPr>
          <p:nvPr/>
        </p:nvCxnSpPr>
        <p:spPr>
          <a:xfrm>
            <a:off x="8204269" y="1921300"/>
            <a:ext cx="244500" cy="0"/>
          </a:xfrm>
          <a:prstGeom prst="straightConnector1">
            <a:avLst/>
          </a:prstGeom>
          <a:noFill/>
          <a:ln cap="flat" cmpd="sng" w="9525">
            <a:solidFill>
              <a:schemeClr val="lt2"/>
            </a:solidFill>
            <a:prstDash val="solid"/>
            <a:round/>
            <a:headEnd len="sm" w="sm" type="none"/>
            <a:tailEnd len="sm" w="sm" type="none"/>
          </a:ln>
        </p:spPr>
      </p:cxnSp>
      <p:cxnSp>
        <p:nvCxnSpPr>
          <p:cNvPr id="4585" name="Google Shape;4585;p683"/>
          <p:cNvCxnSpPr>
            <a:stCxn id="4579" idx="0"/>
          </p:cNvCxnSpPr>
          <p:nvPr/>
        </p:nvCxnSpPr>
        <p:spPr>
          <a:xfrm>
            <a:off x="8150294" y="2029725"/>
            <a:ext cx="356700" cy="0"/>
          </a:xfrm>
          <a:prstGeom prst="straightConnector1">
            <a:avLst/>
          </a:prstGeom>
          <a:noFill/>
          <a:ln cap="flat" cmpd="sng" w="9525">
            <a:solidFill>
              <a:schemeClr val="lt2"/>
            </a:solidFill>
            <a:prstDash val="solid"/>
            <a:round/>
            <a:headEnd len="sm" w="sm" type="none"/>
            <a:tailEnd len="sm" w="sm" type="none"/>
          </a:ln>
        </p:spPr>
      </p:cxnSp>
      <p:cxnSp>
        <p:nvCxnSpPr>
          <p:cNvPr id="4586" name="Google Shape;4586;p683"/>
          <p:cNvCxnSpPr>
            <a:stCxn id="4578" idx="0"/>
          </p:cNvCxnSpPr>
          <p:nvPr/>
        </p:nvCxnSpPr>
        <p:spPr>
          <a:xfrm>
            <a:off x="8094494" y="2141450"/>
            <a:ext cx="342600" cy="0"/>
          </a:xfrm>
          <a:prstGeom prst="straightConnector1">
            <a:avLst/>
          </a:prstGeom>
          <a:noFill/>
          <a:ln cap="flat" cmpd="sng" w="9525">
            <a:solidFill>
              <a:schemeClr val="lt2"/>
            </a:solidFill>
            <a:prstDash val="solid"/>
            <a:round/>
            <a:headEnd len="sm" w="sm" type="none"/>
            <a:tailEnd len="sm" w="sm" type="none"/>
          </a:ln>
        </p:spPr>
      </p:cxnSp>
      <p:sp>
        <p:nvSpPr>
          <p:cNvPr id="4587" name="Google Shape;4587;p683"/>
          <p:cNvSpPr/>
          <p:nvPr/>
        </p:nvSpPr>
        <p:spPr>
          <a:xfrm>
            <a:off x="7687577" y="0"/>
            <a:ext cx="731400" cy="7317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88" name="Google Shape;4588;p683"/>
          <p:cNvSpPr/>
          <p:nvPr/>
        </p:nvSpPr>
        <p:spPr>
          <a:xfrm>
            <a:off x="7653910" y="3194100"/>
            <a:ext cx="1491900" cy="14922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89" name="Google Shape;4589;p683"/>
          <p:cNvSpPr/>
          <p:nvPr/>
        </p:nvSpPr>
        <p:spPr>
          <a:xfrm rot="-5400000">
            <a:off x="7653760" y="150"/>
            <a:ext cx="1492200" cy="1491900"/>
          </a:xfrm>
          <a:prstGeom prst="rtTriangle">
            <a:avLst/>
          </a:prstGeom>
          <a:solidFill>
            <a:srgbClr val="FFFFFF"/>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90" name="Google Shape;4590;p683"/>
          <p:cNvSpPr/>
          <p:nvPr/>
        </p:nvSpPr>
        <p:spPr>
          <a:xfrm>
            <a:off x="8419094" y="1492300"/>
            <a:ext cx="731400" cy="7317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91" name="Google Shape;4591;p683"/>
          <p:cNvSpPr/>
          <p:nvPr/>
        </p:nvSpPr>
        <p:spPr>
          <a:xfrm rot="-5400000">
            <a:off x="8412720" y="1492200"/>
            <a:ext cx="733200" cy="733200"/>
          </a:xfrm>
          <a:prstGeom prst="rtTriangle">
            <a:avLst/>
          </a:prstGeom>
          <a:solidFill>
            <a:srgbClr val="FF3621"/>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92" name="Google Shape;4592;p683"/>
          <p:cNvSpPr/>
          <p:nvPr/>
        </p:nvSpPr>
        <p:spPr>
          <a:xfrm>
            <a:off x="7293100"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93" name="Google Shape;4593;p683"/>
          <p:cNvSpPr/>
          <p:nvPr/>
        </p:nvSpPr>
        <p:spPr>
          <a:xfrm>
            <a:off x="6651661" y="3708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94" name="Google Shape;4594;p683"/>
          <p:cNvSpPr/>
          <p:nvPr/>
        </p:nvSpPr>
        <p:spPr>
          <a:xfrm>
            <a:off x="7649886" y="3194100"/>
            <a:ext cx="1491900" cy="1492200"/>
          </a:xfrm>
          <a:prstGeom prst="arc">
            <a:avLst>
              <a:gd fmla="val 16200000" name="adj1"/>
              <a:gd fmla="val 0" name="adj2"/>
            </a:avLst>
          </a:prstGeom>
          <a:solidFill>
            <a:srgbClr val="FFFFFF"/>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95" name="Google Shape;4595;p683"/>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Light">
  <p:cSld name="Chapter Alt 2 - Light">
    <p:spTree>
      <p:nvGrpSpPr>
        <p:cNvPr id="4596" name="Shape 4596"/>
        <p:cNvGrpSpPr/>
        <p:nvPr/>
      </p:nvGrpSpPr>
      <p:grpSpPr>
        <a:xfrm>
          <a:off x="0" y="0"/>
          <a:ext cx="0" cy="0"/>
          <a:chOff x="0" y="0"/>
          <a:chExt cx="0" cy="0"/>
        </a:xfrm>
      </p:grpSpPr>
      <p:sp>
        <p:nvSpPr>
          <p:cNvPr id="4597" name="Google Shape;4597;p684"/>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3600"/>
              <a:buFont typeface="DM Sans Medium"/>
              <a:buNone/>
              <a:defRPr sz="36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98" name="Google Shape;4598;p684"/>
          <p:cNvSpPr/>
          <p:nvPr/>
        </p:nvSpPr>
        <p:spPr>
          <a:xfrm>
            <a:off x="7665207" y="1492200"/>
            <a:ext cx="731400" cy="731700"/>
          </a:xfrm>
          <a:prstGeom prst="rect">
            <a:avLst/>
          </a:prstGeom>
          <a:solidFill>
            <a:srgbClr val="FFFFFF"/>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599" name="Google Shape;4599;p684"/>
          <p:cNvSpPr/>
          <p:nvPr/>
        </p:nvSpPr>
        <p:spPr>
          <a:xfrm>
            <a:off x="8410196" y="2223900"/>
            <a:ext cx="735600" cy="1492200"/>
          </a:xfrm>
          <a:prstGeom prst="rect">
            <a:avLst/>
          </a:prstGeom>
          <a:solidFill>
            <a:srgbClr val="FF3621"/>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600" name="Google Shape;4600;p684"/>
          <p:cNvSpPr/>
          <p:nvPr/>
        </p:nvSpPr>
        <p:spPr>
          <a:xfrm rot="10800000">
            <a:off x="7652125" y="2223900"/>
            <a:ext cx="1491600" cy="1492200"/>
          </a:xfrm>
          <a:prstGeom prst="ellipse">
            <a:avLst/>
          </a:prstGeom>
          <a:solidFill>
            <a:srgbClr val="FFFFFF"/>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601" name="Google Shape;4601;p684"/>
          <p:cNvSpPr/>
          <p:nvPr/>
        </p:nvSpPr>
        <p:spPr>
          <a:xfrm rot="-5400000">
            <a:off x="7653760" y="150"/>
            <a:ext cx="1492200" cy="1491900"/>
          </a:xfrm>
          <a:prstGeom prst="rtTriangle">
            <a:avLst/>
          </a:prstGeom>
          <a:solidFill>
            <a:schemeClr val="lt2"/>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602" name="Google Shape;4602;p684"/>
          <p:cNvSpPr/>
          <p:nvPr/>
        </p:nvSpPr>
        <p:spPr>
          <a:xfrm rot="-5400000">
            <a:off x="6215674" y="-50"/>
            <a:ext cx="360300" cy="360300"/>
          </a:xfrm>
          <a:prstGeom prst="rtTriangle">
            <a:avLst/>
          </a:prstGeom>
          <a:solidFill>
            <a:schemeClr val="lt2"/>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rPr b="0" i="0" lang="en" sz="1400" u="none" cap="none" strike="noStrike">
                <a:solidFill>
                  <a:schemeClr val="dk1"/>
                </a:solidFill>
                <a:latin typeface="DM Sans"/>
                <a:ea typeface="DM Sans"/>
                <a:cs typeface="DM Sans"/>
                <a:sym typeface="DM Sans"/>
              </a:rPr>
              <a:t>   </a:t>
            </a:r>
            <a:endParaRPr b="0" i="0" sz="1400" u="none" cap="none" strike="noStrike">
              <a:solidFill>
                <a:schemeClr val="dk1"/>
              </a:solidFill>
              <a:latin typeface="DM Sans"/>
              <a:ea typeface="DM Sans"/>
              <a:cs typeface="DM Sans"/>
              <a:sym typeface="DM Sans"/>
            </a:endParaRPr>
          </a:p>
        </p:txBody>
      </p:sp>
      <p:sp>
        <p:nvSpPr>
          <p:cNvPr id="4603" name="Google Shape;4603;p684"/>
          <p:cNvSpPr/>
          <p:nvPr/>
        </p:nvSpPr>
        <p:spPr>
          <a:xfrm>
            <a:off x="8780903"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604" name="Google Shape;4604;p684"/>
          <p:cNvSpPr/>
          <p:nvPr/>
        </p:nvSpPr>
        <p:spPr>
          <a:xfrm>
            <a:off x="7293100" y="401725"/>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605" name="Google Shape;4605;p684"/>
          <p:cNvSpPr/>
          <p:nvPr/>
        </p:nvSpPr>
        <p:spPr>
          <a:xfrm rot="10800000">
            <a:off x="7652125" y="2223900"/>
            <a:ext cx="14916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sp>
        <p:nvSpPr>
          <p:cNvPr id="4606" name="Google Shape;4606;p684"/>
          <p:cNvSpPr/>
          <p:nvPr/>
        </p:nvSpPr>
        <p:spPr>
          <a:xfrm rot="-5400000">
            <a:off x="7651748" y="2224050"/>
            <a:ext cx="1492200" cy="14919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marR="0" rtl="0" algn="l">
              <a:spcBef>
                <a:spcPts val="0"/>
              </a:spcBef>
              <a:spcAft>
                <a:spcPts val="0"/>
              </a:spcAft>
              <a:buClr>
                <a:schemeClr val="dk1"/>
              </a:buClr>
              <a:buSzPts val="1400"/>
              <a:buFont typeface="DM Sans"/>
              <a:buNone/>
            </a:pPr>
            <a:r>
              <a:t/>
            </a:r>
            <a:endParaRPr b="0" i="0" sz="1400" u="none" cap="none" strike="noStrike">
              <a:solidFill>
                <a:schemeClr val="dk1"/>
              </a:solidFill>
              <a:latin typeface="DM Sans"/>
              <a:ea typeface="DM Sans"/>
              <a:cs typeface="DM Sans"/>
              <a:sym typeface="DM Sans"/>
            </a:endParaRPr>
          </a:p>
        </p:txBody>
      </p:sp>
      <p:cxnSp>
        <p:nvCxnSpPr>
          <p:cNvPr id="4607" name="Google Shape;4607;p684"/>
          <p:cNvCxnSpPr/>
          <p:nvPr/>
        </p:nvCxnSpPr>
        <p:spPr>
          <a:xfrm>
            <a:off x="8529066"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608" name="Google Shape;4608;p684"/>
          <p:cNvCxnSpPr/>
          <p:nvPr/>
        </p:nvCxnSpPr>
        <p:spPr>
          <a:xfrm>
            <a:off x="8653485"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609" name="Google Shape;4609;p684"/>
          <p:cNvCxnSpPr/>
          <p:nvPr/>
        </p:nvCxnSpPr>
        <p:spPr>
          <a:xfrm>
            <a:off x="8777903"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610" name="Google Shape;4610;p684"/>
          <p:cNvCxnSpPr/>
          <p:nvPr/>
        </p:nvCxnSpPr>
        <p:spPr>
          <a:xfrm>
            <a:off x="8902322"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611" name="Google Shape;4611;p684"/>
          <p:cNvCxnSpPr/>
          <p:nvPr/>
        </p:nvCxnSpPr>
        <p:spPr>
          <a:xfrm>
            <a:off x="9026741" y="1489725"/>
            <a:ext cx="0" cy="731700"/>
          </a:xfrm>
          <a:prstGeom prst="straightConnector1">
            <a:avLst/>
          </a:prstGeom>
          <a:noFill/>
          <a:ln cap="flat" cmpd="sng" w="9525">
            <a:solidFill>
              <a:schemeClr val="lt2"/>
            </a:solidFill>
            <a:prstDash val="solid"/>
            <a:round/>
            <a:headEnd len="sm" w="sm" type="none"/>
            <a:tailEnd len="sm" w="sm" type="none"/>
          </a:ln>
        </p:spPr>
      </p:cxnSp>
      <p:sp>
        <p:nvSpPr>
          <p:cNvPr id="4612" name="Google Shape;4612;p684"/>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p:cSld name="Blank - Light">
    <p:spTree>
      <p:nvGrpSpPr>
        <p:cNvPr id="4613" name="Shape 4613"/>
        <p:cNvGrpSpPr/>
        <p:nvPr/>
      </p:nvGrpSpPr>
      <p:grpSpPr>
        <a:xfrm>
          <a:off x="0" y="0"/>
          <a:ext cx="0" cy="0"/>
          <a:chOff x="0" y="0"/>
          <a:chExt cx="0" cy="0"/>
        </a:xfrm>
      </p:grpSpPr>
      <p:sp>
        <p:nvSpPr>
          <p:cNvPr id="4614" name="Google Shape;4614;p685"/>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 - White">
    <p:bg>
      <p:bgPr>
        <a:solidFill>
          <a:srgbClr val="FFFFFF"/>
        </a:solidFill>
      </p:bgPr>
    </p:bg>
    <p:spTree>
      <p:nvGrpSpPr>
        <p:cNvPr id="4615" name="Shape 4615"/>
        <p:cNvGrpSpPr/>
        <p:nvPr/>
      </p:nvGrpSpPr>
      <p:grpSpPr>
        <a:xfrm>
          <a:off x="0" y="0"/>
          <a:ext cx="0" cy="0"/>
          <a:chOff x="0" y="0"/>
          <a:chExt cx="0" cy="0"/>
        </a:xfrm>
      </p:grpSpPr>
      <p:sp>
        <p:nvSpPr>
          <p:cNvPr id="4616" name="Google Shape;4616;p686"/>
          <p:cNvSpPr txBox="1"/>
          <p:nvPr>
            <p:ph idx="12" type="sldNum"/>
          </p:nvPr>
        </p:nvSpPr>
        <p:spPr>
          <a:xfrm>
            <a:off x="8556788" y="4852089"/>
            <a:ext cx="5487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448" name="Shape 448"/>
        <p:cNvGrpSpPr/>
        <p:nvPr/>
      </p:nvGrpSpPr>
      <p:grpSpPr>
        <a:xfrm>
          <a:off x="0" y="0"/>
          <a:ext cx="0" cy="0"/>
          <a:chOff x="0" y="0"/>
          <a:chExt cx="0" cy="0"/>
        </a:xfrm>
      </p:grpSpPr>
      <p:sp>
        <p:nvSpPr>
          <p:cNvPr id="449" name="Google Shape;449;p70"/>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50" name="Google Shape;450;p7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1" name="Google Shape;451;p70"/>
          <p:cNvPicPr preferRelativeResize="0"/>
          <p:nvPr/>
        </p:nvPicPr>
        <p:blipFill>
          <a:blip r:embed="rId2">
            <a:alphaModFix/>
          </a:blip>
          <a:stretch>
            <a:fillRect/>
          </a:stretch>
        </p:blipFill>
        <p:spPr>
          <a:xfrm>
            <a:off x="8001867" y="4855573"/>
            <a:ext cx="141315" cy="141315"/>
          </a:xfrm>
          <a:prstGeom prst="rect">
            <a:avLst/>
          </a:prstGeom>
          <a:noFill/>
          <a:ln>
            <a:noFill/>
          </a:ln>
        </p:spPr>
      </p:pic>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Light">
  <p:cSld name="Ending - Light">
    <p:spTree>
      <p:nvGrpSpPr>
        <p:cNvPr id="4617" name="Shape 4617"/>
        <p:cNvGrpSpPr/>
        <p:nvPr/>
      </p:nvGrpSpPr>
      <p:grpSpPr>
        <a:xfrm>
          <a:off x="0" y="0"/>
          <a:ext cx="0" cy="0"/>
          <a:chOff x="0" y="0"/>
          <a:chExt cx="0" cy="0"/>
        </a:xfrm>
      </p:grpSpPr>
      <p:pic>
        <p:nvPicPr>
          <p:cNvPr id="4618" name="Google Shape;4618;p687"/>
          <p:cNvPicPr preferRelativeResize="0"/>
          <p:nvPr/>
        </p:nvPicPr>
        <p:blipFill rotWithShape="1">
          <a:blip r:embed="rId2">
            <a:alphaModFix/>
          </a:blip>
          <a:srcRect b="0" l="0" r="0" t="0"/>
          <a:stretch/>
        </p:blipFill>
        <p:spPr>
          <a:xfrm>
            <a:off x="2265908" y="2114800"/>
            <a:ext cx="4609921" cy="730700"/>
          </a:xfrm>
          <a:prstGeom prst="rect">
            <a:avLst/>
          </a:prstGeom>
          <a:noFill/>
          <a:ln>
            <a:noFill/>
          </a:ln>
        </p:spPr>
      </p:pic>
      <p:sp>
        <p:nvSpPr>
          <p:cNvPr id="4619" name="Google Shape;4619;p687"/>
          <p:cNvSpPr/>
          <p:nvPr/>
        </p:nvSpPr>
        <p:spPr>
          <a:xfrm>
            <a:off x="8373131" y="4856419"/>
            <a:ext cx="143400" cy="1389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620" name="Shape 4620"/>
        <p:cNvGrpSpPr/>
        <p:nvPr/>
      </p:nvGrpSpPr>
      <p:grpSpPr>
        <a:xfrm>
          <a:off x="0" y="0"/>
          <a:ext cx="0" cy="0"/>
          <a:chOff x="0" y="0"/>
          <a:chExt cx="0" cy="0"/>
        </a:xfrm>
      </p:grpSpPr>
      <p:sp>
        <p:nvSpPr>
          <p:cNvPr id="4621" name="Google Shape;4621;p688"/>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622" name="Google Shape;4622;p68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 No Subtitle">
  <p:cSld name="OBJECT_1_2">
    <p:bg>
      <p:bgPr>
        <a:solidFill>
          <a:schemeClr val="lt1"/>
        </a:solidFill>
      </p:bgPr>
    </p:bg>
    <p:spTree>
      <p:nvGrpSpPr>
        <p:cNvPr id="4623" name="Shape 4623"/>
        <p:cNvGrpSpPr/>
        <p:nvPr/>
      </p:nvGrpSpPr>
      <p:grpSpPr>
        <a:xfrm>
          <a:off x="0" y="0"/>
          <a:ext cx="0" cy="0"/>
          <a:chOff x="0" y="0"/>
          <a:chExt cx="0" cy="0"/>
        </a:xfrm>
      </p:grpSpPr>
      <p:sp>
        <p:nvSpPr>
          <p:cNvPr id="4624" name="Google Shape;4624;p68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625" name="Google Shape;4625;p689"/>
          <p:cNvSpPr txBox="1"/>
          <p:nvPr>
            <p:ph idx="1" type="body"/>
          </p:nvPr>
        </p:nvSpPr>
        <p:spPr>
          <a:xfrm>
            <a:off x="571500" y="1075363"/>
            <a:ext cx="7996500" cy="35289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26" name="Google Shape;4626;p68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27" name="Shape 4627"/>
        <p:cNvGrpSpPr/>
        <p:nvPr/>
      </p:nvGrpSpPr>
      <p:grpSpPr>
        <a:xfrm>
          <a:off x="0" y="0"/>
          <a:ext cx="0" cy="0"/>
          <a:chOff x="0" y="0"/>
          <a:chExt cx="0" cy="0"/>
        </a:xfrm>
      </p:grpSpPr>
      <p:sp>
        <p:nvSpPr>
          <p:cNvPr id="4628" name="Google Shape;4628;p690"/>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29" name="Google Shape;4629;p690"/>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17500" lvl="2" marL="1371600">
              <a:spcBef>
                <a:spcPts val="400"/>
              </a:spcBef>
              <a:spcAft>
                <a:spcPts val="0"/>
              </a:spcAft>
              <a:buSzPts val="14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4630" name="Google Shape;4630;p69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31" name="Shape 4631"/>
        <p:cNvGrpSpPr/>
        <p:nvPr/>
      </p:nvGrpSpPr>
      <p:grpSpPr>
        <a:xfrm>
          <a:off x="0" y="0"/>
          <a:ext cx="0" cy="0"/>
          <a:chOff x="0" y="0"/>
          <a:chExt cx="0" cy="0"/>
        </a:xfrm>
      </p:grpSpPr>
      <p:sp>
        <p:nvSpPr>
          <p:cNvPr id="4632" name="Google Shape;4632;p69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633" name="Google Shape;4633;p69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634" name="Google Shape;4634;p69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C8E"/>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C8E"/>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C8E"/>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C8E"/>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C8E"/>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C8E"/>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C8E"/>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C8E"/>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C8E"/>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4635" name="Shape 4635"/>
        <p:cNvGrpSpPr/>
        <p:nvPr/>
      </p:nvGrpSpPr>
      <p:grpSpPr>
        <a:xfrm>
          <a:off x="0" y="0"/>
          <a:ext cx="0" cy="0"/>
          <a:chOff x="0" y="0"/>
          <a:chExt cx="0" cy="0"/>
        </a:xfrm>
      </p:grpSpPr>
      <p:sp>
        <p:nvSpPr>
          <p:cNvPr id="4636" name="Google Shape;4636;p692"/>
          <p:cNvSpPr txBox="1"/>
          <p:nvPr>
            <p:ph type="title"/>
          </p:nvPr>
        </p:nvSpPr>
        <p:spPr>
          <a:xfrm>
            <a:off x="1257296" y="401719"/>
            <a:ext cx="6629400" cy="4284600"/>
          </a:xfrm>
          <a:prstGeom prst="rect">
            <a:avLst/>
          </a:prstGeom>
          <a:noFill/>
          <a:ln>
            <a:noFill/>
          </a:ln>
          <a:effectLst>
            <a:outerShdw blurRad="28575" rotWithShape="0" algn="bl">
              <a:srgbClr val="000000">
                <a:alpha val="23920"/>
              </a:srgbClr>
            </a:outerShdw>
          </a:effectLst>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37" name="Google Shape;4637;p692"/>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638" name="Google Shape;4638;p692"/>
          <p:cNvPicPr preferRelativeResize="0"/>
          <p:nvPr/>
        </p:nvPicPr>
        <p:blipFill rotWithShape="1">
          <a:blip r:embed="rId2">
            <a:alphaModFix/>
          </a:blip>
          <a:srcRect b="0" l="0" r="0" t="0"/>
          <a:stretch/>
        </p:blipFill>
        <p:spPr>
          <a:xfrm>
            <a:off x="8001867" y="4855573"/>
            <a:ext cx="141315" cy="141315"/>
          </a:xfrm>
          <a:prstGeom prst="rect">
            <a:avLst/>
          </a:prstGeom>
          <a:noFill/>
          <a:ln>
            <a:noFill/>
          </a:ln>
        </p:spPr>
      </p:pic>
      <p:sp>
        <p:nvSpPr>
          <p:cNvPr id="4639" name="Google Shape;4639;p692"/>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DM Sans"/>
                <a:ea typeface="DM Sans"/>
                <a:cs typeface="DM Sans"/>
                <a:sym typeface="DM Sans"/>
              </a:rPr>
              <a:t>©2022 Databricks Inc. — All rights reserved</a:t>
            </a:r>
            <a:endParaRPr b="0" i="0" sz="8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_3">
    <p:bg>
      <p:bgPr>
        <a:solidFill>
          <a:schemeClr val="lt1"/>
        </a:solidFill>
      </p:bgPr>
    </p:bg>
    <p:spTree>
      <p:nvGrpSpPr>
        <p:cNvPr id="4640" name="Shape 4640"/>
        <p:cNvGrpSpPr/>
        <p:nvPr/>
      </p:nvGrpSpPr>
      <p:grpSpPr>
        <a:xfrm>
          <a:off x="0" y="0"/>
          <a:ext cx="0" cy="0"/>
          <a:chOff x="0" y="0"/>
          <a:chExt cx="0" cy="0"/>
        </a:xfrm>
      </p:grpSpPr>
      <p:sp>
        <p:nvSpPr>
          <p:cNvPr id="4641" name="Google Shape;4641;p69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42" name="Google Shape;4642;p693"/>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643" name="Google Shape;4643;p693"/>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44" name="Google Shape;4644;p693"/>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ubtitle">
  <p:cSld name="Title and Content, Subtitle">
    <p:spTree>
      <p:nvGrpSpPr>
        <p:cNvPr id="4645" name="Shape 4645"/>
        <p:cNvGrpSpPr/>
        <p:nvPr/>
      </p:nvGrpSpPr>
      <p:grpSpPr>
        <a:xfrm>
          <a:off x="0" y="0"/>
          <a:ext cx="0" cy="0"/>
          <a:chOff x="0" y="0"/>
          <a:chExt cx="0" cy="0"/>
        </a:xfrm>
      </p:grpSpPr>
      <p:sp>
        <p:nvSpPr>
          <p:cNvPr id="4646" name="Google Shape;4646;p694"/>
          <p:cNvSpPr txBox="1"/>
          <p:nvPr>
            <p:ph type="title"/>
          </p:nvPr>
        </p:nvSpPr>
        <p:spPr>
          <a:xfrm>
            <a:off x="344160" y="273844"/>
            <a:ext cx="8455800" cy="857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700"/>
              <a:buNone/>
              <a:defRPr/>
            </a:lvl1pPr>
            <a:lvl2pPr lvl="1">
              <a:spcBef>
                <a:spcPts val="6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47" name="Google Shape;4647;p694"/>
          <p:cNvSpPr txBox="1"/>
          <p:nvPr>
            <p:ph idx="1" type="body"/>
          </p:nvPr>
        </p:nvSpPr>
        <p:spPr>
          <a:xfrm>
            <a:off x="314325" y="972871"/>
            <a:ext cx="8515500" cy="230700"/>
          </a:xfrm>
          <a:prstGeom prst="rect">
            <a:avLst/>
          </a:prstGeom>
          <a:noFill/>
          <a:ln>
            <a:noFill/>
          </a:ln>
        </p:spPr>
        <p:txBody>
          <a:bodyPr anchorCtr="0" anchor="t" bIns="0" lIns="0" spcFirstLastPara="1" rIns="0" wrap="square" tIns="0">
            <a:normAutofit/>
          </a:bodyPr>
          <a:lstStyle>
            <a:lvl1pPr indent="-317500" lvl="0" marL="457200" algn="l">
              <a:lnSpc>
                <a:spcPct val="110000"/>
              </a:lnSpc>
              <a:spcBef>
                <a:spcPts val="800"/>
              </a:spcBef>
              <a:spcAft>
                <a:spcPts val="0"/>
              </a:spcAft>
              <a:buClr>
                <a:schemeClr val="dk1"/>
              </a:buClr>
              <a:buSzPts val="1400"/>
              <a:buChar char="•"/>
              <a:defRPr sz="1400">
                <a:solidFill>
                  <a:schemeClr val="dk1"/>
                </a:solidFill>
                <a:latin typeface="Arial"/>
                <a:ea typeface="Arial"/>
                <a:cs typeface="Arial"/>
                <a:sym typeface="Arial"/>
              </a:defRPr>
            </a:lvl1pPr>
            <a:lvl2pPr indent="-228600" lvl="1" marL="914400" algn="l">
              <a:lnSpc>
                <a:spcPct val="110000"/>
              </a:lnSpc>
              <a:spcBef>
                <a:spcPts val="600"/>
              </a:spcBef>
              <a:spcAft>
                <a:spcPts val="0"/>
              </a:spcAft>
              <a:buClr>
                <a:schemeClr val="dk1"/>
              </a:buClr>
              <a:buSzPts val="1400"/>
              <a:buNone/>
              <a:defRPr/>
            </a:lvl2pPr>
            <a:lvl3pPr indent="-336550" lvl="2" marL="1371600" algn="l">
              <a:lnSpc>
                <a:spcPct val="110000"/>
              </a:lnSpc>
              <a:spcBef>
                <a:spcPts val="600"/>
              </a:spcBef>
              <a:spcAft>
                <a:spcPts val="0"/>
              </a:spcAft>
              <a:buClr>
                <a:schemeClr val="dk1"/>
              </a:buClr>
              <a:buSzPts val="1700"/>
              <a:buChar char="•"/>
              <a:defRPr/>
            </a:lvl3pPr>
            <a:lvl4pPr indent="-336550" lvl="3" marL="1828800" algn="l">
              <a:lnSpc>
                <a:spcPct val="110000"/>
              </a:lnSpc>
              <a:spcBef>
                <a:spcPts val="600"/>
              </a:spcBef>
              <a:spcAft>
                <a:spcPts val="0"/>
              </a:spcAft>
              <a:buClr>
                <a:schemeClr val="dk1"/>
              </a:buClr>
              <a:buSzPts val="1700"/>
              <a:buChar char="•"/>
              <a:defRPr/>
            </a:lvl4pPr>
            <a:lvl5pPr indent="-336550" lvl="4" marL="2286000" algn="l">
              <a:lnSpc>
                <a:spcPct val="110000"/>
              </a:lnSpc>
              <a:spcBef>
                <a:spcPts val="600"/>
              </a:spcBef>
              <a:spcAft>
                <a:spcPts val="0"/>
              </a:spcAft>
              <a:buClr>
                <a:schemeClr val="dk1"/>
              </a:buClr>
              <a:buSzPts val="1700"/>
              <a:buChar char="•"/>
              <a:defRPr/>
            </a:lvl5pPr>
            <a:lvl6pPr indent="-336550" lvl="5" marL="2743200" algn="l">
              <a:lnSpc>
                <a:spcPct val="110000"/>
              </a:lnSpc>
              <a:spcBef>
                <a:spcPts val="600"/>
              </a:spcBef>
              <a:spcAft>
                <a:spcPts val="0"/>
              </a:spcAft>
              <a:buClr>
                <a:schemeClr val="dk1"/>
              </a:buClr>
              <a:buSzPts val="1700"/>
              <a:buChar char="•"/>
              <a:defRPr/>
            </a:lvl6pPr>
            <a:lvl7pPr indent="-336550" lvl="6" marL="3200400" algn="l">
              <a:lnSpc>
                <a:spcPct val="110000"/>
              </a:lnSpc>
              <a:spcBef>
                <a:spcPts val="600"/>
              </a:spcBef>
              <a:spcAft>
                <a:spcPts val="0"/>
              </a:spcAft>
              <a:buClr>
                <a:schemeClr val="dk1"/>
              </a:buClr>
              <a:buSzPts val="1700"/>
              <a:buChar char="•"/>
              <a:defRPr/>
            </a:lvl7pPr>
            <a:lvl8pPr indent="-336550" lvl="7" marL="3657600" algn="l">
              <a:lnSpc>
                <a:spcPct val="90000"/>
              </a:lnSpc>
              <a:spcBef>
                <a:spcPts val="600"/>
              </a:spcBef>
              <a:spcAft>
                <a:spcPts val="0"/>
              </a:spcAft>
              <a:buClr>
                <a:schemeClr val="dk1"/>
              </a:buClr>
              <a:buSzPts val="1700"/>
              <a:buChar char="•"/>
              <a:defRPr/>
            </a:lvl8pPr>
            <a:lvl9pPr indent="-336550" lvl="8" marL="4114800" algn="l">
              <a:lnSpc>
                <a:spcPct val="90000"/>
              </a:lnSpc>
              <a:spcBef>
                <a:spcPts val="400"/>
              </a:spcBef>
              <a:spcAft>
                <a:spcPts val="0"/>
              </a:spcAft>
              <a:buClr>
                <a:schemeClr val="dk1"/>
              </a:buClr>
              <a:buSzPts val="1700"/>
              <a:buChar char="•"/>
              <a:defRPr/>
            </a:lvl9pPr>
          </a:lstStyle>
          <a:p/>
        </p:txBody>
      </p:sp>
      <p:sp>
        <p:nvSpPr>
          <p:cNvPr id="4648" name="Google Shape;4648;p694"/>
          <p:cNvSpPr txBox="1"/>
          <p:nvPr>
            <p:ph idx="2" type="body"/>
          </p:nvPr>
        </p:nvSpPr>
        <p:spPr>
          <a:xfrm>
            <a:off x="314326" y="1384698"/>
            <a:ext cx="8515500" cy="2909700"/>
          </a:xfrm>
          <a:prstGeom prst="rect">
            <a:avLst/>
          </a:prstGeom>
          <a:noFill/>
          <a:ln>
            <a:noFill/>
          </a:ln>
        </p:spPr>
        <p:txBody>
          <a:bodyPr anchorCtr="0" anchor="t" bIns="0" lIns="0" spcFirstLastPara="1" rIns="0" wrap="square" tIns="0">
            <a:normAutofit/>
          </a:bodyPr>
          <a:lstStyle>
            <a:lvl1pPr indent="-336550" lvl="0" marL="457200" algn="l">
              <a:lnSpc>
                <a:spcPct val="110000"/>
              </a:lnSpc>
              <a:spcBef>
                <a:spcPts val="800"/>
              </a:spcBef>
              <a:spcAft>
                <a:spcPts val="0"/>
              </a:spcAft>
              <a:buClr>
                <a:schemeClr val="dk1"/>
              </a:buClr>
              <a:buSzPts val="1700"/>
              <a:buChar char="•"/>
              <a:defRPr/>
            </a:lvl1pPr>
            <a:lvl2pPr indent="-336550" lvl="1" marL="914400" algn="l">
              <a:lnSpc>
                <a:spcPct val="110000"/>
              </a:lnSpc>
              <a:spcBef>
                <a:spcPts val="600"/>
              </a:spcBef>
              <a:spcAft>
                <a:spcPts val="0"/>
              </a:spcAft>
              <a:buClr>
                <a:schemeClr val="dk1"/>
              </a:buClr>
              <a:buSzPts val="1700"/>
              <a:buChar char="•"/>
              <a:defRPr/>
            </a:lvl2pPr>
            <a:lvl3pPr indent="-336550" lvl="2" marL="1371600" algn="l">
              <a:lnSpc>
                <a:spcPct val="110000"/>
              </a:lnSpc>
              <a:spcBef>
                <a:spcPts val="600"/>
              </a:spcBef>
              <a:spcAft>
                <a:spcPts val="0"/>
              </a:spcAft>
              <a:buClr>
                <a:schemeClr val="dk1"/>
              </a:buClr>
              <a:buSzPts val="1700"/>
              <a:buChar char="•"/>
              <a:defRPr/>
            </a:lvl3pPr>
            <a:lvl4pPr indent="-336550" lvl="3" marL="1828800" algn="l">
              <a:lnSpc>
                <a:spcPct val="110000"/>
              </a:lnSpc>
              <a:spcBef>
                <a:spcPts val="600"/>
              </a:spcBef>
              <a:spcAft>
                <a:spcPts val="0"/>
              </a:spcAft>
              <a:buClr>
                <a:schemeClr val="dk1"/>
              </a:buClr>
              <a:buSzPts val="1700"/>
              <a:buChar char="•"/>
              <a:defRPr/>
            </a:lvl4pPr>
            <a:lvl5pPr indent="-336550" lvl="4" marL="2286000" algn="l">
              <a:lnSpc>
                <a:spcPct val="110000"/>
              </a:lnSpc>
              <a:spcBef>
                <a:spcPts val="600"/>
              </a:spcBef>
              <a:spcAft>
                <a:spcPts val="0"/>
              </a:spcAft>
              <a:buClr>
                <a:schemeClr val="dk1"/>
              </a:buClr>
              <a:buSzPts val="1700"/>
              <a:buChar char="•"/>
              <a:defRPr/>
            </a:lvl5pPr>
            <a:lvl6pPr indent="-336550" lvl="5" marL="2743200" algn="l">
              <a:lnSpc>
                <a:spcPct val="110000"/>
              </a:lnSpc>
              <a:spcBef>
                <a:spcPts val="600"/>
              </a:spcBef>
              <a:spcAft>
                <a:spcPts val="0"/>
              </a:spcAft>
              <a:buClr>
                <a:schemeClr val="dk1"/>
              </a:buClr>
              <a:buSzPts val="1700"/>
              <a:buChar char="•"/>
              <a:defRPr/>
            </a:lvl6pPr>
            <a:lvl7pPr indent="-336550" lvl="6" marL="3200400" algn="l">
              <a:lnSpc>
                <a:spcPct val="110000"/>
              </a:lnSpc>
              <a:spcBef>
                <a:spcPts val="600"/>
              </a:spcBef>
              <a:spcAft>
                <a:spcPts val="0"/>
              </a:spcAft>
              <a:buClr>
                <a:schemeClr val="dk1"/>
              </a:buClr>
              <a:buSzPts val="1700"/>
              <a:buChar char="•"/>
              <a:defRPr/>
            </a:lvl7pPr>
            <a:lvl8pPr indent="-336550" lvl="7" marL="3657600" algn="l">
              <a:lnSpc>
                <a:spcPct val="90000"/>
              </a:lnSpc>
              <a:spcBef>
                <a:spcPts val="600"/>
              </a:spcBef>
              <a:spcAft>
                <a:spcPts val="0"/>
              </a:spcAft>
              <a:buClr>
                <a:schemeClr val="dk1"/>
              </a:buClr>
              <a:buSzPts val="1700"/>
              <a:buChar char="•"/>
              <a:defRPr/>
            </a:lvl8pPr>
            <a:lvl9pPr indent="-336550" lvl="8" marL="4114800" algn="l">
              <a:lnSpc>
                <a:spcPct val="90000"/>
              </a:lnSpc>
              <a:spcBef>
                <a:spcPts val="400"/>
              </a:spcBef>
              <a:spcAft>
                <a:spcPts val="0"/>
              </a:spcAft>
              <a:buClr>
                <a:schemeClr val="dk1"/>
              </a:buClr>
              <a:buSzPts val="17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spTree>
      <p:nvGrpSpPr>
        <p:cNvPr id="4649" name="Shape 4649"/>
        <p:cNvGrpSpPr/>
        <p:nvPr/>
      </p:nvGrpSpPr>
      <p:grpSpPr>
        <a:xfrm>
          <a:off x="0" y="0"/>
          <a:ext cx="0" cy="0"/>
          <a:chOff x="0" y="0"/>
          <a:chExt cx="0" cy="0"/>
        </a:xfrm>
      </p:grpSpPr>
      <p:sp>
        <p:nvSpPr>
          <p:cNvPr id="4650" name="Google Shape;4650;p695"/>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51" name="Google Shape;4651;p69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652" name="Google Shape;4652;p695"/>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53" name="Google Shape;4653;p695"/>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200"/>
              <a:buNone/>
              <a:defRPr/>
            </a:lvl3pPr>
            <a:lvl4pPr indent="-228600" lvl="3" marL="1828800" algn="l">
              <a:lnSpc>
                <a:spcPct val="100000"/>
              </a:lnSpc>
              <a:spcBef>
                <a:spcPts val="0"/>
              </a:spcBef>
              <a:spcAft>
                <a:spcPts val="0"/>
              </a:spcAft>
              <a:buSzPts val="1200"/>
              <a:buNone/>
              <a:defRPr/>
            </a:lvl4pPr>
            <a:lvl5pPr indent="-228600" lvl="4" marL="2286000" algn="l">
              <a:lnSpc>
                <a:spcPct val="100000"/>
              </a:lnSpc>
              <a:spcBef>
                <a:spcPts val="0"/>
              </a:spcBef>
              <a:spcAft>
                <a:spcPts val="0"/>
              </a:spcAft>
              <a:buSzPts val="1200"/>
              <a:buNone/>
              <a:defRPr/>
            </a:lvl5pPr>
            <a:lvl6pPr indent="-228600" lvl="5" marL="2743200" algn="l">
              <a:lnSpc>
                <a:spcPct val="100000"/>
              </a:lnSpc>
              <a:spcBef>
                <a:spcPts val="0"/>
              </a:spcBef>
              <a:spcAft>
                <a:spcPts val="0"/>
              </a:spcAft>
              <a:buSzPts val="1200"/>
              <a:buNone/>
              <a:defRPr/>
            </a:lvl6pPr>
            <a:lvl7pPr indent="-228600" lvl="6" marL="3200400" algn="l">
              <a:lnSpc>
                <a:spcPct val="100000"/>
              </a:lnSpc>
              <a:spcBef>
                <a:spcPts val="0"/>
              </a:spcBef>
              <a:spcAft>
                <a:spcPts val="0"/>
              </a:spcAft>
              <a:buSzPts val="1200"/>
              <a:buNone/>
              <a:defRPr/>
            </a:lvl7pPr>
            <a:lvl8pPr indent="-228600" lvl="7" marL="3657600" algn="l">
              <a:lnSpc>
                <a:spcPct val="100000"/>
              </a:lnSpc>
              <a:spcBef>
                <a:spcPts val="0"/>
              </a:spcBef>
              <a:spcAft>
                <a:spcPts val="0"/>
              </a:spcAft>
              <a:buSzPts val="1200"/>
              <a:buNone/>
              <a:defRPr/>
            </a:lvl8pPr>
            <a:lvl9pPr indent="-228600" lvl="8" marL="4114800" algn="l">
              <a:lnSpc>
                <a:spcPct val="100000"/>
              </a:lnSpc>
              <a:spcBef>
                <a:spcPts val="0"/>
              </a:spcBef>
              <a:spcAft>
                <a:spcPts val="0"/>
              </a:spcAft>
              <a:buSzPts val="1200"/>
              <a:buNone/>
              <a:defRPr/>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dk2"/>
        </a:solidFill>
      </p:bgPr>
    </p:bg>
    <p:spTree>
      <p:nvGrpSpPr>
        <p:cNvPr id="4654" name="Shape 4654"/>
        <p:cNvGrpSpPr/>
        <p:nvPr/>
      </p:nvGrpSpPr>
      <p:grpSpPr>
        <a:xfrm>
          <a:off x="0" y="0"/>
          <a:ext cx="0" cy="0"/>
          <a:chOff x="0" y="0"/>
          <a:chExt cx="0" cy="0"/>
        </a:xfrm>
      </p:grpSpPr>
      <p:sp>
        <p:nvSpPr>
          <p:cNvPr id="4655" name="Google Shape;4655;p696"/>
          <p:cNvSpPr txBox="1"/>
          <p:nvPr>
            <p:ph type="title"/>
          </p:nvPr>
        </p:nvSpPr>
        <p:spPr>
          <a:xfrm>
            <a:off x="571643"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656" name="Google Shape;4656;p69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52" name="Shape 452"/>
        <p:cNvGrpSpPr/>
        <p:nvPr/>
      </p:nvGrpSpPr>
      <p:grpSpPr>
        <a:xfrm>
          <a:off x="0" y="0"/>
          <a:ext cx="0" cy="0"/>
          <a:chOff x="0" y="0"/>
          <a:chExt cx="0" cy="0"/>
        </a:xfrm>
      </p:grpSpPr>
      <p:sp>
        <p:nvSpPr>
          <p:cNvPr id="453" name="Google Shape;453;p71"/>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54" name="Google Shape;454;p71"/>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6" name="Google Shape;456;p71"/>
          <p:cNvSpPr/>
          <p:nvPr/>
        </p:nvSpPr>
        <p:spPr>
          <a:xfrm>
            <a:off x="7655825"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1"/>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1"/>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1"/>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1"/>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1"/>
          <p:cNvSpPr/>
          <p:nvPr/>
        </p:nvSpPr>
        <p:spPr>
          <a:xfrm>
            <a:off x="6653325"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1"/>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
    <p:spTree>
      <p:nvGrpSpPr>
        <p:cNvPr id="4657" name="Shape 4657"/>
        <p:cNvGrpSpPr/>
        <p:nvPr/>
      </p:nvGrpSpPr>
      <p:grpSpPr>
        <a:xfrm>
          <a:off x="0" y="0"/>
          <a:ext cx="0" cy="0"/>
          <a:chOff x="0" y="0"/>
          <a:chExt cx="0" cy="0"/>
        </a:xfrm>
      </p:grpSpPr>
      <p:sp>
        <p:nvSpPr>
          <p:cNvPr id="4658" name="Google Shape;4658;p69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_4">
    <p:bg>
      <p:bgPr>
        <a:solidFill>
          <a:schemeClr val="lt1"/>
        </a:solidFill>
      </p:bgPr>
    </p:bg>
    <p:spTree>
      <p:nvGrpSpPr>
        <p:cNvPr id="4659" name="Shape 4659"/>
        <p:cNvGrpSpPr/>
        <p:nvPr/>
      </p:nvGrpSpPr>
      <p:grpSpPr>
        <a:xfrm>
          <a:off x="0" y="0"/>
          <a:ext cx="0" cy="0"/>
          <a:chOff x="0" y="0"/>
          <a:chExt cx="0" cy="0"/>
        </a:xfrm>
      </p:grpSpPr>
      <p:sp>
        <p:nvSpPr>
          <p:cNvPr id="4660" name="Google Shape;4660;p69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61" name="Google Shape;4661;p698"/>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662" name="Google Shape;4662;p698"/>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63" name="Google Shape;4663;p698"/>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7 Content A - Basic 1 1">
    <p:bg>
      <p:bgPr>
        <a:solidFill>
          <a:schemeClr val="lt1"/>
        </a:solidFill>
      </p:bgPr>
    </p:bg>
    <p:spTree>
      <p:nvGrpSpPr>
        <p:cNvPr id="4664" name="Shape 4664"/>
        <p:cNvGrpSpPr/>
        <p:nvPr/>
      </p:nvGrpSpPr>
      <p:grpSpPr>
        <a:xfrm>
          <a:off x="0" y="0"/>
          <a:ext cx="0" cy="0"/>
          <a:chOff x="0" y="0"/>
          <a:chExt cx="0" cy="0"/>
        </a:xfrm>
      </p:grpSpPr>
      <p:sp>
        <p:nvSpPr>
          <p:cNvPr id="4665" name="Google Shape;4665;p699"/>
          <p:cNvSpPr txBox="1"/>
          <p:nvPr>
            <p:ph type="title"/>
          </p:nvPr>
        </p:nvSpPr>
        <p:spPr>
          <a:xfrm>
            <a:off x="562098"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66" name="Google Shape;4666;p699"/>
          <p:cNvSpPr txBox="1"/>
          <p:nvPr>
            <p:ph idx="1" type="body"/>
          </p:nvPr>
        </p:nvSpPr>
        <p:spPr>
          <a:xfrm>
            <a:off x="571524"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67" name="Google Shape;4667;p699"/>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668" name="Google Shape;4668;p699"/>
          <p:cNvSpPr txBox="1"/>
          <p:nvPr>
            <p:ph idx="2" type="body"/>
          </p:nvPr>
        </p:nvSpPr>
        <p:spPr>
          <a:xfrm>
            <a:off x="561521"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7 Content A - Basic_1">
    <p:spTree>
      <p:nvGrpSpPr>
        <p:cNvPr id="4669" name="Shape 4669"/>
        <p:cNvGrpSpPr/>
        <p:nvPr/>
      </p:nvGrpSpPr>
      <p:grpSpPr>
        <a:xfrm>
          <a:off x="0" y="0"/>
          <a:ext cx="0" cy="0"/>
          <a:chOff x="0" y="0"/>
          <a:chExt cx="0" cy="0"/>
        </a:xfrm>
      </p:grpSpPr>
      <p:sp>
        <p:nvSpPr>
          <p:cNvPr id="4670" name="Google Shape;4670;p700"/>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71" name="Google Shape;4671;p70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672" name="Google Shape;4672;p700"/>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73" name="Google Shape;4673;p700"/>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4674" name="Shape 4674"/>
        <p:cNvGrpSpPr/>
        <p:nvPr/>
      </p:nvGrpSpPr>
      <p:grpSpPr>
        <a:xfrm>
          <a:off x="0" y="0"/>
          <a:ext cx="0" cy="0"/>
          <a:chOff x="0" y="0"/>
          <a:chExt cx="0" cy="0"/>
        </a:xfrm>
      </p:grpSpPr>
      <p:sp>
        <p:nvSpPr>
          <p:cNvPr id="4675" name="Google Shape;4675;p701"/>
          <p:cNvSpPr txBox="1"/>
          <p:nvPr>
            <p:ph type="title"/>
          </p:nvPr>
        </p:nvSpPr>
        <p:spPr>
          <a:xfrm>
            <a:off x="548644"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76" name="Google Shape;4676;p701"/>
          <p:cNvSpPr txBox="1"/>
          <p:nvPr>
            <p:ph idx="12" type="sldNum"/>
          </p:nvPr>
        </p:nvSpPr>
        <p:spPr>
          <a:xfrm>
            <a:off x="8047298" y="4862453"/>
            <a:ext cx="274200" cy="1374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677" name="Google Shape;4677;p701"/>
          <p:cNvSpPr txBox="1"/>
          <p:nvPr>
            <p:ph idx="1" type="body"/>
          </p:nvPr>
        </p:nvSpPr>
        <p:spPr>
          <a:xfrm>
            <a:off x="548645"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400"/>
              <a:buNone/>
              <a:defRPr/>
            </a:lvl4pPr>
            <a:lvl5pPr indent="-228600" lvl="4" marL="2286000" algn="l">
              <a:lnSpc>
                <a:spcPct val="90000"/>
              </a:lnSpc>
              <a:spcBef>
                <a:spcPts val="400"/>
              </a:spcBef>
              <a:spcAft>
                <a:spcPts val="0"/>
              </a:spcAft>
              <a:buSzPts val="1400"/>
              <a:buNone/>
              <a:defRPr/>
            </a:lvl5pPr>
            <a:lvl6pPr indent="-228600" lvl="5" marL="2743200" algn="l">
              <a:lnSpc>
                <a:spcPct val="90000"/>
              </a:lnSpc>
              <a:spcBef>
                <a:spcPts val="400"/>
              </a:spcBef>
              <a:spcAft>
                <a:spcPts val="0"/>
              </a:spcAft>
              <a:buClr>
                <a:schemeClr val="lt1"/>
              </a:buClr>
              <a:buSzPts val="1400"/>
              <a:buNone/>
              <a:defRPr/>
            </a:lvl6pPr>
            <a:lvl7pPr indent="-228600" lvl="6" marL="3200400" algn="l">
              <a:lnSpc>
                <a:spcPct val="90000"/>
              </a:lnSpc>
              <a:spcBef>
                <a:spcPts val="400"/>
              </a:spcBef>
              <a:spcAft>
                <a:spcPts val="0"/>
              </a:spcAft>
              <a:buClr>
                <a:schemeClr val="lt1"/>
              </a:buClr>
              <a:buSzPts val="1400"/>
              <a:buNone/>
              <a:defRPr/>
            </a:lvl7pPr>
            <a:lvl8pPr indent="-228600" lvl="7" marL="3657600" algn="l">
              <a:lnSpc>
                <a:spcPct val="90000"/>
              </a:lnSpc>
              <a:spcBef>
                <a:spcPts val="400"/>
              </a:spcBef>
              <a:spcAft>
                <a:spcPts val="0"/>
              </a:spcAft>
              <a:buClr>
                <a:schemeClr val="lt1"/>
              </a:buClr>
              <a:buSzPts val="1400"/>
              <a:buNone/>
              <a:defRPr/>
            </a:lvl8pPr>
            <a:lvl9pPr indent="-228600" lvl="8" marL="4114800" algn="l">
              <a:lnSpc>
                <a:spcPct val="90000"/>
              </a:lnSpc>
              <a:spcBef>
                <a:spcPts val="400"/>
              </a:spcBef>
              <a:spcAft>
                <a:spcPts val="0"/>
              </a:spcAft>
              <a:buClr>
                <a:schemeClr val="lt1"/>
              </a:buClr>
              <a:buSzPts val="1400"/>
              <a:buNone/>
              <a:defRPr/>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4678" name="Shape 4678"/>
        <p:cNvGrpSpPr/>
        <p:nvPr/>
      </p:nvGrpSpPr>
      <p:grpSpPr>
        <a:xfrm>
          <a:off x="0" y="0"/>
          <a:ext cx="0" cy="0"/>
          <a:chOff x="0" y="0"/>
          <a:chExt cx="0" cy="0"/>
        </a:xfrm>
      </p:grpSpPr>
      <p:sp>
        <p:nvSpPr>
          <p:cNvPr id="4679" name="Google Shape;4679;p702"/>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680" name="Google Shape;4680;p702"/>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1">
    <p:bg>
      <p:bgPr>
        <a:solidFill>
          <a:schemeClr val="lt1"/>
        </a:solidFill>
      </p:bgPr>
    </p:bg>
    <p:spTree>
      <p:nvGrpSpPr>
        <p:cNvPr id="4687" name="Shape 4687"/>
        <p:cNvGrpSpPr/>
        <p:nvPr/>
      </p:nvGrpSpPr>
      <p:grpSpPr>
        <a:xfrm>
          <a:off x="0" y="0"/>
          <a:ext cx="0" cy="0"/>
          <a:chOff x="0" y="0"/>
          <a:chExt cx="0" cy="0"/>
        </a:xfrm>
      </p:grpSpPr>
      <p:sp>
        <p:nvSpPr>
          <p:cNvPr id="4688" name="Google Shape;4688;p704"/>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89" name="Google Shape;4689;p704"/>
          <p:cNvSpPr txBox="1"/>
          <p:nvPr>
            <p:ph idx="1" type="body"/>
          </p:nvPr>
        </p:nvSpPr>
        <p:spPr>
          <a:xfrm>
            <a:off x="571524" y="1491625"/>
            <a:ext cx="79968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90" name="Google Shape;4690;p704"/>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691" name="Google Shape;4691;p704"/>
          <p:cNvSpPr txBox="1"/>
          <p:nvPr>
            <p:ph idx="2"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4692" name="Shape 4692"/>
        <p:cNvGrpSpPr/>
        <p:nvPr/>
      </p:nvGrpSpPr>
      <p:grpSpPr>
        <a:xfrm>
          <a:off x="0" y="0"/>
          <a:ext cx="0" cy="0"/>
          <a:chOff x="0" y="0"/>
          <a:chExt cx="0" cy="0"/>
        </a:xfrm>
      </p:grpSpPr>
      <p:sp>
        <p:nvSpPr>
          <p:cNvPr id="4693" name="Google Shape;4693;p705"/>
          <p:cNvSpPr txBox="1"/>
          <p:nvPr>
            <p:ph idx="1" type="body"/>
          </p:nvPr>
        </p:nvSpPr>
        <p:spPr>
          <a:xfrm>
            <a:off x="571524" y="1491625"/>
            <a:ext cx="79968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94" name="Google Shape;4694;p705"/>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695" name="Google Shape;4695;p705"/>
          <p:cNvSpPr txBox="1"/>
          <p:nvPr>
            <p:ph type="title"/>
          </p:nvPr>
        </p:nvSpPr>
        <p:spPr>
          <a:xfrm>
            <a:off x="562098" y="401699"/>
            <a:ext cx="78867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96" name="Google Shape;4696;p705"/>
          <p:cNvSpPr txBox="1"/>
          <p:nvPr>
            <p:ph idx="2" type="body"/>
          </p:nvPr>
        </p:nvSpPr>
        <p:spPr>
          <a:xfrm>
            <a:off x="561521" y="879242"/>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97" name="Shape 4697"/>
        <p:cNvGrpSpPr/>
        <p:nvPr/>
      </p:nvGrpSpPr>
      <p:grpSpPr>
        <a:xfrm>
          <a:off x="0" y="0"/>
          <a:ext cx="0" cy="0"/>
          <a:chOff x="0" y="0"/>
          <a:chExt cx="0" cy="0"/>
        </a:xfrm>
      </p:grpSpPr>
      <p:sp>
        <p:nvSpPr>
          <p:cNvPr id="4698" name="Google Shape;4698;p706"/>
          <p:cNvSpPr txBox="1"/>
          <p:nvPr>
            <p:ph idx="12" type="sldNum"/>
          </p:nvPr>
        </p:nvSpPr>
        <p:spPr>
          <a:xfrm>
            <a:off x="8472718" y="4663217"/>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Dark Industry: Public">
    <p:spTree>
      <p:nvGrpSpPr>
        <p:cNvPr id="4699" name="Shape 4699"/>
        <p:cNvGrpSpPr/>
        <p:nvPr/>
      </p:nvGrpSpPr>
      <p:grpSpPr>
        <a:xfrm>
          <a:off x="0" y="0"/>
          <a:ext cx="0" cy="0"/>
          <a:chOff x="0" y="0"/>
          <a:chExt cx="0" cy="0"/>
        </a:xfrm>
      </p:grpSpPr>
      <p:pic>
        <p:nvPicPr>
          <p:cNvPr id="4700" name="Google Shape;4700;p707"/>
          <p:cNvPicPr preferRelativeResize="0"/>
          <p:nvPr/>
        </p:nvPicPr>
        <p:blipFill rotWithShape="1">
          <a:blip r:embed="rId2">
            <a:alphaModFix/>
          </a:blip>
          <a:srcRect b="0" l="0" r="0" t="0"/>
          <a:stretch/>
        </p:blipFill>
        <p:spPr>
          <a:xfrm>
            <a:off x="0" y="670"/>
            <a:ext cx="9139333" cy="5140875"/>
          </a:xfrm>
          <a:prstGeom prst="rect">
            <a:avLst/>
          </a:prstGeom>
          <a:noFill/>
          <a:ln>
            <a:noFill/>
          </a:ln>
        </p:spPr>
      </p:pic>
      <p:sp>
        <p:nvSpPr>
          <p:cNvPr id="4701" name="Google Shape;4701;p707"/>
          <p:cNvSpPr txBox="1"/>
          <p:nvPr>
            <p:ph type="ctrTitle"/>
          </p:nvPr>
        </p:nvSpPr>
        <p:spPr>
          <a:xfrm>
            <a:off x="571517" y="890231"/>
            <a:ext cx="46374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02" name="Google Shape;4702;p707"/>
          <p:cNvSpPr txBox="1"/>
          <p:nvPr>
            <p:ph idx="1" type="subTitle"/>
          </p:nvPr>
        </p:nvSpPr>
        <p:spPr>
          <a:xfrm>
            <a:off x="571524" y="2876550"/>
            <a:ext cx="46290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4703" name="Google Shape;4703;p707"/>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704" name="Google Shape;4704;p707"/>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705" name="Google Shape;4705;p707"/>
          <p:cNvPicPr preferRelativeResize="0"/>
          <p:nvPr/>
        </p:nvPicPr>
        <p:blipFill rotWithShape="1">
          <a:blip r:embed="rId3">
            <a:alphaModFix/>
          </a:blip>
          <a:srcRect b="0" l="0" r="0" t="0"/>
          <a:stretch/>
        </p:blipFill>
        <p:spPr>
          <a:xfrm>
            <a:off x="571524" y="457205"/>
            <a:ext cx="1918216" cy="305154"/>
          </a:xfrm>
          <a:prstGeom prst="rect">
            <a:avLst/>
          </a:prstGeom>
          <a:noFill/>
          <a:ln>
            <a:noFill/>
          </a:ln>
        </p:spPr>
      </p:pic>
      <p:sp>
        <p:nvSpPr>
          <p:cNvPr id="4706" name="Google Shape;4706;p707"/>
          <p:cNvSpPr txBox="1"/>
          <p:nvPr/>
        </p:nvSpPr>
        <p:spPr>
          <a:xfrm>
            <a:off x="832567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618794"/>
                </a:solidFill>
                <a:latin typeface="DM Sans"/>
                <a:ea typeface="DM Sans"/>
                <a:cs typeface="DM Sans"/>
                <a:sym typeface="DM Sans"/>
              </a:rPr>
              <a:t>‹#›</a:t>
            </a:fld>
            <a:endParaRPr b="0" i="0" sz="800" u="none" cap="none" strike="noStrike">
              <a:solidFill>
                <a:srgbClr val="618794"/>
              </a:solidFill>
              <a:latin typeface="DM Sans"/>
              <a:ea typeface="DM Sans"/>
              <a:cs typeface="DM Sans"/>
              <a:sym typeface="DM Sans"/>
            </a:endParaRPr>
          </a:p>
        </p:txBody>
      </p:sp>
      <p:sp>
        <p:nvSpPr>
          <p:cNvPr id="4707" name="Google Shape;4707;p707"/>
          <p:cNvSpPr txBox="1"/>
          <p:nvPr>
            <p:ph idx="2"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463" name="Shape 463"/>
        <p:cNvGrpSpPr/>
        <p:nvPr/>
      </p:nvGrpSpPr>
      <p:grpSpPr>
        <a:xfrm>
          <a:off x="0" y="0"/>
          <a:ext cx="0" cy="0"/>
          <a:chOff x="0" y="0"/>
          <a:chExt cx="0" cy="0"/>
        </a:xfrm>
      </p:grpSpPr>
      <p:sp>
        <p:nvSpPr>
          <p:cNvPr id="464" name="Google Shape;464;p72"/>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2"/>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66" name="Google Shape;466;p72"/>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467" name="Google Shape;467;p72"/>
          <p:cNvCxnSpPr>
            <a:stCxn id="466" idx="2"/>
          </p:cNvCxnSpPr>
          <p:nvPr/>
        </p:nvCxnSpPr>
        <p:spPr>
          <a:xfrm rot="10800000">
            <a:off x="79917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468" name="Google Shape;468;p72"/>
          <p:cNvCxnSpPr>
            <a:stCxn id="464" idx="2"/>
          </p:cNvCxnSpPr>
          <p:nvPr/>
        </p:nvCxnSpPr>
        <p:spPr>
          <a:xfrm rot="10800000">
            <a:off x="77720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469" name="Google Shape;469;p72"/>
          <p:cNvCxnSpPr>
            <a:stCxn id="465"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470" name="Google Shape;470;p72"/>
          <p:cNvCxnSpPr>
            <a:stCxn id="466" idx="0"/>
          </p:cNvCxnSpPr>
          <p:nvPr/>
        </p:nvCxnSpPr>
        <p:spPr>
          <a:xfrm>
            <a:off x="820622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471" name="Google Shape;471;p72"/>
          <p:cNvCxnSpPr>
            <a:stCxn id="465"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472" name="Google Shape;472;p72"/>
          <p:cNvCxnSpPr>
            <a:stCxn id="464" idx="0"/>
          </p:cNvCxnSpPr>
          <p:nvPr/>
        </p:nvCxnSpPr>
        <p:spPr>
          <a:xfrm>
            <a:off x="809660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473" name="Google Shape;473;p7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74" name="Google Shape;474;p72"/>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6" name="Google Shape;476;p72"/>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2"/>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2"/>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2"/>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2"/>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2"/>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2"/>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Dark Industry: Healthcare">
    <p:spTree>
      <p:nvGrpSpPr>
        <p:cNvPr id="4708" name="Shape 4708"/>
        <p:cNvGrpSpPr/>
        <p:nvPr/>
      </p:nvGrpSpPr>
      <p:grpSpPr>
        <a:xfrm>
          <a:off x="0" y="0"/>
          <a:ext cx="0" cy="0"/>
          <a:chOff x="0" y="0"/>
          <a:chExt cx="0" cy="0"/>
        </a:xfrm>
      </p:grpSpPr>
      <p:pic>
        <p:nvPicPr>
          <p:cNvPr id="4709" name="Google Shape;4709;p708"/>
          <p:cNvPicPr preferRelativeResize="0"/>
          <p:nvPr/>
        </p:nvPicPr>
        <p:blipFill rotWithShape="1">
          <a:blip r:embed="rId2">
            <a:alphaModFix/>
          </a:blip>
          <a:srcRect b="0" l="0" r="0" t="0"/>
          <a:stretch/>
        </p:blipFill>
        <p:spPr>
          <a:xfrm>
            <a:off x="457333" y="257849"/>
            <a:ext cx="8682245" cy="4883754"/>
          </a:xfrm>
          <a:prstGeom prst="rect">
            <a:avLst/>
          </a:prstGeom>
          <a:noFill/>
          <a:ln>
            <a:noFill/>
          </a:ln>
        </p:spPr>
      </p:pic>
      <p:sp>
        <p:nvSpPr>
          <p:cNvPr id="4710" name="Google Shape;4710;p708"/>
          <p:cNvSpPr txBox="1"/>
          <p:nvPr>
            <p:ph type="ctrTitle"/>
          </p:nvPr>
        </p:nvSpPr>
        <p:spPr>
          <a:xfrm>
            <a:off x="571517" y="1364381"/>
            <a:ext cx="46374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4711" name="Google Shape;4711;p708"/>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712" name="Google Shape;4712;p708"/>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713" name="Google Shape;4713;p708"/>
          <p:cNvPicPr preferRelativeResize="0"/>
          <p:nvPr/>
        </p:nvPicPr>
        <p:blipFill rotWithShape="1">
          <a:blip r:embed="rId3">
            <a:alphaModFix/>
          </a:blip>
          <a:srcRect b="0" l="0" r="0" t="0"/>
          <a:stretch/>
        </p:blipFill>
        <p:spPr>
          <a:xfrm>
            <a:off x="571524" y="457205"/>
            <a:ext cx="1918216" cy="305154"/>
          </a:xfrm>
          <a:prstGeom prst="rect">
            <a:avLst/>
          </a:prstGeom>
          <a:noFill/>
          <a:ln>
            <a:noFill/>
          </a:ln>
        </p:spPr>
      </p:pic>
      <p:sp>
        <p:nvSpPr>
          <p:cNvPr id="4714" name="Google Shape;4714;p708"/>
          <p:cNvSpPr txBox="1"/>
          <p:nvPr/>
        </p:nvSpPr>
        <p:spPr>
          <a:xfrm>
            <a:off x="832567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618794"/>
                </a:solidFill>
                <a:latin typeface="DM Sans"/>
                <a:ea typeface="DM Sans"/>
                <a:cs typeface="DM Sans"/>
                <a:sym typeface="DM Sans"/>
              </a:rPr>
              <a:t>‹#›</a:t>
            </a:fld>
            <a:endParaRPr b="0" i="0" sz="800" u="none" cap="none" strike="noStrike">
              <a:solidFill>
                <a:srgbClr val="618794"/>
              </a:solidFill>
              <a:latin typeface="DM Sans"/>
              <a:ea typeface="DM Sans"/>
              <a:cs typeface="DM Sans"/>
              <a:sym typeface="DM Sans"/>
            </a:endParaRPr>
          </a:p>
        </p:txBody>
      </p:sp>
      <p:sp>
        <p:nvSpPr>
          <p:cNvPr id="4715" name="Google Shape;4715;p708"/>
          <p:cNvSpPr txBox="1"/>
          <p:nvPr>
            <p:ph idx="1"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Dark Industry: Retail">
    <p:spTree>
      <p:nvGrpSpPr>
        <p:cNvPr id="4716" name="Shape 4716"/>
        <p:cNvGrpSpPr/>
        <p:nvPr/>
      </p:nvGrpSpPr>
      <p:grpSpPr>
        <a:xfrm>
          <a:off x="0" y="0"/>
          <a:ext cx="0" cy="0"/>
          <a:chOff x="0" y="0"/>
          <a:chExt cx="0" cy="0"/>
        </a:xfrm>
      </p:grpSpPr>
      <p:pic>
        <p:nvPicPr>
          <p:cNvPr id="4717" name="Google Shape;4717;p709"/>
          <p:cNvPicPr preferRelativeResize="0"/>
          <p:nvPr/>
        </p:nvPicPr>
        <p:blipFill rotWithShape="1">
          <a:blip r:embed="rId2">
            <a:alphaModFix/>
          </a:blip>
          <a:srcRect b="0" l="0" r="0" t="0"/>
          <a:stretch/>
        </p:blipFill>
        <p:spPr>
          <a:xfrm>
            <a:off x="0" y="670"/>
            <a:ext cx="9139333" cy="5140875"/>
          </a:xfrm>
          <a:prstGeom prst="rect">
            <a:avLst/>
          </a:prstGeom>
          <a:noFill/>
          <a:ln>
            <a:noFill/>
          </a:ln>
        </p:spPr>
      </p:pic>
      <p:cxnSp>
        <p:nvCxnSpPr>
          <p:cNvPr id="4718" name="Google Shape;4718;p709"/>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719" name="Google Shape;4719;p709"/>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720" name="Google Shape;4720;p709"/>
          <p:cNvPicPr preferRelativeResize="0"/>
          <p:nvPr/>
        </p:nvPicPr>
        <p:blipFill rotWithShape="1">
          <a:blip r:embed="rId3">
            <a:alphaModFix/>
          </a:blip>
          <a:srcRect b="0" l="0" r="0" t="0"/>
          <a:stretch/>
        </p:blipFill>
        <p:spPr>
          <a:xfrm>
            <a:off x="571524" y="457205"/>
            <a:ext cx="1918216" cy="305154"/>
          </a:xfrm>
          <a:prstGeom prst="rect">
            <a:avLst/>
          </a:prstGeom>
          <a:noFill/>
          <a:ln>
            <a:noFill/>
          </a:ln>
        </p:spPr>
      </p:pic>
      <p:sp>
        <p:nvSpPr>
          <p:cNvPr id="4721" name="Google Shape;4721;p709"/>
          <p:cNvSpPr txBox="1"/>
          <p:nvPr/>
        </p:nvSpPr>
        <p:spPr>
          <a:xfrm>
            <a:off x="832567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618794"/>
                </a:solidFill>
                <a:latin typeface="DM Sans"/>
                <a:ea typeface="DM Sans"/>
                <a:cs typeface="DM Sans"/>
                <a:sym typeface="DM Sans"/>
              </a:rPr>
              <a:t>‹#›</a:t>
            </a:fld>
            <a:endParaRPr b="0" i="0" sz="800" u="none" cap="none" strike="noStrike">
              <a:solidFill>
                <a:srgbClr val="618794"/>
              </a:solidFill>
              <a:latin typeface="DM Sans"/>
              <a:ea typeface="DM Sans"/>
              <a:cs typeface="DM Sans"/>
              <a:sym typeface="DM Sans"/>
            </a:endParaRPr>
          </a:p>
        </p:txBody>
      </p:sp>
      <p:sp>
        <p:nvSpPr>
          <p:cNvPr id="4722" name="Google Shape;4722;p709"/>
          <p:cNvSpPr txBox="1"/>
          <p:nvPr>
            <p:ph type="ctrTitle"/>
          </p:nvPr>
        </p:nvSpPr>
        <p:spPr>
          <a:xfrm>
            <a:off x="571517" y="1364381"/>
            <a:ext cx="46374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23" name="Google Shape;4723;p709"/>
          <p:cNvSpPr txBox="1"/>
          <p:nvPr>
            <p:ph idx="1"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Dark Industry: M&amp;E">
    <p:spTree>
      <p:nvGrpSpPr>
        <p:cNvPr id="4724" name="Shape 4724"/>
        <p:cNvGrpSpPr/>
        <p:nvPr/>
      </p:nvGrpSpPr>
      <p:grpSpPr>
        <a:xfrm>
          <a:off x="0" y="0"/>
          <a:ext cx="0" cy="0"/>
          <a:chOff x="0" y="0"/>
          <a:chExt cx="0" cy="0"/>
        </a:xfrm>
      </p:grpSpPr>
      <p:pic>
        <p:nvPicPr>
          <p:cNvPr id="4725" name="Google Shape;4725;p710"/>
          <p:cNvPicPr preferRelativeResize="0"/>
          <p:nvPr/>
        </p:nvPicPr>
        <p:blipFill rotWithShape="1">
          <a:blip r:embed="rId2">
            <a:alphaModFix/>
          </a:blip>
          <a:srcRect b="0" l="0" r="0" t="0"/>
          <a:stretch/>
        </p:blipFill>
        <p:spPr>
          <a:xfrm>
            <a:off x="0" y="670"/>
            <a:ext cx="9139333" cy="5140875"/>
          </a:xfrm>
          <a:prstGeom prst="rect">
            <a:avLst/>
          </a:prstGeom>
          <a:noFill/>
          <a:ln>
            <a:noFill/>
          </a:ln>
        </p:spPr>
      </p:pic>
      <p:cxnSp>
        <p:nvCxnSpPr>
          <p:cNvPr id="4726" name="Google Shape;4726;p710"/>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727" name="Google Shape;4727;p710"/>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728" name="Google Shape;4728;p710"/>
          <p:cNvPicPr preferRelativeResize="0"/>
          <p:nvPr/>
        </p:nvPicPr>
        <p:blipFill rotWithShape="1">
          <a:blip r:embed="rId3">
            <a:alphaModFix/>
          </a:blip>
          <a:srcRect b="0" l="0" r="0" t="0"/>
          <a:stretch/>
        </p:blipFill>
        <p:spPr>
          <a:xfrm>
            <a:off x="571524" y="457205"/>
            <a:ext cx="1918216" cy="305154"/>
          </a:xfrm>
          <a:prstGeom prst="rect">
            <a:avLst/>
          </a:prstGeom>
          <a:noFill/>
          <a:ln>
            <a:noFill/>
          </a:ln>
        </p:spPr>
      </p:pic>
      <p:sp>
        <p:nvSpPr>
          <p:cNvPr id="4729" name="Google Shape;4729;p710"/>
          <p:cNvSpPr txBox="1"/>
          <p:nvPr/>
        </p:nvSpPr>
        <p:spPr>
          <a:xfrm>
            <a:off x="832567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618794"/>
                </a:solidFill>
                <a:latin typeface="DM Sans"/>
                <a:ea typeface="DM Sans"/>
                <a:cs typeface="DM Sans"/>
                <a:sym typeface="DM Sans"/>
              </a:rPr>
              <a:t>‹#›</a:t>
            </a:fld>
            <a:endParaRPr b="0" i="0" sz="800" u="none" cap="none" strike="noStrike">
              <a:solidFill>
                <a:srgbClr val="618794"/>
              </a:solidFill>
              <a:latin typeface="DM Sans"/>
              <a:ea typeface="DM Sans"/>
              <a:cs typeface="DM Sans"/>
              <a:sym typeface="DM Sans"/>
            </a:endParaRPr>
          </a:p>
        </p:txBody>
      </p:sp>
      <p:sp>
        <p:nvSpPr>
          <p:cNvPr id="4730" name="Google Shape;4730;p710"/>
          <p:cNvSpPr txBox="1"/>
          <p:nvPr>
            <p:ph type="ctrTitle"/>
          </p:nvPr>
        </p:nvSpPr>
        <p:spPr>
          <a:xfrm>
            <a:off x="571517" y="1364381"/>
            <a:ext cx="46374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31" name="Google Shape;4731;p710"/>
          <p:cNvSpPr txBox="1"/>
          <p:nvPr>
            <p:ph idx="1"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Dark Industry: M&amp;E 1">
    <p:spTree>
      <p:nvGrpSpPr>
        <p:cNvPr id="4732" name="Shape 4732"/>
        <p:cNvGrpSpPr/>
        <p:nvPr/>
      </p:nvGrpSpPr>
      <p:grpSpPr>
        <a:xfrm>
          <a:off x="0" y="0"/>
          <a:ext cx="0" cy="0"/>
          <a:chOff x="0" y="0"/>
          <a:chExt cx="0" cy="0"/>
        </a:xfrm>
      </p:grpSpPr>
      <p:pic>
        <p:nvPicPr>
          <p:cNvPr id="4733" name="Google Shape;4733;p711"/>
          <p:cNvPicPr preferRelativeResize="0"/>
          <p:nvPr/>
        </p:nvPicPr>
        <p:blipFill rotWithShape="1">
          <a:blip r:embed="rId2">
            <a:alphaModFix/>
          </a:blip>
          <a:srcRect b="0" l="0" r="0" t="0"/>
          <a:stretch/>
        </p:blipFill>
        <p:spPr>
          <a:xfrm>
            <a:off x="0" y="0"/>
            <a:ext cx="9139333" cy="5140872"/>
          </a:xfrm>
          <a:prstGeom prst="rect">
            <a:avLst/>
          </a:prstGeom>
          <a:noFill/>
          <a:ln>
            <a:noFill/>
          </a:ln>
        </p:spPr>
      </p:pic>
      <p:cxnSp>
        <p:nvCxnSpPr>
          <p:cNvPr id="4734" name="Google Shape;4734;p711"/>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735" name="Google Shape;4735;p711"/>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736" name="Google Shape;4736;p711"/>
          <p:cNvPicPr preferRelativeResize="0"/>
          <p:nvPr/>
        </p:nvPicPr>
        <p:blipFill rotWithShape="1">
          <a:blip r:embed="rId3">
            <a:alphaModFix/>
          </a:blip>
          <a:srcRect b="0" l="0" r="0" t="0"/>
          <a:stretch/>
        </p:blipFill>
        <p:spPr>
          <a:xfrm>
            <a:off x="571524" y="457205"/>
            <a:ext cx="1918216" cy="305154"/>
          </a:xfrm>
          <a:prstGeom prst="rect">
            <a:avLst/>
          </a:prstGeom>
          <a:noFill/>
          <a:ln>
            <a:noFill/>
          </a:ln>
        </p:spPr>
      </p:pic>
      <p:sp>
        <p:nvSpPr>
          <p:cNvPr id="4737" name="Google Shape;4737;p711"/>
          <p:cNvSpPr txBox="1"/>
          <p:nvPr/>
        </p:nvSpPr>
        <p:spPr>
          <a:xfrm>
            <a:off x="832567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618794"/>
                </a:solidFill>
                <a:latin typeface="DM Sans"/>
                <a:ea typeface="DM Sans"/>
                <a:cs typeface="DM Sans"/>
                <a:sym typeface="DM Sans"/>
              </a:rPr>
              <a:t>‹#›</a:t>
            </a:fld>
            <a:endParaRPr b="0" i="0" sz="800" u="none" cap="none" strike="noStrike">
              <a:solidFill>
                <a:srgbClr val="618794"/>
              </a:solidFill>
              <a:latin typeface="DM Sans"/>
              <a:ea typeface="DM Sans"/>
              <a:cs typeface="DM Sans"/>
              <a:sym typeface="DM Sans"/>
            </a:endParaRPr>
          </a:p>
        </p:txBody>
      </p:sp>
      <p:sp>
        <p:nvSpPr>
          <p:cNvPr id="4738" name="Google Shape;4738;p711"/>
          <p:cNvSpPr txBox="1"/>
          <p:nvPr>
            <p:ph type="ctrTitle"/>
          </p:nvPr>
        </p:nvSpPr>
        <p:spPr>
          <a:xfrm>
            <a:off x="571517" y="1364381"/>
            <a:ext cx="46374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39" name="Google Shape;4739;p711"/>
          <p:cNvSpPr txBox="1"/>
          <p:nvPr>
            <p:ph idx="1"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3 Title Slide B - Light 1 2 3">
    <p:spTree>
      <p:nvGrpSpPr>
        <p:cNvPr id="4740" name="Shape 4740"/>
        <p:cNvGrpSpPr/>
        <p:nvPr/>
      </p:nvGrpSpPr>
      <p:grpSpPr>
        <a:xfrm>
          <a:off x="0" y="0"/>
          <a:ext cx="0" cy="0"/>
          <a:chOff x="0" y="0"/>
          <a:chExt cx="0" cy="0"/>
        </a:xfrm>
      </p:grpSpPr>
      <p:cxnSp>
        <p:nvCxnSpPr>
          <p:cNvPr id="4741" name="Google Shape;4741;p712"/>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742" name="Google Shape;4742;p712"/>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743" name="Google Shape;4743;p712"/>
          <p:cNvPicPr preferRelativeResize="0"/>
          <p:nvPr/>
        </p:nvPicPr>
        <p:blipFill rotWithShape="1">
          <a:blip r:embed="rId2">
            <a:alphaModFix/>
          </a:blip>
          <a:srcRect b="0" l="0" r="0" t="0"/>
          <a:stretch/>
        </p:blipFill>
        <p:spPr>
          <a:xfrm>
            <a:off x="571524" y="457205"/>
            <a:ext cx="1918216" cy="305154"/>
          </a:xfrm>
          <a:prstGeom prst="rect">
            <a:avLst/>
          </a:prstGeom>
          <a:noFill/>
          <a:ln>
            <a:noFill/>
          </a:ln>
        </p:spPr>
      </p:pic>
      <p:sp>
        <p:nvSpPr>
          <p:cNvPr id="4744" name="Google Shape;4744;p712"/>
          <p:cNvSpPr txBox="1"/>
          <p:nvPr/>
        </p:nvSpPr>
        <p:spPr>
          <a:xfrm>
            <a:off x="832567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618794"/>
                </a:solidFill>
                <a:latin typeface="DM Sans"/>
                <a:ea typeface="DM Sans"/>
                <a:cs typeface="DM Sans"/>
                <a:sym typeface="DM Sans"/>
              </a:rPr>
              <a:t>‹#›</a:t>
            </a:fld>
            <a:endParaRPr b="0" i="0" sz="800" u="none" cap="none" strike="noStrike">
              <a:solidFill>
                <a:srgbClr val="618794"/>
              </a:solidFill>
              <a:latin typeface="DM Sans"/>
              <a:ea typeface="DM Sans"/>
              <a:cs typeface="DM Sans"/>
              <a:sym typeface="DM Sans"/>
            </a:endParaRPr>
          </a:p>
        </p:txBody>
      </p:sp>
      <p:sp>
        <p:nvSpPr>
          <p:cNvPr id="4745" name="Google Shape;4745;p712"/>
          <p:cNvSpPr txBox="1"/>
          <p:nvPr>
            <p:ph type="ctrTitle"/>
          </p:nvPr>
        </p:nvSpPr>
        <p:spPr>
          <a:xfrm>
            <a:off x="571517" y="1364381"/>
            <a:ext cx="46374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46" name="Google Shape;4746;p712"/>
          <p:cNvSpPr txBox="1"/>
          <p:nvPr>
            <p:ph idx="1"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grpSp>
        <p:nvGrpSpPr>
          <p:cNvPr id="4747" name="Google Shape;4747;p712"/>
          <p:cNvGrpSpPr/>
          <p:nvPr/>
        </p:nvGrpSpPr>
        <p:grpSpPr>
          <a:xfrm>
            <a:off x="5305572" y="1528770"/>
            <a:ext cx="3381026" cy="3157190"/>
            <a:chOff x="7815275" y="2346786"/>
            <a:chExt cx="4177200" cy="3901619"/>
          </a:xfrm>
        </p:grpSpPr>
        <p:sp>
          <p:nvSpPr>
            <p:cNvPr id="4748" name="Google Shape;4748;p712"/>
            <p:cNvSpPr/>
            <p:nvPr/>
          </p:nvSpPr>
          <p:spPr>
            <a:xfrm>
              <a:off x="7815275" y="4240805"/>
              <a:ext cx="2007900" cy="2007600"/>
            </a:xfrm>
            <a:prstGeom prst="rect">
              <a:avLst/>
            </a:prstGeom>
            <a:solidFill>
              <a:srgbClr val="FF5F4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49" name="Google Shape;4749;p712"/>
            <p:cNvSpPr/>
            <p:nvPr/>
          </p:nvSpPr>
          <p:spPr>
            <a:xfrm>
              <a:off x="9984778" y="2346786"/>
              <a:ext cx="2007697" cy="1736377"/>
            </a:xfrm>
            <a:prstGeom prst="flowChartExtract">
              <a:avLst/>
            </a:prstGeom>
            <a:solidFill>
              <a:srgbClr val="FF5F4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50" name="Google Shape;4750;p712"/>
            <p:cNvSpPr/>
            <p:nvPr/>
          </p:nvSpPr>
          <p:spPr>
            <a:xfrm>
              <a:off x="9976856" y="4237047"/>
              <a:ext cx="2007900" cy="2007600"/>
            </a:xfrm>
            <a:prstGeom prst="ellipse">
              <a:avLst/>
            </a:prstGeom>
            <a:solidFill>
              <a:srgbClr val="FF5F4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3 Title Slide B - Light 1 2 2">
    <p:spTree>
      <p:nvGrpSpPr>
        <p:cNvPr id="4751" name="Shape 4751"/>
        <p:cNvGrpSpPr/>
        <p:nvPr/>
      </p:nvGrpSpPr>
      <p:grpSpPr>
        <a:xfrm>
          <a:off x="0" y="0"/>
          <a:ext cx="0" cy="0"/>
          <a:chOff x="0" y="0"/>
          <a:chExt cx="0" cy="0"/>
        </a:xfrm>
      </p:grpSpPr>
      <p:pic>
        <p:nvPicPr>
          <p:cNvPr id="4752" name="Google Shape;4752;p713"/>
          <p:cNvPicPr preferRelativeResize="0"/>
          <p:nvPr/>
        </p:nvPicPr>
        <p:blipFill rotWithShape="1">
          <a:blip r:embed="rId2">
            <a:alphaModFix/>
          </a:blip>
          <a:srcRect b="0" l="0" r="0" t="0"/>
          <a:stretch/>
        </p:blipFill>
        <p:spPr>
          <a:xfrm>
            <a:off x="142279" y="80681"/>
            <a:ext cx="8997130" cy="5060877"/>
          </a:xfrm>
          <a:prstGeom prst="rect">
            <a:avLst/>
          </a:prstGeom>
          <a:noFill/>
          <a:ln>
            <a:noFill/>
          </a:ln>
        </p:spPr>
      </p:pic>
      <p:cxnSp>
        <p:nvCxnSpPr>
          <p:cNvPr id="4753" name="Google Shape;4753;p713"/>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754" name="Google Shape;4754;p713"/>
          <p:cNvSpPr txBox="1"/>
          <p:nvPr>
            <p:ph idx="1"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4755" name="Google Shape;4755;p713"/>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756" name="Google Shape;4756;p713"/>
          <p:cNvPicPr preferRelativeResize="0"/>
          <p:nvPr/>
        </p:nvPicPr>
        <p:blipFill rotWithShape="1">
          <a:blip r:embed="rId3">
            <a:alphaModFix/>
          </a:blip>
          <a:srcRect b="0" l="0" r="0" t="0"/>
          <a:stretch/>
        </p:blipFill>
        <p:spPr>
          <a:xfrm>
            <a:off x="571524" y="457205"/>
            <a:ext cx="1918216" cy="305154"/>
          </a:xfrm>
          <a:prstGeom prst="rect">
            <a:avLst/>
          </a:prstGeom>
          <a:noFill/>
          <a:ln>
            <a:noFill/>
          </a:ln>
        </p:spPr>
      </p:pic>
      <p:sp>
        <p:nvSpPr>
          <p:cNvPr id="4757" name="Google Shape;4757;p713"/>
          <p:cNvSpPr txBox="1"/>
          <p:nvPr/>
        </p:nvSpPr>
        <p:spPr>
          <a:xfrm>
            <a:off x="832567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618794"/>
                </a:solidFill>
                <a:latin typeface="DM Sans"/>
                <a:ea typeface="DM Sans"/>
                <a:cs typeface="DM Sans"/>
                <a:sym typeface="DM Sans"/>
              </a:rPr>
              <a:t>‹#›</a:t>
            </a:fld>
            <a:endParaRPr b="0" i="0" sz="800" u="none" cap="none" strike="noStrike">
              <a:solidFill>
                <a:srgbClr val="618794"/>
              </a:solidFill>
              <a:latin typeface="DM Sans"/>
              <a:ea typeface="DM Sans"/>
              <a:cs typeface="DM Sans"/>
              <a:sym typeface="DM Sans"/>
            </a:endParaRPr>
          </a:p>
        </p:txBody>
      </p:sp>
      <p:sp>
        <p:nvSpPr>
          <p:cNvPr id="4758" name="Google Shape;4758;p713"/>
          <p:cNvSpPr txBox="1"/>
          <p:nvPr>
            <p:ph type="ctrTitle"/>
          </p:nvPr>
        </p:nvSpPr>
        <p:spPr>
          <a:xfrm>
            <a:off x="571517" y="1364381"/>
            <a:ext cx="46374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3 Title Slide B - Light 1 2 1">
    <p:spTree>
      <p:nvGrpSpPr>
        <p:cNvPr id="4759" name="Shape 4759"/>
        <p:cNvGrpSpPr/>
        <p:nvPr/>
      </p:nvGrpSpPr>
      <p:grpSpPr>
        <a:xfrm>
          <a:off x="0" y="0"/>
          <a:ext cx="0" cy="0"/>
          <a:chOff x="0" y="0"/>
          <a:chExt cx="0" cy="0"/>
        </a:xfrm>
      </p:grpSpPr>
      <p:pic>
        <p:nvPicPr>
          <p:cNvPr id="4760" name="Google Shape;4760;p714"/>
          <p:cNvPicPr preferRelativeResize="0"/>
          <p:nvPr/>
        </p:nvPicPr>
        <p:blipFill rotWithShape="1">
          <a:blip r:embed="rId2">
            <a:alphaModFix/>
          </a:blip>
          <a:srcRect b="0" l="0" r="0" t="0"/>
          <a:stretch/>
        </p:blipFill>
        <p:spPr>
          <a:xfrm>
            <a:off x="0" y="670"/>
            <a:ext cx="9139333" cy="5140875"/>
          </a:xfrm>
          <a:prstGeom prst="rect">
            <a:avLst/>
          </a:prstGeom>
          <a:noFill/>
          <a:ln>
            <a:noFill/>
          </a:ln>
        </p:spPr>
      </p:pic>
      <p:sp>
        <p:nvSpPr>
          <p:cNvPr id="4761" name="Google Shape;4761;p714"/>
          <p:cNvSpPr txBox="1"/>
          <p:nvPr>
            <p:ph type="ctrTitle"/>
          </p:nvPr>
        </p:nvSpPr>
        <p:spPr>
          <a:xfrm>
            <a:off x="457333"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62" name="Google Shape;4762;p714"/>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763" name="Google Shape;4763;p714"/>
          <p:cNvSpPr txBox="1"/>
          <p:nvPr/>
        </p:nvSpPr>
        <p:spPr>
          <a:xfrm>
            <a:off x="832567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618794"/>
                </a:solidFill>
                <a:latin typeface="DM Sans"/>
                <a:ea typeface="DM Sans"/>
                <a:cs typeface="DM Sans"/>
                <a:sym typeface="DM Sans"/>
              </a:rPr>
              <a:t>‹#›</a:t>
            </a:fld>
            <a:endParaRPr b="0" i="0" sz="8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3 Title Slide B - Dark">
    <p:spTree>
      <p:nvGrpSpPr>
        <p:cNvPr id="4764" name="Shape 4764"/>
        <p:cNvGrpSpPr/>
        <p:nvPr/>
      </p:nvGrpSpPr>
      <p:grpSpPr>
        <a:xfrm>
          <a:off x="0" y="0"/>
          <a:ext cx="0" cy="0"/>
          <a:chOff x="0" y="0"/>
          <a:chExt cx="0" cy="0"/>
        </a:xfrm>
      </p:grpSpPr>
      <p:sp>
        <p:nvSpPr>
          <p:cNvPr id="4765" name="Google Shape;4765;p715"/>
          <p:cNvSpPr/>
          <p:nvPr/>
        </p:nvSpPr>
        <p:spPr>
          <a:xfrm>
            <a:off x="5208994"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9F7F4"/>
              </a:solidFill>
              <a:latin typeface="Arial"/>
              <a:ea typeface="Arial"/>
              <a:cs typeface="Arial"/>
              <a:sym typeface="Arial"/>
            </a:endParaRPr>
          </a:p>
        </p:txBody>
      </p:sp>
      <p:sp>
        <p:nvSpPr>
          <p:cNvPr id="4766" name="Google Shape;4766;p715"/>
          <p:cNvSpPr txBox="1"/>
          <p:nvPr>
            <p:ph type="ctrTitle"/>
          </p:nvPr>
        </p:nvSpPr>
        <p:spPr>
          <a:xfrm>
            <a:off x="571517" y="890231"/>
            <a:ext cx="46374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67" name="Google Shape;4767;p715"/>
          <p:cNvSpPr txBox="1"/>
          <p:nvPr>
            <p:ph idx="1" type="subTitle"/>
          </p:nvPr>
        </p:nvSpPr>
        <p:spPr>
          <a:xfrm>
            <a:off x="571524" y="2876550"/>
            <a:ext cx="46290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4768" name="Google Shape;4768;p715"/>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769" name="Google Shape;4769;p715"/>
          <p:cNvSpPr txBox="1"/>
          <p:nvPr>
            <p:ph idx="2" type="subTitle"/>
          </p:nvPr>
        </p:nvSpPr>
        <p:spPr>
          <a:xfrm>
            <a:off x="571524" y="4317000"/>
            <a:ext cx="39480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4770" name="Google Shape;4770;p715"/>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771" name="Google Shape;4771;p715"/>
          <p:cNvPicPr preferRelativeResize="0"/>
          <p:nvPr/>
        </p:nvPicPr>
        <p:blipFill rotWithShape="1">
          <a:blip r:embed="rId2">
            <a:alphaModFix/>
          </a:blip>
          <a:srcRect b="0" l="0" r="0" t="0"/>
          <a:stretch/>
        </p:blipFill>
        <p:spPr>
          <a:xfrm>
            <a:off x="571524" y="457205"/>
            <a:ext cx="1918216" cy="305154"/>
          </a:xfrm>
          <a:prstGeom prst="rect">
            <a:avLst/>
          </a:prstGeom>
          <a:noFill/>
          <a:ln>
            <a:noFill/>
          </a:ln>
        </p:spPr>
      </p:pic>
      <p:sp>
        <p:nvSpPr>
          <p:cNvPr id="4772" name="Google Shape;4772;p715"/>
          <p:cNvSpPr txBox="1"/>
          <p:nvPr/>
        </p:nvSpPr>
        <p:spPr>
          <a:xfrm>
            <a:off x="832567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618794"/>
                </a:solidFill>
                <a:latin typeface="DM Sans"/>
                <a:ea typeface="DM Sans"/>
                <a:cs typeface="DM Sans"/>
                <a:sym typeface="DM Sans"/>
              </a:rPr>
              <a:t>‹#›</a:t>
            </a:fld>
            <a:endParaRPr b="0" i="0" sz="8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4773" name="Shape 4773"/>
        <p:cNvGrpSpPr/>
        <p:nvPr/>
      </p:nvGrpSpPr>
      <p:grpSpPr>
        <a:xfrm>
          <a:off x="0" y="0"/>
          <a:ext cx="0" cy="0"/>
          <a:chOff x="0" y="0"/>
          <a:chExt cx="0" cy="0"/>
        </a:xfrm>
      </p:grpSpPr>
      <p:sp>
        <p:nvSpPr>
          <p:cNvPr id="4774" name="Google Shape;4774;p716"/>
          <p:cNvSpPr txBox="1"/>
          <p:nvPr>
            <p:ph idx="1" type="body"/>
          </p:nvPr>
        </p:nvSpPr>
        <p:spPr>
          <a:xfrm>
            <a:off x="571515" y="2018906"/>
            <a:ext cx="39486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775" name="Google Shape;4775;p716"/>
          <p:cNvSpPr txBox="1"/>
          <p:nvPr>
            <p:ph idx="2" type="subTitle"/>
          </p:nvPr>
        </p:nvSpPr>
        <p:spPr>
          <a:xfrm>
            <a:off x="597042" y="1477744"/>
            <a:ext cx="39228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4776" name="Google Shape;4776;p716"/>
          <p:cNvSpPr txBox="1"/>
          <p:nvPr>
            <p:ph idx="3" type="subTitle"/>
          </p:nvPr>
        </p:nvSpPr>
        <p:spPr>
          <a:xfrm>
            <a:off x="4618102" y="1477744"/>
            <a:ext cx="39486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4777" name="Google Shape;4777;p716"/>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778" name="Google Shape;4778;p716"/>
          <p:cNvSpPr txBox="1"/>
          <p:nvPr>
            <p:ph type="title"/>
          </p:nvPr>
        </p:nvSpPr>
        <p:spPr>
          <a:xfrm>
            <a:off x="562098" y="401699"/>
            <a:ext cx="78867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79" name="Google Shape;4779;p716"/>
          <p:cNvSpPr txBox="1"/>
          <p:nvPr>
            <p:ph idx="4" type="body"/>
          </p:nvPr>
        </p:nvSpPr>
        <p:spPr>
          <a:xfrm>
            <a:off x="4643534" y="2018906"/>
            <a:ext cx="39486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780" name="Google Shape;4780;p716"/>
          <p:cNvSpPr txBox="1"/>
          <p:nvPr>
            <p:ph idx="5" type="body"/>
          </p:nvPr>
        </p:nvSpPr>
        <p:spPr>
          <a:xfrm>
            <a:off x="561521" y="879242"/>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4781" name="Shape 4781"/>
        <p:cNvGrpSpPr/>
        <p:nvPr/>
      </p:nvGrpSpPr>
      <p:grpSpPr>
        <a:xfrm>
          <a:off x="0" y="0"/>
          <a:ext cx="0" cy="0"/>
          <a:chOff x="0" y="0"/>
          <a:chExt cx="0" cy="0"/>
        </a:xfrm>
      </p:grpSpPr>
      <p:sp>
        <p:nvSpPr>
          <p:cNvPr id="4782" name="Google Shape;4782;p717"/>
          <p:cNvSpPr txBox="1"/>
          <p:nvPr>
            <p:ph idx="1" type="body"/>
          </p:nvPr>
        </p:nvSpPr>
        <p:spPr>
          <a:xfrm>
            <a:off x="571524"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783" name="Google Shape;4783;p717"/>
          <p:cNvSpPr txBox="1"/>
          <p:nvPr>
            <p:ph idx="2" type="body"/>
          </p:nvPr>
        </p:nvSpPr>
        <p:spPr>
          <a:xfrm>
            <a:off x="520046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784" name="Google Shape;4784;p717"/>
          <p:cNvSpPr txBox="1"/>
          <p:nvPr>
            <p:ph idx="3" type="subTitle"/>
          </p:nvPr>
        </p:nvSpPr>
        <p:spPr>
          <a:xfrm>
            <a:off x="597034"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785" name="Google Shape;4785;p717"/>
          <p:cNvSpPr txBox="1"/>
          <p:nvPr>
            <p:ph idx="4" type="subTitle"/>
          </p:nvPr>
        </p:nvSpPr>
        <p:spPr>
          <a:xfrm>
            <a:off x="521322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786" name="Google Shape;4786;p717"/>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787" name="Google Shape;4787;p717"/>
          <p:cNvSpPr txBox="1"/>
          <p:nvPr>
            <p:ph type="title"/>
          </p:nvPr>
        </p:nvSpPr>
        <p:spPr>
          <a:xfrm>
            <a:off x="562098" y="401699"/>
            <a:ext cx="78867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88" name="Google Shape;4788;p717"/>
          <p:cNvSpPr txBox="1"/>
          <p:nvPr>
            <p:ph idx="5" type="body"/>
          </p:nvPr>
        </p:nvSpPr>
        <p:spPr>
          <a:xfrm>
            <a:off x="561521" y="879242"/>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483" name="Shape 483"/>
        <p:cNvGrpSpPr/>
        <p:nvPr/>
      </p:nvGrpSpPr>
      <p:grpSpPr>
        <a:xfrm>
          <a:off x="0" y="0"/>
          <a:ext cx="0" cy="0"/>
          <a:chOff x="0" y="0"/>
          <a:chExt cx="0" cy="0"/>
        </a:xfrm>
      </p:grpSpPr>
      <p:sp>
        <p:nvSpPr>
          <p:cNvPr id="484" name="Google Shape;484;p7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85" name="Google Shape;485;p73"/>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3"/>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73"/>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3"/>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3"/>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491" name="Google Shape;491;p73"/>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3"/>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3"/>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3"/>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73"/>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496" name="Google Shape;496;p73"/>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497" name="Google Shape;497;p73"/>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498" name="Google Shape;498;p73"/>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499" name="Google Shape;499;p73"/>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4789" name="Shape 4789"/>
        <p:cNvGrpSpPr/>
        <p:nvPr/>
      </p:nvGrpSpPr>
      <p:grpSpPr>
        <a:xfrm>
          <a:off x="0" y="0"/>
          <a:ext cx="0" cy="0"/>
          <a:chOff x="0" y="0"/>
          <a:chExt cx="0" cy="0"/>
        </a:xfrm>
      </p:grpSpPr>
      <p:sp>
        <p:nvSpPr>
          <p:cNvPr id="4790" name="Google Shape;4790;p718"/>
          <p:cNvSpPr txBox="1"/>
          <p:nvPr>
            <p:ph idx="1" type="body"/>
          </p:nvPr>
        </p:nvSpPr>
        <p:spPr>
          <a:xfrm>
            <a:off x="571524"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791" name="Google Shape;4791;p718"/>
          <p:cNvSpPr txBox="1"/>
          <p:nvPr>
            <p:ph idx="2" type="subTitle"/>
          </p:nvPr>
        </p:nvSpPr>
        <p:spPr>
          <a:xfrm>
            <a:off x="589728" y="1477744"/>
            <a:ext cx="24636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792" name="Google Shape;4792;p718"/>
          <p:cNvSpPr txBox="1"/>
          <p:nvPr>
            <p:ph idx="3" type="subTitle"/>
          </p:nvPr>
        </p:nvSpPr>
        <p:spPr>
          <a:xfrm>
            <a:off x="3295691"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793" name="Google Shape;4793;p718"/>
          <p:cNvSpPr txBox="1"/>
          <p:nvPr>
            <p:ph idx="4" type="subTitle"/>
          </p:nvPr>
        </p:nvSpPr>
        <p:spPr>
          <a:xfrm>
            <a:off x="5987025"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794" name="Google Shape;4794;p718"/>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795" name="Google Shape;4795;p718"/>
          <p:cNvSpPr txBox="1"/>
          <p:nvPr>
            <p:ph type="title"/>
          </p:nvPr>
        </p:nvSpPr>
        <p:spPr>
          <a:xfrm>
            <a:off x="562098" y="401699"/>
            <a:ext cx="78867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96" name="Google Shape;4796;p718"/>
          <p:cNvSpPr txBox="1"/>
          <p:nvPr>
            <p:ph idx="5" type="body"/>
          </p:nvPr>
        </p:nvSpPr>
        <p:spPr>
          <a:xfrm>
            <a:off x="3295691"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797" name="Google Shape;4797;p718"/>
          <p:cNvSpPr txBox="1"/>
          <p:nvPr>
            <p:ph idx="6" type="body"/>
          </p:nvPr>
        </p:nvSpPr>
        <p:spPr>
          <a:xfrm>
            <a:off x="6005293"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798" name="Google Shape;4798;p718"/>
          <p:cNvSpPr txBox="1"/>
          <p:nvPr>
            <p:ph idx="7" type="body"/>
          </p:nvPr>
        </p:nvSpPr>
        <p:spPr>
          <a:xfrm>
            <a:off x="561521" y="879242"/>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100"/>
              <a:buNone/>
              <a:defRPr>
                <a:solidFill>
                  <a:srgbClr val="FFFFFF"/>
                </a:solidFill>
              </a:defRPr>
            </a:lvl2pPr>
            <a:lvl3pPr indent="-228600" lvl="2" marL="1371600" algn="l">
              <a:lnSpc>
                <a:spcPct val="100000"/>
              </a:lnSpc>
              <a:spcBef>
                <a:spcPts val="0"/>
              </a:spcBef>
              <a:spcAft>
                <a:spcPts val="0"/>
              </a:spcAft>
              <a:buClr>
                <a:srgbClr val="FFFFFF"/>
              </a:buClr>
              <a:buSzPts val="1100"/>
              <a:buNone/>
              <a:defRPr>
                <a:solidFill>
                  <a:srgbClr val="FFFFFF"/>
                </a:solidFill>
              </a:defRPr>
            </a:lvl3pPr>
            <a:lvl4pPr indent="-228600" lvl="3" marL="1828800" algn="l">
              <a:lnSpc>
                <a:spcPct val="100000"/>
              </a:lnSpc>
              <a:spcBef>
                <a:spcPts val="0"/>
              </a:spcBef>
              <a:spcAft>
                <a:spcPts val="0"/>
              </a:spcAft>
              <a:buClr>
                <a:srgbClr val="FFFFFF"/>
              </a:buClr>
              <a:buSzPts val="1100"/>
              <a:buNone/>
              <a:defRPr>
                <a:solidFill>
                  <a:srgbClr val="FFFFFF"/>
                </a:solidFill>
              </a:defRPr>
            </a:lvl4pPr>
            <a:lvl5pPr indent="-228600" lvl="4" marL="2286000" algn="l">
              <a:lnSpc>
                <a:spcPct val="100000"/>
              </a:lnSpc>
              <a:spcBef>
                <a:spcPts val="0"/>
              </a:spcBef>
              <a:spcAft>
                <a:spcPts val="0"/>
              </a:spcAft>
              <a:buClr>
                <a:srgbClr val="FFFFFF"/>
              </a:buClr>
              <a:buSzPts val="1100"/>
              <a:buNone/>
              <a:defRPr>
                <a:solidFill>
                  <a:srgbClr val="FFFFFF"/>
                </a:solidFill>
              </a:defRPr>
            </a:lvl5pPr>
            <a:lvl6pPr indent="-228600" lvl="5" marL="2743200" algn="l">
              <a:lnSpc>
                <a:spcPct val="100000"/>
              </a:lnSpc>
              <a:spcBef>
                <a:spcPts val="0"/>
              </a:spcBef>
              <a:spcAft>
                <a:spcPts val="0"/>
              </a:spcAft>
              <a:buClr>
                <a:srgbClr val="FFFFFF"/>
              </a:buClr>
              <a:buSzPts val="1100"/>
              <a:buNone/>
              <a:defRPr>
                <a:solidFill>
                  <a:srgbClr val="FFFFFF"/>
                </a:solidFill>
              </a:defRPr>
            </a:lvl6pPr>
            <a:lvl7pPr indent="-228600" lvl="6" marL="3200400" algn="l">
              <a:lnSpc>
                <a:spcPct val="100000"/>
              </a:lnSpc>
              <a:spcBef>
                <a:spcPts val="0"/>
              </a:spcBef>
              <a:spcAft>
                <a:spcPts val="0"/>
              </a:spcAft>
              <a:buClr>
                <a:srgbClr val="FFFFFF"/>
              </a:buClr>
              <a:buSzPts val="1100"/>
              <a:buNone/>
              <a:defRPr>
                <a:solidFill>
                  <a:srgbClr val="FFFFFF"/>
                </a:solidFill>
              </a:defRPr>
            </a:lvl7pPr>
            <a:lvl8pPr indent="-228600" lvl="7" marL="3657600" algn="l">
              <a:lnSpc>
                <a:spcPct val="100000"/>
              </a:lnSpc>
              <a:spcBef>
                <a:spcPts val="0"/>
              </a:spcBef>
              <a:spcAft>
                <a:spcPts val="0"/>
              </a:spcAft>
              <a:buClr>
                <a:srgbClr val="FFFFFF"/>
              </a:buClr>
              <a:buSzPts val="1100"/>
              <a:buNone/>
              <a:defRPr>
                <a:solidFill>
                  <a:srgbClr val="FFFFFF"/>
                </a:solidFill>
              </a:defRPr>
            </a:lvl8pPr>
            <a:lvl9pPr indent="-228600" lvl="8" marL="4114800" algn="l">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4799" name="Shape 4799"/>
        <p:cNvGrpSpPr/>
        <p:nvPr/>
      </p:nvGrpSpPr>
      <p:grpSpPr>
        <a:xfrm>
          <a:off x="0" y="0"/>
          <a:ext cx="0" cy="0"/>
          <a:chOff x="0" y="0"/>
          <a:chExt cx="0" cy="0"/>
        </a:xfrm>
      </p:grpSpPr>
      <p:sp>
        <p:nvSpPr>
          <p:cNvPr id="4800" name="Google Shape;4800;p719"/>
          <p:cNvSpPr txBox="1"/>
          <p:nvPr>
            <p:ph idx="1" type="body"/>
          </p:nvPr>
        </p:nvSpPr>
        <p:spPr>
          <a:xfrm>
            <a:off x="571524"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801" name="Google Shape;4801;p719"/>
          <p:cNvSpPr txBox="1"/>
          <p:nvPr>
            <p:ph idx="2" type="body"/>
          </p:nvPr>
        </p:nvSpPr>
        <p:spPr>
          <a:xfrm>
            <a:off x="3362838"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802" name="Google Shape;4802;p719"/>
          <p:cNvSpPr txBox="1"/>
          <p:nvPr>
            <p:ph idx="3" type="subTitle"/>
          </p:nvPr>
        </p:nvSpPr>
        <p:spPr>
          <a:xfrm>
            <a:off x="58972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803" name="Google Shape;4803;p719"/>
          <p:cNvSpPr txBox="1"/>
          <p:nvPr>
            <p:ph idx="4" type="subTitle"/>
          </p:nvPr>
        </p:nvSpPr>
        <p:spPr>
          <a:xfrm>
            <a:off x="3371988"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804" name="Google Shape;4804;p719"/>
          <p:cNvSpPr txBox="1"/>
          <p:nvPr>
            <p:ph idx="5" type="body"/>
          </p:nvPr>
        </p:nvSpPr>
        <p:spPr>
          <a:xfrm>
            <a:off x="6127602"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805" name="Google Shape;4805;p719"/>
          <p:cNvSpPr txBox="1"/>
          <p:nvPr>
            <p:ph idx="6" type="subTitle"/>
          </p:nvPr>
        </p:nvSpPr>
        <p:spPr>
          <a:xfrm>
            <a:off x="6136752"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806" name="Google Shape;4806;p719"/>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807" name="Google Shape;4807;p719"/>
          <p:cNvSpPr txBox="1"/>
          <p:nvPr>
            <p:ph type="title"/>
          </p:nvPr>
        </p:nvSpPr>
        <p:spPr>
          <a:xfrm>
            <a:off x="562098" y="401699"/>
            <a:ext cx="78867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08" name="Google Shape;4808;p719"/>
          <p:cNvSpPr txBox="1"/>
          <p:nvPr>
            <p:ph idx="7" type="body"/>
          </p:nvPr>
        </p:nvSpPr>
        <p:spPr>
          <a:xfrm>
            <a:off x="561521" y="879242"/>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4809" name="Shape 4809"/>
        <p:cNvGrpSpPr/>
        <p:nvPr/>
      </p:nvGrpSpPr>
      <p:grpSpPr>
        <a:xfrm>
          <a:off x="0" y="0"/>
          <a:ext cx="0" cy="0"/>
          <a:chOff x="0" y="0"/>
          <a:chExt cx="0" cy="0"/>
        </a:xfrm>
      </p:grpSpPr>
      <p:sp>
        <p:nvSpPr>
          <p:cNvPr id="4810" name="Google Shape;4810;p720"/>
          <p:cNvSpPr/>
          <p:nvPr/>
        </p:nvSpPr>
        <p:spPr>
          <a:xfrm>
            <a:off x="5986746"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11" name="Google Shape;4811;p720"/>
          <p:cNvSpPr/>
          <p:nvPr/>
        </p:nvSpPr>
        <p:spPr>
          <a:xfrm>
            <a:off x="3221932"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12" name="Google Shape;4812;p720"/>
          <p:cNvSpPr/>
          <p:nvPr/>
        </p:nvSpPr>
        <p:spPr>
          <a:xfrm>
            <a:off x="457218"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13" name="Google Shape;4813;p720"/>
          <p:cNvSpPr txBox="1"/>
          <p:nvPr>
            <p:ph idx="1" type="body"/>
          </p:nvPr>
        </p:nvSpPr>
        <p:spPr>
          <a:xfrm>
            <a:off x="57152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814" name="Google Shape;4814;p720"/>
          <p:cNvSpPr txBox="1"/>
          <p:nvPr>
            <p:ph idx="2" type="body"/>
          </p:nvPr>
        </p:nvSpPr>
        <p:spPr>
          <a:xfrm>
            <a:off x="3362838"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815" name="Google Shape;4815;p720"/>
          <p:cNvSpPr txBox="1"/>
          <p:nvPr>
            <p:ph idx="3" type="body"/>
          </p:nvPr>
        </p:nvSpPr>
        <p:spPr>
          <a:xfrm>
            <a:off x="6127602"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816" name="Google Shape;4816;p720"/>
          <p:cNvSpPr txBox="1"/>
          <p:nvPr>
            <p:ph idx="4" type="subTitle"/>
          </p:nvPr>
        </p:nvSpPr>
        <p:spPr>
          <a:xfrm>
            <a:off x="58972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4817" name="Google Shape;4817;p720"/>
          <p:cNvSpPr txBox="1"/>
          <p:nvPr>
            <p:ph idx="5" type="subTitle"/>
          </p:nvPr>
        </p:nvSpPr>
        <p:spPr>
          <a:xfrm>
            <a:off x="3371988"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4818" name="Google Shape;4818;p720"/>
          <p:cNvSpPr txBox="1"/>
          <p:nvPr>
            <p:ph idx="6" type="subTitle"/>
          </p:nvPr>
        </p:nvSpPr>
        <p:spPr>
          <a:xfrm>
            <a:off x="613675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4819" name="Google Shape;4819;p720"/>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820" name="Google Shape;4820;p720"/>
          <p:cNvSpPr txBox="1"/>
          <p:nvPr>
            <p:ph type="title"/>
          </p:nvPr>
        </p:nvSpPr>
        <p:spPr>
          <a:xfrm>
            <a:off x="562098" y="401699"/>
            <a:ext cx="78867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21" name="Google Shape;4821;p720"/>
          <p:cNvSpPr txBox="1"/>
          <p:nvPr>
            <p:ph idx="7" type="body"/>
          </p:nvPr>
        </p:nvSpPr>
        <p:spPr>
          <a:xfrm>
            <a:off x="561521" y="879242"/>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4822" name="Shape 4822"/>
        <p:cNvGrpSpPr/>
        <p:nvPr/>
      </p:nvGrpSpPr>
      <p:grpSpPr>
        <a:xfrm>
          <a:off x="0" y="0"/>
          <a:ext cx="0" cy="0"/>
          <a:chOff x="0" y="0"/>
          <a:chExt cx="0" cy="0"/>
        </a:xfrm>
      </p:grpSpPr>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4823" name="Shape 4823"/>
        <p:cNvGrpSpPr/>
        <p:nvPr/>
      </p:nvGrpSpPr>
      <p:grpSpPr>
        <a:xfrm>
          <a:off x="0" y="0"/>
          <a:ext cx="0" cy="0"/>
          <a:chOff x="0" y="0"/>
          <a:chExt cx="0" cy="0"/>
        </a:xfrm>
      </p:grpSpPr>
      <p:sp>
        <p:nvSpPr>
          <p:cNvPr id="4824" name="Google Shape;4824;p722"/>
          <p:cNvSpPr txBox="1"/>
          <p:nvPr>
            <p:ph type="title"/>
          </p:nvPr>
        </p:nvSpPr>
        <p:spPr>
          <a:xfrm>
            <a:off x="571661" y="457200"/>
            <a:ext cx="79974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825" name="Google Shape;4825;p722"/>
          <p:cNvSpPr txBox="1"/>
          <p:nvPr/>
        </p:nvSpPr>
        <p:spPr>
          <a:xfrm>
            <a:off x="485063" y="4771125"/>
            <a:ext cx="4034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B3139"/>
                </a:solidFill>
                <a:latin typeface="DM Sans"/>
                <a:ea typeface="DM Sans"/>
                <a:cs typeface="DM Sans"/>
                <a:sym typeface="DM Sans"/>
              </a:rPr>
              <a:t>©2024 Databricks Inc. — All rights reserved</a:t>
            </a:r>
            <a:endParaRPr b="0" i="0" sz="800" u="none" cap="none" strike="noStrike">
              <a:solidFill>
                <a:srgbClr val="1B3139"/>
              </a:solidFill>
              <a:latin typeface="DM Sans"/>
              <a:ea typeface="DM Sans"/>
              <a:cs typeface="DM Sans"/>
              <a:sym typeface="DM Sans"/>
            </a:endParaRPr>
          </a:p>
        </p:txBody>
      </p:sp>
      <p:sp>
        <p:nvSpPr>
          <p:cNvPr id="4826" name="Google Shape;4826;p722"/>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B3139"/>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B3139"/>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B3139"/>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B3139"/>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B3139"/>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B3139"/>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B3139"/>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B3139"/>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B3139"/>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827" name="Google Shape;4827;p722"/>
          <p:cNvPicPr preferRelativeResize="0"/>
          <p:nvPr/>
        </p:nvPicPr>
        <p:blipFill rotWithShape="1">
          <a:blip r:embed="rId2">
            <a:alphaModFix/>
          </a:blip>
          <a:srcRect b="0" l="0" r="0" t="0"/>
          <a:stretch/>
        </p:blipFill>
        <p:spPr>
          <a:xfrm>
            <a:off x="8001327" y="4854977"/>
            <a:ext cx="140005" cy="140005"/>
          </a:xfrm>
          <a:prstGeom prst="rect">
            <a:avLst/>
          </a:prstGeom>
          <a:noFill/>
          <a:ln>
            <a:noFill/>
          </a:ln>
        </p:spPr>
      </p:pic>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 1">
    <p:bg>
      <p:bgPr>
        <a:solidFill>
          <a:schemeClr val="dk2"/>
        </a:solidFill>
      </p:bgPr>
    </p:bg>
    <p:spTree>
      <p:nvGrpSpPr>
        <p:cNvPr id="4828" name="Shape 4828"/>
        <p:cNvGrpSpPr/>
        <p:nvPr/>
      </p:nvGrpSpPr>
      <p:grpSpPr>
        <a:xfrm>
          <a:off x="0" y="0"/>
          <a:ext cx="0" cy="0"/>
          <a:chOff x="0" y="0"/>
          <a:chExt cx="0" cy="0"/>
        </a:xfrm>
      </p:grpSpPr>
      <p:sp>
        <p:nvSpPr>
          <p:cNvPr id="4829" name="Google Shape;4829;p723"/>
          <p:cNvSpPr txBox="1"/>
          <p:nvPr>
            <p:ph type="title"/>
          </p:nvPr>
        </p:nvSpPr>
        <p:spPr>
          <a:xfrm>
            <a:off x="571661" y="457200"/>
            <a:ext cx="80010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830" name="Google Shape;4830;p723"/>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4831" name="Shape 4831"/>
        <p:cNvGrpSpPr/>
        <p:nvPr/>
      </p:nvGrpSpPr>
      <p:grpSpPr>
        <a:xfrm>
          <a:off x="0" y="0"/>
          <a:ext cx="0" cy="0"/>
          <a:chOff x="0" y="0"/>
          <a:chExt cx="0" cy="0"/>
        </a:xfrm>
      </p:grpSpPr>
      <p:sp>
        <p:nvSpPr>
          <p:cNvPr id="4832" name="Google Shape;4832;p724"/>
          <p:cNvSpPr txBox="1"/>
          <p:nvPr>
            <p:ph type="title"/>
          </p:nvPr>
        </p:nvSpPr>
        <p:spPr>
          <a:xfrm>
            <a:off x="571661" y="457200"/>
            <a:ext cx="79974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833" name="Google Shape;4833;p724"/>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834" name="Google Shape;4834;p724"/>
          <p:cNvPicPr preferRelativeResize="0"/>
          <p:nvPr/>
        </p:nvPicPr>
        <p:blipFill rotWithShape="1">
          <a:blip r:embed="rId2">
            <a:alphaModFix/>
          </a:blip>
          <a:srcRect b="0" l="0" r="0" t="0"/>
          <a:stretch/>
        </p:blipFill>
        <p:spPr>
          <a:xfrm>
            <a:off x="8002194" y="4855574"/>
            <a:ext cx="141280" cy="141280"/>
          </a:xfrm>
          <a:prstGeom prst="rect">
            <a:avLst/>
          </a:prstGeom>
          <a:noFill/>
          <a:ln>
            <a:noFill/>
          </a:ln>
        </p:spPr>
      </p:pic>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 1">
    <p:bg>
      <p:bgPr>
        <a:solidFill>
          <a:schemeClr val="accent6"/>
        </a:solidFill>
      </p:bgPr>
    </p:bg>
    <p:spTree>
      <p:nvGrpSpPr>
        <p:cNvPr id="4835" name="Shape 4835"/>
        <p:cNvGrpSpPr/>
        <p:nvPr/>
      </p:nvGrpSpPr>
      <p:grpSpPr>
        <a:xfrm>
          <a:off x="0" y="0"/>
          <a:ext cx="0" cy="0"/>
          <a:chOff x="0" y="0"/>
          <a:chExt cx="0" cy="0"/>
        </a:xfrm>
      </p:grpSpPr>
      <p:sp>
        <p:nvSpPr>
          <p:cNvPr id="4836" name="Google Shape;4836;p725"/>
          <p:cNvSpPr txBox="1"/>
          <p:nvPr>
            <p:ph type="title"/>
          </p:nvPr>
        </p:nvSpPr>
        <p:spPr>
          <a:xfrm>
            <a:off x="571661" y="457200"/>
            <a:ext cx="79974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837" name="Google Shape;4837;p725"/>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838" name="Google Shape;4838;p725"/>
          <p:cNvPicPr preferRelativeResize="0"/>
          <p:nvPr/>
        </p:nvPicPr>
        <p:blipFill rotWithShape="1">
          <a:blip r:embed="rId2">
            <a:alphaModFix/>
          </a:blip>
          <a:srcRect b="0" l="0" r="0" t="0"/>
          <a:stretch/>
        </p:blipFill>
        <p:spPr>
          <a:xfrm>
            <a:off x="8002194" y="4855574"/>
            <a:ext cx="141280" cy="141280"/>
          </a:xfrm>
          <a:prstGeom prst="rect">
            <a:avLst/>
          </a:prstGeom>
          <a:noFill/>
          <a:ln>
            <a:noFill/>
          </a:ln>
        </p:spPr>
      </p:pic>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4 Content D - Card Right Dark 1">
    <p:bg>
      <p:bgPr>
        <a:solidFill>
          <a:schemeClr val="dk1"/>
        </a:solidFill>
      </p:bgPr>
    </p:bg>
    <p:spTree>
      <p:nvGrpSpPr>
        <p:cNvPr id="4839" name="Shape 4839"/>
        <p:cNvGrpSpPr/>
        <p:nvPr/>
      </p:nvGrpSpPr>
      <p:grpSpPr>
        <a:xfrm>
          <a:off x="0" y="0"/>
          <a:ext cx="0" cy="0"/>
          <a:chOff x="0" y="0"/>
          <a:chExt cx="0" cy="0"/>
        </a:xfrm>
      </p:grpSpPr>
      <p:sp>
        <p:nvSpPr>
          <p:cNvPr id="4840" name="Google Shape;4840;p726"/>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4841" name="Google Shape;4841;p726"/>
          <p:cNvSpPr/>
          <p:nvPr/>
        </p:nvSpPr>
        <p:spPr>
          <a:xfrm>
            <a:off x="4519486" y="1369225"/>
            <a:ext cx="4167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42" name="Google Shape;4842;p726"/>
          <p:cNvSpPr txBox="1"/>
          <p:nvPr>
            <p:ph idx="1" type="body"/>
          </p:nvPr>
        </p:nvSpPr>
        <p:spPr>
          <a:xfrm>
            <a:off x="57152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4843" name="Google Shape;4843;p726"/>
          <p:cNvSpPr txBox="1"/>
          <p:nvPr>
            <p:ph idx="2" type="body"/>
          </p:nvPr>
        </p:nvSpPr>
        <p:spPr>
          <a:xfrm>
            <a:off x="4624889"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4844" name="Google Shape;4844;p726"/>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845" name="Google Shape;4845;p726"/>
          <p:cNvSpPr txBox="1"/>
          <p:nvPr>
            <p:ph idx="3"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5 Content D - Card Left Dark">
    <p:bg>
      <p:bgPr>
        <a:solidFill>
          <a:schemeClr val="dk1"/>
        </a:solidFill>
      </p:bgPr>
    </p:bg>
    <p:spTree>
      <p:nvGrpSpPr>
        <p:cNvPr id="4846" name="Shape 4846"/>
        <p:cNvGrpSpPr/>
        <p:nvPr/>
      </p:nvGrpSpPr>
      <p:grpSpPr>
        <a:xfrm>
          <a:off x="0" y="0"/>
          <a:ext cx="0" cy="0"/>
          <a:chOff x="0" y="0"/>
          <a:chExt cx="0" cy="0"/>
        </a:xfrm>
      </p:grpSpPr>
      <p:sp>
        <p:nvSpPr>
          <p:cNvPr id="4847" name="Google Shape;4847;p727"/>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4848" name="Google Shape;4848;p727"/>
          <p:cNvSpPr/>
          <p:nvPr/>
        </p:nvSpPr>
        <p:spPr>
          <a:xfrm>
            <a:off x="457218" y="1369225"/>
            <a:ext cx="4167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49" name="Google Shape;4849;p727"/>
          <p:cNvSpPr txBox="1"/>
          <p:nvPr>
            <p:ph idx="1" type="body"/>
          </p:nvPr>
        </p:nvSpPr>
        <p:spPr>
          <a:xfrm>
            <a:off x="5305868"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4850" name="Google Shape;4850;p727"/>
          <p:cNvSpPr txBox="1"/>
          <p:nvPr>
            <p:ph idx="2" type="body"/>
          </p:nvPr>
        </p:nvSpPr>
        <p:spPr>
          <a:xfrm>
            <a:off x="569562"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4851" name="Google Shape;4851;p727"/>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852" name="Google Shape;4852;p727"/>
          <p:cNvSpPr txBox="1"/>
          <p:nvPr>
            <p:ph idx="3"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500" name="Shape 500"/>
        <p:cNvGrpSpPr/>
        <p:nvPr/>
      </p:nvGrpSpPr>
      <p:grpSpPr>
        <a:xfrm>
          <a:off x="0" y="0"/>
          <a:ext cx="0" cy="0"/>
          <a:chOff x="0" y="0"/>
          <a:chExt cx="0" cy="0"/>
        </a:xfrm>
      </p:grpSpPr>
      <p:sp>
        <p:nvSpPr>
          <p:cNvPr id="501" name="Google Shape;501;p7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02" name="Google Shape;502;p74"/>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74"/>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4"/>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4"/>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4"/>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2"/>
              </a:solidFill>
            </a:endParaRPr>
          </a:p>
        </p:txBody>
      </p:sp>
      <p:sp>
        <p:nvSpPr>
          <p:cNvPr id="508" name="Google Shape;508;p74"/>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4"/>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4"/>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6 Content D - Card Large Dark">
    <p:bg>
      <p:bgPr>
        <a:solidFill>
          <a:schemeClr val="dk1"/>
        </a:solidFill>
      </p:bgPr>
    </p:bg>
    <p:spTree>
      <p:nvGrpSpPr>
        <p:cNvPr id="4853" name="Shape 4853"/>
        <p:cNvGrpSpPr/>
        <p:nvPr/>
      </p:nvGrpSpPr>
      <p:grpSpPr>
        <a:xfrm>
          <a:off x="0" y="0"/>
          <a:ext cx="0" cy="0"/>
          <a:chOff x="0" y="0"/>
          <a:chExt cx="0" cy="0"/>
        </a:xfrm>
      </p:grpSpPr>
      <p:sp>
        <p:nvSpPr>
          <p:cNvPr id="4854" name="Google Shape;4854;p728"/>
          <p:cNvSpPr/>
          <p:nvPr/>
        </p:nvSpPr>
        <p:spPr>
          <a:xfrm>
            <a:off x="457218" y="1369225"/>
            <a:ext cx="82299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55" name="Google Shape;4855;p728"/>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4856" name="Google Shape;4856;p728"/>
          <p:cNvSpPr txBox="1"/>
          <p:nvPr>
            <p:ph idx="1" type="body"/>
          </p:nvPr>
        </p:nvSpPr>
        <p:spPr>
          <a:xfrm>
            <a:off x="571524" y="1491625"/>
            <a:ext cx="79968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dk1"/>
              </a:buClr>
              <a:buSzPts val="1500"/>
              <a:buFont typeface="DM Sans"/>
              <a:buChar char="•"/>
              <a:defRPr i="0" u="none" cap="none" strike="noStrike">
                <a:solidFill>
                  <a:schemeClr val="dk1"/>
                </a:solidFill>
                <a:latin typeface="DM Sans"/>
                <a:ea typeface="DM Sans"/>
                <a:cs typeface="DM Sans"/>
                <a:sym typeface="DM Sans"/>
              </a:defRPr>
            </a:lvl2pPr>
            <a:lvl3pPr indent="-323850" lvl="2" marL="1371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3pPr>
            <a:lvl4pPr indent="-323850" lvl="3" marL="1828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4pPr>
            <a:lvl5pPr indent="-323850" lvl="4" marL="22860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5pPr>
            <a:lvl6pPr indent="-323850" lvl="5" marL="27432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6pPr>
            <a:lvl7pPr indent="-323850" lvl="6" marL="32004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7pPr>
            <a:lvl8pPr indent="-323850" lvl="7" marL="3657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8pPr>
            <a:lvl9pPr indent="-323850" lvl="8" marL="4114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9pPr>
          </a:lstStyle>
          <a:p/>
        </p:txBody>
      </p:sp>
      <p:sp>
        <p:nvSpPr>
          <p:cNvPr id="4857" name="Google Shape;4857;p728"/>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858" name="Google Shape;4858;p728"/>
          <p:cNvSpPr txBox="1"/>
          <p:nvPr>
            <p:ph idx="2"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Title Slide Government Dark 1">
    <p:spTree>
      <p:nvGrpSpPr>
        <p:cNvPr id="4859" name="Shape 4859"/>
        <p:cNvGrpSpPr/>
        <p:nvPr/>
      </p:nvGrpSpPr>
      <p:grpSpPr>
        <a:xfrm>
          <a:off x="0" y="0"/>
          <a:ext cx="0" cy="0"/>
          <a:chOff x="0" y="0"/>
          <a:chExt cx="0" cy="0"/>
        </a:xfrm>
      </p:grpSpPr>
      <p:pic>
        <p:nvPicPr>
          <p:cNvPr id="4860" name="Google Shape;4860;p729"/>
          <p:cNvPicPr preferRelativeResize="0"/>
          <p:nvPr/>
        </p:nvPicPr>
        <p:blipFill rotWithShape="1">
          <a:blip r:embed="rId2">
            <a:alphaModFix/>
          </a:blip>
          <a:srcRect b="0" l="0" r="0" t="0"/>
          <a:stretch/>
        </p:blipFill>
        <p:spPr>
          <a:xfrm>
            <a:off x="10" y="675"/>
            <a:ext cx="9141622" cy="5142154"/>
          </a:xfrm>
          <a:prstGeom prst="rect">
            <a:avLst/>
          </a:prstGeom>
          <a:noFill/>
          <a:ln>
            <a:noFill/>
          </a:ln>
        </p:spPr>
      </p:pic>
      <p:sp>
        <p:nvSpPr>
          <p:cNvPr id="4861" name="Google Shape;4861;p729"/>
          <p:cNvSpPr txBox="1"/>
          <p:nvPr>
            <p:ph type="ctrTitle"/>
          </p:nvPr>
        </p:nvSpPr>
        <p:spPr>
          <a:xfrm>
            <a:off x="571517" y="890231"/>
            <a:ext cx="46374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62" name="Google Shape;4862;p729"/>
          <p:cNvSpPr txBox="1"/>
          <p:nvPr>
            <p:ph idx="1" type="subTitle"/>
          </p:nvPr>
        </p:nvSpPr>
        <p:spPr>
          <a:xfrm>
            <a:off x="571524" y="2876550"/>
            <a:ext cx="46290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4863" name="Google Shape;4863;p729"/>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864" name="Google Shape;4864;p729"/>
          <p:cNvSpPr txBox="1"/>
          <p:nvPr>
            <p:ph idx="2" type="subTitle"/>
          </p:nvPr>
        </p:nvSpPr>
        <p:spPr>
          <a:xfrm>
            <a:off x="571524" y="4317000"/>
            <a:ext cx="39480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4865" name="Google Shape;4865;p729"/>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866" name="Google Shape;4866;p729"/>
          <p:cNvPicPr preferRelativeResize="0"/>
          <p:nvPr/>
        </p:nvPicPr>
        <p:blipFill rotWithShape="1">
          <a:blip r:embed="rId3">
            <a:alphaModFix/>
          </a:blip>
          <a:srcRect b="0" l="0" r="0" t="0"/>
          <a:stretch/>
        </p:blipFill>
        <p:spPr>
          <a:xfrm>
            <a:off x="571524" y="457205"/>
            <a:ext cx="1918698" cy="305230"/>
          </a:xfrm>
          <a:prstGeom prst="rect">
            <a:avLst/>
          </a:prstGeom>
          <a:noFill/>
          <a:ln>
            <a:noFill/>
          </a:ln>
        </p:spPr>
      </p:pic>
      <p:sp>
        <p:nvSpPr>
          <p:cNvPr id="4867" name="Google Shape;4867;p729"/>
          <p:cNvSpPr txBox="1"/>
          <p:nvPr/>
        </p:nvSpPr>
        <p:spPr>
          <a:xfrm>
            <a:off x="832567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618794"/>
                </a:solidFill>
                <a:latin typeface="DM Sans"/>
                <a:ea typeface="DM Sans"/>
                <a:cs typeface="DM Sans"/>
                <a:sym typeface="DM Sans"/>
              </a:rPr>
              <a:t>‹#›</a:t>
            </a:fld>
            <a:endParaRPr b="0" i="0" sz="8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1">
  <p:cSld name="3 Title Slide B - Light 2 1 1 1">
    <p:spTree>
      <p:nvGrpSpPr>
        <p:cNvPr id="4868" name="Shape 4868"/>
        <p:cNvGrpSpPr/>
        <p:nvPr/>
      </p:nvGrpSpPr>
      <p:grpSpPr>
        <a:xfrm>
          <a:off x="0" y="0"/>
          <a:ext cx="0" cy="0"/>
          <a:chOff x="0" y="0"/>
          <a:chExt cx="0" cy="0"/>
        </a:xfrm>
      </p:grpSpPr>
      <p:pic>
        <p:nvPicPr>
          <p:cNvPr id="4869" name="Google Shape;4869;p730"/>
          <p:cNvPicPr preferRelativeResize="0"/>
          <p:nvPr/>
        </p:nvPicPr>
        <p:blipFill rotWithShape="1">
          <a:blip r:embed="rId2">
            <a:alphaModFix/>
          </a:blip>
          <a:srcRect b="0" l="0" r="0" t="0"/>
          <a:stretch/>
        </p:blipFill>
        <p:spPr>
          <a:xfrm>
            <a:off x="227651" y="128025"/>
            <a:ext cx="8914033" cy="5014126"/>
          </a:xfrm>
          <a:prstGeom prst="rect">
            <a:avLst/>
          </a:prstGeom>
          <a:noFill/>
          <a:ln>
            <a:noFill/>
          </a:ln>
        </p:spPr>
      </p:pic>
      <p:sp>
        <p:nvSpPr>
          <p:cNvPr id="4870" name="Google Shape;4870;p730"/>
          <p:cNvSpPr txBox="1"/>
          <p:nvPr>
            <p:ph type="ctrTitle"/>
          </p:nvPr>
        </p:nvSpPr>
        <p:spPr>
          <a:xfrm>
            <a:off x="571516"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71" name="Google Shape;4871;p730"/>
          <p:cNvSpPr txBox="1"/>
          <p:nvPr>
            <p:ph idx="1" type="subTitle"/>
          </p:nvPr>
        </p:nvSpPr>
        <p:spPr>
          <a:xfrm>
            <a:off x="571518" y="2876550"/>
            <a:ext cx="39480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872" name="Google Shape;4872;p730"/>
          <p:cNvPicPr preferRelativeResize="0"/>
          <p:nvPr/>
        </p:nvPicPr>
        <p:blipFill rotWithShape="1">
          <a:blip r:embed="rId3">
            <a:alphaModFix/>
          </a:blip>
          <a:srcRect b="0" l="0" r="0" t="0"/>
          <a:stretch/>
        </p:blipFill>
        <p:spPr>
          <a:xfrm>
            <a:off x="571523" y="457199"/>
            <a:ext cx="1918695" cy="304089"/>
          </a:xfrm>
          <a:prstGeom prst="rect">
            <a:avLst/>
          </a:prstGeom>
          <a:noFill/>
          <a:ln>
            <a:noFill/>
          </a:ln>
        </p:spPr>
      </p:pic>
      <p:cxnSp>
        <p:nvCxnSpPr>
          <p:cNvPr id="4873" name="Google Shape;4873;p730"/>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874" name="Google Shape;4874;p730"/>
          <p:cNvSpPr txBox="1"/>
          <p:nvPr>
            <p:ph idx="2"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875" name="Google Shape;4875;p730"/>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p:cSld name="3 Title Slide B - Light 1 1 1 2 1 1">
    <p:spTree>
      <p:nvGrpSpPr>
        <p:cNvPr id="4876" name="Shape 4876"/>
        <p:cNvGrpSpPr/>
        <p:nvPr/>
      </p:nvGrpSpPr>
      <p:grpSpPr>
        <a:xfrm>
          <a:off x="0" y="0"/>
          <a:ext cx="0" cy="0"/>
          <a:chOff x="0" y="0"/>
          <a:chExt cx="0" cy="0"/>
        </a:xfrm>
      </p:grpSpPr>
      <p:sp>
        <p:nvSpPr>
          <p:cNvPr id="4877" name="Google Shape;4877;p731"/>
          <p:cNvSpPr txBox="1"/>
          <p:nvPr>
            <p:ph type="ctrTitle"/>
          </p:nvPr>
        </p:nvSpPr>
        <p:spPr>
          <a:xfrm>
            <a:off x="571516"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78" name="Google Shape;4878;p731"/>
          <p:cNvSpPr txBox="1"/>
          <p:nvPr>
            <p:ph idx="1" type="subTitle"/>
          </p:nvPr>
        </p:nvSpPr>
        <p:spPr>
          <a:xfrm>
            <a:off x="571524" y="2876550"/>
            <a:ext cx="46290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879" name="Google Shape;4879;p731"/>
          <p:cNvPicPr preferRelativeResize="0"/>
          <p:nvPr/>
        </p:nvPicPr>
        <p:blipFill rotWithShape="1">
          <a:blip r:embed="rId2">
            <a:alphaModFix/>
          </a:blip>
          <a:srcRect b="0" l="0" r="0" t="0"/>
          <a:stretch/>
        </p:blipFill>
        <p:spPr>
          <a:xfrm>
            <a:off x="571523" y="457199"/>
            <a:ext cx="1918695" cy="304089"/>
          </a:xfrm>
          <a:prstGeom prst="rect">
            <a:avLst/>
          </a:prstGeom>
          <a:noFill/>
          <a:ln>
            <a:noFill/>
          </a:ln>
        </p:spPr>
      </p:pic>
      <p:cxnSp>
        <p:nvCxnSpPr>
          <p:cNvPr id="4880" name="Google Shape;4880;p731"/>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881" name="Google Shape;4881;p731"/>
          <p:cNvSpPr txBox="1"/>
          <p:nvPr>
            <p:ph idx="2"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882" name="Google Shape;4882;p731"/>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883" name="Google Shape;4883;p731"/>
          <p:cNvPicPr preferRelativeResize="0"/>
          <p:nvPr/>
        </p:nvPicPr>
        <p:blipFill rotWithShape="1">
          <a:blip r:embed="rId3">
            <a:alphaModFix/>
          </a:blip>
          <a:srcRect b="0" l="0" r="0" t="0"/>
          <a:stretch/>
        </p:blipFill>
        <p:spPr>
          <a:xfrm>
            <a:off x="571667" y="321449"/>
            <a:ext cx="8570138" cy="4820662"/>
          </a:xfrm>
          <a:prstGeom prst="rect">
            <a:avLst/>
          </a:prstGeom>
          <a:noFill/>
          <a:ln>
            <a:noFill/>
          </a:ln>
        </p:spPr>
      </p:pic>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p:cSld name="3 Title Slide B - Light 1 1 1 2">
    <p:spTree>
      <p:nvGrpSpPr>
        <p:cNvPr id="4884" name="Shape 4884"/>
        <p:cNvGrpSpPr/>
        <p:nvPr/>
      </p:nvGrpSpPr>
      <p:grpSpPr>
        <a:xfrm>
          <a:off x="0" y="0"/>
          <a:ext cx="0" cy="0"/>
          <a:chOff x="0" y="0"/>
          <a:chExt cx="0" cy="0"/>
        </a:xfrm>
      </p:grpSpPr>
      <p:pic>
        <p:nvPicPr>
          <p:cNvPr id="4885" name="Google Shape;4885;p732"/>
          <p:cNvPicPr preferRelativeResize="0"/>
          <p:nvPr/>
        </p:nvPicPr>
        <p:blipFill rotWithShape="1">
          <a:blip r:embed="rId2">
            <a:alphaModFix/>
          </a:blip>
          <a:srcRect b="0" l="0" r="0" t="0"/>
          <a:stretch/>
        </p:blipFill>
        <p:spPr>
          <a:xfrm>
            <a:off x="-1" y="0"/>
            <a:ext cx="9141622" cy="5142145"/>
          </a:xfrm>
          <a:prstGeom prst="rect">
            <a:avLst/>
          </a:prstGeom>
          <a:noFill/>
          <a:ln>
            <a:noFill/>
          </a:ln>
        </p:spPr>
      </p:pic>
      <p:sp>
        <p:nvSpPr>
          <p:cNvPr id="4886" name="Google Shape;4886;p732"/>
          <p:cNvSpPr txBox="1"/>
          <p:nvPr>
            <p:ph type="ctrTitle"/>
          </p:nvPr>
        </p:nvSpPr>
        <p:spPr>
          <a:xfrm>
            <a:off x="571516"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87" name="Google Shape;4887;p732"/>
          <p:cNvSpPr txBox="1"/>
          <p:nvPr>
            <p:ph idx="1" type="subTitle"/>
          </p:nvPr>
        </p:nvSpPr>
        <p:spPr>
          <a:xfrm>
            <a:off x="571524" y="2876550"/>
            <a:ext cx="46290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888" name="Google Shape;4888;p732"/>
          <p:cNvPicPr preferRelativeResize="0"/>
          <p:nvPr/>
        </p:nvPicPr>
        <p:blipFill rotWithShape="1">
          <a:blip r:embed="rId3">
            <a:alphaModFix/>
          </a:blip>
          <a:srcRect b="0" l="0" r="0" t="0"/>
          <a:stretch/>
        </p:blipFill>
        <p:spPr>
          <a:xfrm>
            <a:off x="571523" y="457199"/>
            <a:ext cx="1918695" cy="304089"/>
          </a:xfrm>
          <a:prstGeom prst="rect">
            <a:avLst/>
          </a:prstGeom>
          <a:noFill/>
          <a:ln>
            <a:noFill/>
          </a:ln>
        </p:spPr>
      </p:pic>
      <p:cxnSp>
        <p:nvCxnSpPr>
          <p:cNvPr id="4889" name="Google Shape;4889;p732"/>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890" name="Google Shape;4890;p732"/>
          <p:cNvSpPr txBox="1"/>
          <p:nvPr>
            <p:ph idx="2"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891" name="Google Shape;4891;p732"/>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1">
  <p:cSld name="3 Title Slide B - Light 1 1 1 1">
    <p:spTree>
      <p:nvGrpSpPr>
        <p:cNvPr id="4892" name="Shape 4892"/>
        <p:cNvGrpSpPr/>
        <p:nvPr/>
      </p:nvGrpSpPr>
      <p:grpSpPr>
        <a:xfrm>
          <a:off x="0" y="0"/>
          <a:ext cx="0" cy="0"/>
          <a:chOff x="0" y="0"/>
          <a:chExt cx="0" cy="0"/>
        </a:xfrm>
      </p:grpSpPr>
      <p:pic>
        <p:nvPicPr>
          <p:cNvPr id="4893" name="Google Shape;4893;p733"/>
          <p:cNvPicPr preferRelativeResize="0"/>
          <p:nvPr/>
        </p:nvPicPr>
        <p:blipFill rotWithShape="1">
          <a:blip r:embed="rId2">
            <a:alphaModFix/>
          </a:blip>
          <a:srcRect b="0" l="0" r="0" t="0"/>
          <a:stretch/>
        </p:blipFill>
        <p:spPr>
          <a:xfrm>
            <a:off x="-1" y="0"/>
            <a:ext cx="9141622" cy="5142145"/>
          </a:xfrm>
          <a:prstGeom prst="rect">
            <a:avLst/>
          </a:prstGeom>
          <a:noFill/>
          <a:ln>
            <a:noFill/>
          </a:ln>
        </p:spPr>
      </p:pic>
      <p:sp>
        <p:nvSpPr>
          <p:cNvPr id="4894" name="Google Shape;4894;p733"/>
          <p:cNvSpPr txBox="1"/>
          <p:nvPr>
            <p:ph type="ctrTitle"/>
          </p:nvPr>
        </p:nvSpPr>
        <p:spPr>
          <a:xfrm>
            <a:off x="571516"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95" name="Google Shape;4895;p733"/>
          <p:cNvSpPr txBox="1"/>
          <p:nvPr>
            <p:ph idx="1" type="subTitle"/>
          </p:nvPr>
        </p:nvSpPr>
        <p:spPr>
          <a:xfrm>
            <a:off x="571524" y="2876550"/>
            <a:ext cx="46290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896" name="Google Shape;4896;p733"/>
          <p:cNvPicPr preferRelativeResize="0"/>
          <p:nvPr/>
        </p:nvPicPr>
        <p:blipFill rotWithShape="1">
          <a:blip r:embed="rId3">
            <a:alphaModFix/>
          </a:blip>
          <a:srcRect b="0" l="0" r="0" t="0"/>
          <a:stretch/>
        </p:blipFill>
        <p:spPr>
          <a:xfrm>
            <a:off x="571523" y="457199"/>
            <a:ext cx="1918695" cy="304089"/>
          </a:xfrm>
          <a:prstGeom prst="rect">
            <a:avLst/>
          </a:prstGeom>
          <a:noFill/>
          <a:ln>
            <a:noFill/>
          </a:ln>
        </p:spPr>
      </p:pic>
      <p:cxnSp>
        <p:nvCxnSpPr>
          <p:cNvPr id="4897" name="Google Shape;4897;p733"/>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898" name="Google Shape;4898;p733"/>
          <p:cNvSpPr txBox="1"/>
          <p:nvPr>
            <p:ph idx="2"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899" name="Google Shape;4899;p733"/>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p:cSld name="3 Title Slide B - Light 1 1 1 2 1">
    <p:spTree>
      <p:nvGrpSpPr>
        <p:cNvPr id="4900" name="Shape 4900"/>
        <p:cNvGrpSpPr/>
        <p:nvPr/>
      </p:nvGrpSpPr>
      <p:grpSpPr>
        <a:xfrm>
          <a:off x="0" y="0"/>
          <a:ext cx="0" cy="0"/>
          <a:chOff x="0" y="0"/>
          <a:chExt cx="0" cy="0"/>
        </a:xfrm>
      </p:grpSpPr>
      <p:pic>
        <p:nvPicPr>
          <p:cNvPr id="4901" name="Google Shape;4901;p734"/>
          <p:cNvPicPr preferRelativeResize="0"/>
          <p:nvPr/>
        </p:nvPicPr>
        <p:blipFill rotWithShape="1">
          <a:blip r:embed="rId2">
            <a:alphaModFix/>
          </a:blip>
          <a:srcRect b="0" l="0" r="0" t="0"/>
          <a:stretch/>
        </p:blipFill>
        <p:spPr>
          <a:xfrm>
            <a:off x="-1" y="0"/>
            <a:ext cx="9141622" cy="5142145"/>
          </a:xfrm>
          <a:prstGeom prst="rect">
            <a:avLst/>
          </a:prstGeom>
          <a:noFill/>
          <a:ln>
            <a:noFill/>
          </a:ln>
        </p:spPr>
      </p:pic>
      <p:sp>
        <p:nvSpPr>
          <p:cNvPr id="4902" name="Google Shape;4902;p734"/>
          <p:cNvSpPr txBox="1"/>
          <p:nvPr>
            <p:ph type="ctrTitle"/>
          </p:nvPr>
        </p:nvSpPr>
        <p:spPr>
          <a:xfrm>
            <a:off x="571516"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03" name="Google Shape;4903;p734"/>
          <p:cNvSpPr txBox="1"/>
          <p:nvPr>
            <p:ph idx="1" type="subTitle"/>
          </p:nvPr>
        </p:nvSpPr>
        <p:spPr>
          <a:xfrm>
            <a:off x="571524" y="2876550"/>
            <a:ext cx="46290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904" name="Google Shape;4904;p734"/>
          <p:cNvPicPr preferRelativeResize="0"/>
          <p:nvPr/>
        </p:nvPicPr>
        <p:blipFill rotWithShape="1">
          <a:blip r:embed="rId3">
            <a:alphaModFix/>
          </a:blip>
          <a:srcRect b="0" l="0" r="0" t="0"/>
          <a:stretch/>
        </p:blipFill>
        <p:spPr>
          <a:xfrm>
            <a:off x="571523" y="457199"/>
            <a:ext cx="1918695" cy="304089"/>
          </a:xfrm>
          <a:prstGeom prst="rect">
            <a:avLst/>
          </a:prstGeom>
          <a:noFill/>
          <a:ln>
            <a:noFill/>
          </a:ln>
        </p:spPr>
      </p:pic>
      <p:cxnSp>
        <p:nvCxnSpPr>
          <p:cNvPr id="4905" name="Google Shape;4905;p734"/>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906" name="Google Shape;4906;p734"/>
          <p:cNvSpPr txBox="1"/>
          <p:nvPr>
            <p:ph idx="2"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907" name="Google Shape;4907;p734"/>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2">
  <p:cSld name="3 Title Slide B - Light 2 1 1 2">
    <p:spTree>
      <p:nvGrpSpPr>
        <p:cNvPr id="4908" name="Shape 4908"/>
        <p:cNvGrpSpPr/>
        <p:nvPr/>
      </p:nvGrpSpPr>
      <p:grpSpPr>
        <a:xfrm>
          <a:off x="0" y="0"/>
          <a:ext cx="0" cy="0"/>
          <a:chOff x="0" y="0"/>
          <a:chExt cx="0" cy="0"/>
        </a:xfrm>
      </p:grpSpPr>
      <p:sp>
        <p:nvSpPr>
          <p:cNvPr id="4909" name="Google Shape;4909;p735"/>
          <p:cNvSpPr txBox="1"/>
          <p:nvPr>
            <p:ph type="ctrTitle"/>
          </p:nvPr>
        </p:nvSpPr>
        <p:spPr>
          <a:xfrm>
            <a:off x="571516"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10" name="Google Shape;4910;p735"/>
          <p:cNvSpPr txBox="1"/>
          <p:nvPr>
            <p:ph idx="1" type="subTitle"/>
          </p:nvPr>
        </p:nvSpPr>
        <p:spPr>
          <a:xfrm>
            <a:off x="571518" y="2876550"/>
            <a:ext cx="39480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911" name="Google Shape;4911;p735"/>
          <p:cNvPicPr preferRelativeResize="0"/>
          <p:nvPr/>
        </p:nvPicPr>
        <p:blipFill rotWithShape="1">
          <a:blip r:embed="rId2">
            <a:alphaModFix/>
          </a:blip>
          <a:srcRect b="0" l="0" r="0" t="0"/>
          <a:stretch/>
        </p:blipFill>
        <p:spPr>
          <a:xfrm>
            <a:off x="571523" y="457199"/>
            <a:ext cx="1918695" cy="304089"/>
          </a:xfrm>
          <a:prstGeom prst="rect">
            <a:avLst/>
          </a:prstGeom>
          <a:noFill/>
          <a:ln>
            <a:noFill/>
          </a:ln>
        </p:spPr>
      </p:pic>
      <p:cxnSp>
        <p:nvCxnSpPr>
          <p:cNvPr id="4912" name="Google Shape;4912;p735"/>
          <p:cNvCxnSpPr/>
          <p:nvPr/>
        </p:nvCxnSpPr>
        <p:spPr>
          <a:xfrm>
            <a:off x="571524"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913" name="Google Shape;4913;p735"/>
          <p:cNvSpPr txBox="1"/>
          <p:nvPr>
            <p:ph idx="2" type="subTitle"/>
          </p:nvPr>
        </p:nvSpPr>
        <p:spPr>
          <a:xfrm>
            <a:off x="571524"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914" name="Google Shape;4914;p735"/>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grpSp>
        <p:nvGrpSpPr>
          <p:cNvPr id="4915" name="Google Shape;4915;p735"/>
          <p:cNvGrpSpPr/>
          <p:nvPr/>
        </p:nvGrpSpPr>
        <p:grpSpPr>
          <a:xfrm>
            <a:off x="5305712" y="1528883"/>
            <a:ext cx="3381026" cy="3157190"/>
            <a:chOff x="7815275" y="2346786"/>
            <a:chExt cx="4177200" cy="3901619"/>
          </a:xfrm>
        </p:grpSpPr>
        <p:sp>
          <p:nvSpPr>
            <p:cNvPr id="4916" name="Google Shape;4916;p735"/>
            <p:cNvSpPr/>
            <p:nvPr/>
          </p:nvSpPr>
          <p:spPr>
            <a:xfrm>
              <a:off x="7815275" y="4240805"/>
              <a:ext cx="2007900" cy="2007600"/>
            </a:xfrm>
            <a:prstGeom prst="rect">
              <a:avLst/>
            </a:prstGeom>
            <a:solidFill>
              <a:srgbClr val="FF5F4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17" name="Google Shape;4917;p735"/>
            <p:cNvSpPr/>
            <p:nvPr/>
          </p:nvSpPr>
          <p:spPr>
            <a:xfrm>
              <a:off x="9984778" y="2346786"/>
              <a:ext cx="2007697" cy="1736377"/>
            </a:xfrm>
            <a:prstGeom prst="flowChartExtract">
              <a:avLst/>
            </a:prstGeom>
            <a:solidFill>
              <a:srgbClr val="FF5F4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18" name="Google Shape;4918;p735"/>
            <p:cNvSpPr/>
            <p:nvPr/>
          </p:nvSpPr>
          <p:spPr>
            <a:xfrm>
              <a:off x="9976856" y="4237047"/>
              <a:ext cx="2007900" cy="2007600"/>
            </a:xfrm>
            <a:prstGeom prst="ellipse">
              <a:avLst/>
            </a:prstGeom>
            <a:solidFill>
              <a:srgbClr val="FF5F4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2">
  <p:cSld name="Content E - Power Statement 4 2">
    <p:bg>
      <p:bgPr>
        <a:solidFill>
          <a:schemeClr val="accent2"/>
        </a:solidFill>
      </p:bgPr>
    </p:bg>
    <p:spTree>
      <p:nvGrpSpPr>
        <p:cNvPr id="4919" name="Shape 4919"/>
        <p:cNvGrpSpPr/>
        <p:nvPr/>
      </p:nvGrpSpPr>
      <p:grpSpPr>
        <a:xfrm>
          <a:off x="0" y="0"/>
          <a:ext cx="0" cy="0"/>
          <a:chOff x="0" y="0"/>
          <a:chExt cx="0" cy="0"/>
        </a:xfrm>
      </p:grpSpPr>
      <p:sp>
        <p:nvSpPr>
          <p:cNvPr id="4920" name="Google Shape;4920;p736"/>
          <p:cNvSpPr txBox="1"/>
          <p:nvPr>
            <p:ph type="title"/>
          </p:nvPr>
        </p:nvSpPr>
        <p:spPr>
          <a:xfrm>
            <a:off x="571661" y="457200"/>
            <a:ext cx="79974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100"/>
              <a:buNone/>
              <a:defRPr sz="1400">
                <a:solidFill>
                  <a:schemeClr val="dk1"/>
                </a:solidFill>
              </a:defRPr>
            </a:lvl2pPr>
            <a:lvl3pPr lvl="2" algn="l">
              <a:lnSpc>
                <a:spcPct val="100000"/>
              </a:lnSpc>
              <a:spcBef>
                <a:spcPts val="0"/>
              </a:spcBef>
              <a:spcAft>
                <a:spcPts val="0"/>
              </a:spcAft>
              <a:buClr>
                <a:schemeClr val="dk1"/>
              </a:buClr>
              <a:buSzPts val="1100"/>
              <a:buNone/>
              <a:defRPr sz="1400">
                <a:solidFill>
                  <a:schemeClr val="dk1"/>
                </a:solidFill>
              </a:defRPr>
            </a:lvl3pPr>
            <a:lvl4pPr lvl="3" algn="l">
              <a:lnSpc>
                <a:spcPct val="100000"/>
              </a:lnSpc>
              <a:spcBef>
                <a:spcPts val="0"/>
              </a:spcBef>
              <a:spcAft>
                <a:spcPts val="0"/>
              </a:spcAft>
              <a:buClr>
                <a:schemeClr val="dk1"/>
              </a:buClr>
              <a:buSzPts val="1100"/>
              <a:buNone/>
              <a:defRPr sz="1400">
                <a:solidFill>
                  <a:schemeClr val="dk1"/>
                </a:solidFill>
              </a:defRPr>
            </a:lvl4pPr>
            <a:lvl5pPr lvl="4" algn="l">
              <a:lnSpc>
                <a:spcPct val="100000"/>
              </a:lnSpc>
              <a:spcBef>
                <a:spcPts val="0"/>
              </a:spcBef>
              <a:spcAft>
                <a:spcPts val="0"/>
              </a:spcAft>
              <a:buClr>
                <a:schemeClr val="dk1"/>
              </a:buClr>
              <a:buSzPts val="1100"/>
              <a:buNone/>
              <a:defRPr sz="1400">
                <a:solidFill>
                  <a:schemeClr val="dk1"/>
                </a:solidFill>
              </a:defRPr>
            </a:lvl5pPr>
            <a:lvl6pPr lvl="5" algn="l">
              <a:lnSpc>
                <a:spcPct val="100000"/>
              </a:lnSpc>
              <a:spcBef>
                <a:spcPts val="0"/>
              </a:spcBef>
              <a:spcAft>
                <a:spcPts val="0"/>
              </a:spcAft>
              <a:buClr>
                <a:schemeClr val="dk1"/>
              </a:buClr>
              <a:buSzPts val="1100"/>
              <a:buNone/>
              <a:defRPr sz="1400">
                <a:solidFill>
                  <a:schemeClr val="dk1"/>
                </a:solidFill>
              </a:defRPr>
            </a:lvl6pPr>
            <a:lvl7pPr lvl="6" algn="l">
              <a:lnSpc>
                <a:spcPct val="100000"/>
              </a:lnSpc>
              <a:spcBef>
                <a:spcPts val="0"/>
              </a:spcBef>
              <a:spcAft>
                <a:spcPts val="0"/>
              </a:spcAft>
              <a:buClr>
                <a:schemeClr val="dk1"/>
              </a:buClr>
              <a:buSzPts val="1100"/>
              <a:buNone/>
              <a:defRPr sz="1400">
                <a:solidFill>
                  <a:schemeClr val="dk1"/>
                </a:solidFill>
              </a:defRPr>
            </a:lvl7pPr>
            <a:lvl8pPr lvl="7" algn="l">
              <a:lnSpc>
                <a:spcPct val="100000"/>
              </a:lnSpc>
              <a:spcBef>
                <a:spcPts val="0"/>
              </a:spcBef>
              <a:spcAft>
                <a:spcPts val="0"/>
              </a:spcAft>
              <a:buClr>
                <a:schemeClr val="dk1"/>
              </a:buClr>
              <a:buSzPts val="1100"/>
              <a:buNone/>
              <a:defRPr sz="1400">
                <a:solidFill>
                  <a:schemeClr val="dk1"/>
                </a:solidFill>
              </a:defRPr>
            </a:lvl8pPr>
            <a:lvl9pPr lvl="8" algn="l">
              <a:lnSpc>
                <a:spcPct val="100000"/>
              </a:lnSpc>
              <a:spcBef>
                <a:spcPts val="0"/>
              </a:spcBef>
              <a:spcAft>
                <a:spcPts val="0"/>
              </a:spcAft>
              <a:buClr>
                <a:schemeClr val="dk1"/>
              </a:buClr>
              <a:buSzPts val="1100"/>
              <a:buNone/>
              <a:defRPr sz="1400">
                <a:solidFill>
                  <a:schemeClr val="dk1"/>
                </a:solidFill>
              </a:defRPr>
            </a:lvl9pPr>
          </a:lstStyle>
          <a:p/>
        </p:txBody>
      </p:sp>
      <p:sp>
        <p:nvSpPr>
          <p:cNvPr id="4921" name="Google Shape;4921;p736"/>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922" name="Google Shape;4922;p736"/>
          <p:cNvPicPr preferRelativeResize="0"/>
          <p:nvPr/>
        </p:nvPicPr>
        <p:blipFill rotWithShape="1">
          <a:blip r:embed="rId2">
            <a:alphaModFix/>
          </a:blip>
          <a:srcRect b="0" l="0" r="0" t="0"/>
          <a:stretch/>
        </p:blipFill>
        <p:spPr>
          <a:xfrm>
            <a:off x="8002194" y="4855574"/>
            <a:ext cx="141315" cy="141315"/>
          </a:xfrm>
          <a:prstGeom prst="rect">
            <a:avLst/>
          </a:prstGeom>
          <a:noFill/>
          <a:ln>
            <a:noFill/>
          </a:ln>
        </p:spPr>
      </p:pic>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9 Content B - 2 Column 1">
    <p:spTree>
      <p:nvGrpSpPr>
        <p:cNvPr id="4923" name="Shape 4923"/>
        <p:cNvGrpSpPr/>
        <p:nvPr/>
      </p:nvGrpSpPr>
      <p:grpSpPr>
        <a:xfrm>
          <a:off x="0" y="0"/>
          <a:ext cx="0" cy="0"/>
          <a:chOff x="0" y="0"/>
          <a:chExt cx="0" cy="0"/>
        </a:xfrm>
      </p:grpSpPr>
      <p:sp>
        <p:nvSpPr>
          <p:cNvPr id="4924" name="Google Shape;4924;p737"/>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925" name="Google Shape;4925;p737"/>
          <p:cNvSpPr txBox="1"/>
          <p:nvPr>
            <p:ph idx="1" type="body"/>
          </p:nvPr>
        </p:nvSpPr>
        <p:spPr>
          <a:xfrm>
            <a:off x="571524"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926" name="Google Shape;4926;p737"/>
          <p:cNvSpPr txBox="1"/>
          <p:nvPr>
            <p:ph idx="2" type="body"/>
          </p:nvPr>
        </p:nvSpPr>
        <p:spPr>
          <a:xfrm>
            <a:off x="518886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927" name="Google Shape;4927;p737"/>
          <p:cNvSpPr txBox="1"/>
          <p:nvPr>
            <p:ph idx="3" type="subTitle"/>
          </p:nvPr>
        </p:nvSpPr>
        <p:spPr>
          <a:xfrm>
            <a:off x="597034"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928" name="Google Shape;4928;p737"/>
          <p:cNvSpPr txBox="1"/>
          <p:nvPr>
            <p:ph idx="4" type="subTitle"/>
          </p:nvPr>
        </p:nvSpPr>
        <p:spPr>
          <a:xfrm>
            <a:off x="5201688"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929" name="Google Shape;4929;p737"/>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930" name="Google Shape;4930;p737"/>
          <p:cNvSpPr txBox="1"/>
          <p:nvPr>
            <p:ph idx="5"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511" name="Shape 511"/>
        <p:cNvGrpSpPr/>
        <p:nvPr/>
      </p:nvGrpSpPr>
      <p:grpSpPr>
        <a:xfrm>
          <a:off x="0" y="0"/>
          <a:ext cx="0" cy="0"/>
          <a:chOff x="0" y="0"/>
          <a:chExt cx="0" cy="0"/>
        </a:xfrm>
      </p:grpSpPr>
      <p:sp>
        <p:nvSpPr>
          <p:cNvPr id="512" name="Google Shape;512;p75"/>
          <p:cNvSpPr/>
          <p:nvPr/>
        </p:nvSpPr>
        <p:spPr>
          <a:xfrm rot="10800000">
            <a:off x="7772000"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13" name="Google Shape;513;p75"/>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14" name="Google Shape;514;p75"/>
          <p:cNvSpPr/>
          <p:nvPr/>
        </p:nvSpPr>
        <p:spPr>
          <a:xfrm rot="10800000">
            <a:off x="7991725"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515" name="Google Shape;515;p75"/>
          <p:cNvCxnSpPr>
            <a:stCxn id="514" idx="2"/>
          </p:cNvCxnSpPr>
          <p:nvPr/>
        </p:nvCxnSpPr>
        <p:spPr>
          <a:xfrm rot="10800000">
            <a:off x="7991725" y="1486000"/>
            <a:ext cx="0" cy="220800"/>
          </a:xfrm>
          <a:prstGeom prst="straightConnector1">
            <a:avLst/>
          </a:prstGeom>
          <a:noFill/>
          <a:ln cap="flat" cmpd="sng" w="9525">
            <a:solidFill>
              <a:schemeClr val="dk2"/>
            </a:solidFill>
            <a:prstDash val="solid"/>
            <a:round/>
            <a:headEnd len="med" w="med" type="none"/>
            <a:tailEnd len="med" w="med" type="none"/>
          </a:ln>
        </p:spPr>
      </p:cxnSp>
      <p:cxnSp>
        <p:nvCxnSpPr>
          <p:cNvPr id="516" name="Google Shape;516;p75"/>
          <p:cNvCxnSpPr>
            <a:stCxn id="512" idx="2"/>
          </p:cNvCxnSpPr>
          <p:nvPr/>
        </p:nvCxnSpPr>
        <p:spPr>
          <a:xfrm rot="10800000">
            <a:off x="7772000" y="1487750"/>
            <a:ext cx="0" cy="3291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75"/>
          <p:cNvCxnSpPr>
            <a:stCxn id="513" idx="2"/>
          </p:cNvCxnSpPr>
          <p:nvPr/>
        </p:nvCxnSpPr>
        <p:spPr>
          <a:xfrm rot="10800000">
            <a:off x="7883600" y="1487625"/>
            <a:ext cx="0" cy="2733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75"/>
          <p:cNvCxnSpPr>
            <a:stCxn id="514" idx="0"/>
          </p:cNvCxnSpPr>
          <p:nvPr/>
        </p:nvCxnSpPr>
        <p:spPr>
          <a:xfrm>
            <a:off x="8206225" y="1921300"/>
            <a:ext cx="244500" cy="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75"/>
          <p:cNvCxnSpPr>
            <a:stCxn id="513" idx="0"/>
          </p:cNvCxnSpPr>
          <p:nvPr/>
        </p:nvCxnSpPr>
        <p:spPr>
          <a:xfrm>
            <a:off x="8152400" y="202972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75"/>
          <p:cNvCxnSpPr>
            <a:stCxn id="512" idx="0"/>
          </p:cNvCxnSpPr>
          <p:nvPr/>
        </p:nvCxnSpPr>
        <p:spPr>
          <a:xfrm>
            <a:off x="8096600" y="2141450"/>
            <a:ext cx="342600" cy="0"/>
          </a:xfrm>
          <a:prstGeom prst="straightConnector1">
            <a:avLst/>
          </a:prstGeom>
          <a:noFill/>
          <a:ln cap="flat" cmpd="sng" w="9525">
            <a:solidFill>
              <a:schemeClr val="dk2"/>
            </a:solidFill>
            <a:prstDash val="solid"/>
            <a:round/>
            <a:headEnd len="med" w="med" type="none"/>
            <a:tailEnd len="med" w="med" type="none"/>
          </a:ln>
        </p:spPr>
      </p:cxnSp>
      <p:sp>
        <p:nvSpPr>
          <p:cNvPr id="521" name="Google Shape;521;p7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2" name="Google Shape;522;p75"/>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75"/>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5"/>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5"/>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5"/>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5"/>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5"/>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5"/>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0 Content B - 2 Column w/ Icon Spot 1">
    <p:spTree>
      <p:nvGrpSpPr>
        <p:cNvPr id="4931" name="Shape 4931"/>
        <p:cNvGrpSpPr/>
        <p:nvPr/>
      </p:nvGrpSpPr>
      <p:grpSpPr>
        <a:xfrm>
          <a:off x="0" y="0"/>
          <a:ext cx="0" cy="0"/>
          <a:chOff x="0" y="0"/>
          <a:chExt cx="0" cy="0"/>
        </a:xfrm>
      </p:grpSpPr>
      <p:sp>
        <p:nvSpPr>
          <p:cNvPr id="4932" name="Google Shape;4932;p738"/>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933" name="Google Shape;4933;p738"/>
          <p:cNvSpPr txBox="1"/>
          <p:nvPr>
            <p:ph idx="1" type="body"/>
          </p:nvPr>
        </p:nvSpPr>
        <p:spPr>
          <a:xfrm>
            <a:off x="571524"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934" name="Google Shape;4934;p738"/>
          <p:cNvSpPr txBox="1"/>
          <p:nvPr>
            <p:ph idx="2" type="body"/>
          </p:nvPr>
        </p:nvSpPr>
        <p:spPr>
          <a:xfrm>
            <a:off x="520046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935" name="Google Shape;4935;p738"/>
          <p:cNvSpPr txBox="1"/>
          <p:nvPr>
            <p:ph idx="3" type="subTitle"/>
          </p:nvPr>
        </p:nvSpPr>
        <p:spPr>
          <a:xfrm>
            <a:off x="597034"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936" name="Google Shape;4936;p738"/>
          <p:cNvSpPr txBox="1"/>
          <p:nvPr>
            <p:ph idx="4" type="subTitle"/>
          </p:nvPr>
        </p:nvSpPr>
        <p:spPr>
          <a:xfrm>
            <a:off x="521322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937" name="Google Shape;4937;p738"/>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938" name="Google Shape;4938;p738"/>
          <p:cNvSpPr txBox="1"/>
          <p:nvPr>
            <p:ph idx="5"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 1">
    <p:spTree>
      <p:nvGrpSpPr>
        <p:cNvPr id="4939" name="Shape 4939"/>
        <p:cNvGrpSpPr/>
        <p:nvPr/>
      </p:nvGrpSpPr>
      <p:grpSpPr>
        <a:xfrm>
          <a:off x="0" y="0"/>
          <a:ext cx="0" cy="0"/>
          <a:chOff x="0" y="0"/>
          <a:chExt cx="0" cy="0"/>
        </a:xfrm>
      </p:grpSpPr>
      <p:sp>
        <p:nvSpPr>
          <p:cNvPr id="4940" name="Google Shape;4940;p739"/>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941" name="Google Shape;4941;p739"/>
          <p:cNvSpPr txBox="1"/>
          <p:nvPr>
            <p:ph idx="1" type="body"/>
          </p:nvPr>
        </p:nvSpPr>
        <p:spPr>
          <a:xfrm>
            <a:off x="57152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942" name="Google Shape;4942;p739"/>
          <p:cNvSpPr txBox="1"/>
          <p:nvPr>
            <p:ph idx="2" type="body"/>
          </p:nvPr>
        </p:nvSpPr>
        <p:spPr>
          <a:xfrm>
            <a:off x="3362838"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943" name="Google Shape;4943;p739"/>
          <p:cNvSpPr txBox="1"/>
          <p:nvPr>
            <p:ph idx="3" type="body"/>
          </p:nvPr>
        </p:nvSpPr>
        <p:spPr>
          <a:xfrm>
            <a:off x="6127602"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944" name="Google Shape;4944;p739"/>
          <p:cNvSpPr txBox="1"/>
          <p:nvPr>
            <p:ph idx="4" type="subTitle"/>
          </p:nvPr>
        </p:nvSpPr>
        <p:spPr>
          <a:xfrm>
            <a:off x="58972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945" name="Google Shape;4945;p739"/>
          <p:cNvSpPr txBox="1"/>
          <p:nvPr>
            <p:ph idx="5" type="subTitle"/>
          </p:nvPr>
        </p:nvSpPr>
        <p:spPr>
          <a:xfrm>
            <a:off x="3371988"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946" name="Google Shape;4946;p739"/>
          <p:cNvSpPr txBox="1"/>
          <p:nvPr>
            <p:ph idx="6" type="subTitle"/>
          </p:nvPr>
        </p:nvSpPr>
        <p:spPr>
          <a:xfrm>
            <a:off x="613675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947" name="Google Shape;4947;p739"/>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948" name="Google Shape;4948;p739"/>
          <p:cNvSpPr txBox="1"/>
          <p:nvPr>
            <p:ph idx="7"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2 Content C - 3 Column w/ Icon Spot 1">
    <p:spTree>
      <p:nvGrpSpPr>
        <p:cNvPr id="4949" name="Shape 4949"/>
        <p:cNvGrpSpPr/>
        <p:nvPr/>
      </p:nvGrpSpPr>
      <p:grpSpPr>
        <a:xfrm>
          <a:off x="0" y="0"/>
          <a:ext cx="0" cy="0"/>
          <a:chOff x="0" y="0"/>
          <a:chExt cx="0" cy="0"/>
        </a:xfrm>
      </p:grpSpPr>
      <p:sp>
        <p:nvSpPr>
          <p:cNvPr id="4950" name="Google Shape;4950;p740"/>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951" name="Google Shape;4951;p740"/>
          <p:cNvSpPr txBox="1"/>
          <p:nvPr>
            <p:ph idx="1" type="body"/>
          </p:nvPr>
        </p:nvSpPr>
        <p:spPr>
          <a:xfrm>
            <a:off x="571524"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952" name="Google Shape;4952;p740"/>
          <p:cNvSpPr txBox="1"/>
          <p:nvPr>
            <p:ph idx="2" type="body"/>
          </p:nvPr>
        </p:nvSpPr>
        <p:spPr>
          <a:xfrm>
            <a:off x="3362838"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953" name="Google Shape;4953;p740"/>
          <p:cNvSpPr txBox="1"/>
          <p:nvPr>
            <p:ph idx="3" type="subTitle"/>
          </p:nvPr>
        </p:nvSpPr>
        <p:spPr>
          <a:xfrm>
            <a:off x="58972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954" name="Google Shape;4954;p740"/>
          <p:cNvSpPr txBox="1"/>
          <p:nvPr>
            <p:ph idx="4" type="subTitle"/>
          </p:nvPr>
        </p:nvSpPr>
        <p:spPr>
          <a:xfrm>
            <a:off x="3371988"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955" name="Google Shape;4955;p740"/>
          <p:cNvSpPr txBox="1"/>
          <p:nvPr>
            <p:ph idx="5" type="body"/>
          </p:nvPr>
        </p:nvSpPr>
        <p:spPr>
          <a:xfrm>
            <a:off x="6127602"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956" name="Google Shape;4956;p740"/>
          <p:cNvSpPr txBox="1"/>
          <p:nvPr>
            <p:ph idx="6" type="subTitle"/>
          </p:nvPr>
        </p:nvSpPr>
        <p:spPr>
          <a:xfrm>
            <a:off x="6136752"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957" name="Google Shape;4957;p740"/>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958" name="Google Shape;4958;p740"/>
          <p:cNvSpPr txBox="1"/>
          <p:nvPr>
            <p:ph idx="7"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Content E - Power Statement 4 1 1">
    <p:bg>
      <p:bgPr>
        <a:solidFill>
          <a:schemeClr val="accent6"/>
        </a:solidFill>
      </p:bgPr>
    </p:bg>
    <p:spTree>
      <p:nvGrpSpPr>
        <p:cNvPr id="4959" name="Shape 4959"/>
        <p:cNvGrpSpPr/>
        <p:nvPr/>
      </p:nvGrpSpPr>
      <p:grpSpPr>
        <a:xfrm>
          <a:off x="0" y="0"/>
          <a:ext cx="0" cy="0"/>
          <a:chOff x="0" y="0"/>
          <a:chExt cx="0" cy="0"/>
        </a:xfrm>
      </p:grpSpPr>
      <p:sp>
        <p:nvSpPr>
          <p:cNvPr id="4960" name="Google Shape;4960;p741"/>
          <p:cNvSpPr txBox="1"/>
          <p:nvPr>
            <p:ph type="title"/>
          </p:nvPr>
        </p:nvSpPr>
        <p:spPr>
          <a:xfrm>
            <a:off x="571661" y="457200"/>
            <a:ext cx="79974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4961" name="Google Shape;4961;p741"/>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962" name="Google Shape;4962;p741"/>
          <p:cNvPicPr preferRelativeResize="0"/>
          <p:nvPr/>
        </p:nvPicPr>
        <p:blipFill rotWithShape="1">
          <a:blip r:embed="rId2">
            <a:alphaModFix/>
          </a:blip>
          <a:srcRect b="0" l="0" r="0" t="0"/>
          <a:stretch/>
        </p:blipFill>
        <p:spPr>
          <a:xfrm>
            <a:off x="8002194" y="4855574"/>
            <a:ext cx="141315" cy="141315"/>
          </a:xfrm>
          <a:prstGeom prst="rect">
            <a:avLst/>
          </a:prstGeom>
          <a:noFill/>
          <a:ln>
            <a:noFill/>
          </a:ln>
        </p:spPr>
      </p:pic>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3 Content C - 3 Column Cards 1">
    <p:spTree>
      <p:nvGrpSpPr>
        <p:cNvPr id="4963" name="Shape 4963"/>
        <p:cNvGrpSpPr/>
        <p:nvPr/>
      </p:nvGrpSpPr>
      <p:grpSpPr>
        <a:xfrm>
          <a:off x="0" y="0"/>
          <a:ext cx="0" cy="0"/>
          <a:chOff x="0" y="0"/>
          <a:chExt cx="0" cy="0"/>
        </a:xfrm>
      </p:grpSpPr>
      <p:sp>
        <p:nvSpPr>
          <p:cNvPr id="4964" name="Google Shape;4964;p742"/>
          <p:cNvSpPr/>
          <p:nvPr/>
        </p:nvSpPr>
        <p:spPr>
          <a:xfrm>
            <a:off x="5986746"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65" name="Google Shape;4965;p742"/>
          <p:cNvSpPr/>
          <p:nvPr/>
        </p:nvSpPr>
        <p:spPr>
          <a:xfrm>
            <a:off x="3221932"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66" name="Google Shape;4966;p742"/>
          <p:cNvSpPr/>
          <p:nvPr/>
        </p:nvSpPr>
        <p:spPr>
          <a:xfrm>
            <a:off x="457218"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67" name="Google Shape;4967;p742"/>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968" name="Google Shape;4968;p742"/>
          <p:cNvSpPr txBox="1"/>
          <p:nvPr>
            <p:ph idx="1" type="body"/>
          </p:nvPr>
        </p:nvSpPr>
        <p:spPr>
          <a:xfrm>
            <a:off x="57152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969" name="Google Shape;4969;p742"/>
          <p:cNvSpPr txBox="1"/>
          <p:nvPr>
            <p:ph idx="2" type="body"/>
          </p:nvPr>
        </p:nvSpPr>
        <p:spPr>
          <a:xfrm>
            <a:off x="3362838"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970" name="Google Shape;4970;p742"/>
          <p:cNvSpPr txBox="1"/>
          <p:nvPr>
            <p:ph idx="3" type="body"/>
          </p:nvPr>
        </p:nvSpPr>
        <p:spPr>
          <a:xfrm>
            <a:off x="6127602"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971" name="Google Shape;4971;p742"/>
          <p:cNvSpPr txBox="1"/>
          <p:nvPr>
            <p:ph idx="4" type="subTitle"/>
          </p:nvPr>
        </p:nvSpPr>
        <p:spPr>
          <a:xfrm>
            <a:off x="58972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972" name="Google Shape;4972;p742"/>
          <p:cNvSpPr txBox="1"/>
          <p:nvPr>
            <p:ph idx="5" type="subTitle"/>
          </p:nvPr>
        </p:nvSpPr>
        <p:spPr>
          <a:xfrm>
            <a:off x="3371988"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973" name="Google Shape;4973;p742"/>
          <p:cNvSpPr txBox="1"/>
          <p:nvPr>
            <p:ph idx="6" type="subTitle"/>
          </p:nvPr>
        </p:nvSpPr>
        <p:spPr>
          <a:xfrm>
            <a:off x="613675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974" name="Google Shape;4974;p742"/>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975" name="Google Shape;4975;p742"/>
          <p:cNvSpPr txBox="1"/>
          <p:nvPr>
            <p:ph idx="7"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4 Content D - Card Right">
    <p:spTree>
      <p:nvGrpSpPr>
        <p:cNvPr id="4976" name="Shape 4976"/>
        <p:cNvGrpSpPr/>
        <p:nvPr/>
      </p:nvGrpSpPr>
      <p:grpSpPr>
        <a:xfrm>
          <a:off x="0" y="0"/>
          <a:ext cx="0" cy="0"/>
          <a:chOff x="0" y="0"/>
          <a:chExt cx="0" cy="0"/>
        </a:xfrm>
      </p:grpSpPr>
      <p:sp>
        <p:nvSpPr>
          <p:cNvPr id="4977" name="Google Shape;4977;p743"/>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978" name="Google Shape;4978;p743"/>
          <p:cNvSpPr/>
          <p:nvPr/>
        </p:nvSpPr>
        <p:spPr>
          <a:xfrm>
            <a:off x="4519486" y="1369225"/>
            <a:ext cx="41676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79" name="Google Shape;4979;p743"/>
          <p:cNvSpPr txBox="1"/>
          <p:nvPr>
            <p:ph idx="1" type="body"/>
          </p:nvPr>
        </p:nvSpPr>
        <p:spPr>
          <a:xfrm>
            <a:off x="57152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980" name="Google Shape;4980;p743"/>
          <p:cNvSpPr txBox="1"/>
          <p:nvPr>
            <p:ph idx="2" type="body"/>
          </p:nvPr>
        </p:nvSpPr>
        <p:spPr>
          <a:xfrm>
            <a:off x="4624889"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981" name="Google Shape;4981;p743"/>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982" name="Google Shape;4982;p743"/>
          <p:cNvSpPr txBox="1"/>
          <p:nvPr>
            <p:ph idx="3"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5 Content D - Card Left">
    <p:spTree>
      <p:nvGrpSpPr>
        <p:cNvPr id="4983" name="Shape 4983"/>
        <p:cNvGrpSpPr/>
        <p:nvPr/>
      </p:nvGrpSpPr>
      <p:grpSpPr>
        <a:xfrm>
          <a:off x="0" y="0"/>
          <a:ext cx="0" cy="0"/>
          <a:chOff x="0" y="0"/>
          <a:chExt cx="0" cy="0"/>
        </a:xfrm>
      </p:grpSpPr>
      <p:sp>
        <p:nvSpPr>
          <p:cNvPr id="4984" name="Google Shape;4984;p744"/>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985" name="Google Shape;4985;p744"/>
          <p:cNvSpPr/>
          <p:nvPr/>
        </p:nvSpPr>
        <p:spPr>
          <a:xfrm>
            <a:off x="457218" y="1369225"/>
            <a:ext cx="41676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86" name="Google Shape;4986;p744"/>
          <p:cNvSpPr txBox="1"/>
          <p:nvPr>
            <p:ph idx="1" type="body"/>
          </p:nvPr>
        </p:nvSpPr>
        <p:spPr>
          <a:xfrm>
            <a:off x="5305868"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987" name="Google Shape;4987;p744"/>
          <p:cNvSpPr txBox="1"/>
          <p:nvPr>
            <p:ph idx="2" type="body"/>
          </p:nvPr>
        </p:nvSpPr>
        <p:spPr>
          <a:xfrm>
            <a:off x="569562"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988" name="Google Shape;4988;p744"/>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989" name="Google Shape;4989;p744"/>
          <p:cNvSpPr txBox="1"/>
          <p:nvPr>
            <p:ph idx="3"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6 Content D - Card Large">
    <p:spTree>
      <p:nvGrpSpPr>
        <p:cNvPr id="4990" name="Shape 4990"/>
        <p:cNvGrpSpPr/>
        <p:nvPr/>
      </p:nvGrpSpPr>
      <p:grpSpPr>
        <a:xfrm>
          <a:off x="0" y="0"/>
          <a:ext cx="0" cy="0"/>
          <a:chOff x="0" y="0"/>
          <a:chExt cx="0" cy="0"/>
        </a:xfrm>
      </p:grpSpPr>
      <p:sp>
        <p:nvSpPr>
          <p:cNvPr id="4991" name="Google Shape;4991;p745"/>
          <p:cNvSpPr/>
          <p:nvPr/>
        </p:nvSpPr>
        <p:spPr>
          <a:xfrm>
            <a:off x="457218" y="1369225"/>
            <a:ext cx="82296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92" name="Google Shape;4992;p745"/>
          <p:cNvSpPr txBox="1"/>
          <p:nvPr>
            <p:ph type="title"/>
          </p:nvPr>
        </p:nvSpPr>
        <p:spPr>
          <a:xfrm>
            <a:off x="562098"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993" name="Google Shape;4993;p745"/>
          <p:cNvSpPr txBox="1"/>
          <p:nvPr>
            <p:ph idx="1" type="body"/>
          </p:nvPr>
        </p:nvSpPr>
        <p:spPr>
          <a:xfrm>
            <a:off x="571524" y="1491625"/>
            <a:ext cx="79968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994" name="Google Shape;4994;p745"/>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995" name="Google Shape;4995;p745"/>
          <p:cNvSpPr txBox="1"/>
          <p:nvPr>
            <p:ph idx="2" type="body"/>
          </p:nvPr>
        </p:nvSpPr>
        <p:spPr>
          <a:xfrm>
            <a:off x="561521"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p:cSld name="Content E - Power Statement 2 1">
    <p:bg>
      <p:bgPr>
        <a:solidFill>
          <a:schemeClr val="dk1"/>
        </a:solidFill>
      </p:bgPr>
    </p:bg>
    <p:spTree>
      <p:nvGrpSpPr>
        <p:cNvPr id="4996" name="Shape 4996"/>
        <p:cNvGrpSpPr/>
        <p:nvPr/>
      </p:nvGrpSpPr>
      <p:grpSpPr>
        <a:xfrm>
          <a:off x="0" y="0"/>
          <a:ext cx="0" cy="0"/>
          <a:chOff x="0" y="0"/>
          <a:chExt cx="0" cy="0"/>
        </a:xfrm>
      </p:grpSpPr>
      <p:sp>
        <p:nvSpPr>
          <p:cNvPr id="4997" name="Google Shape;4997;p746"/>
          <p:cNvSpPr txBox="1"/>
          <p:nvPr>
            <p:ph type="title"/>
          </p:nvPr>
        </p:nvSpPr>
        <p:spPr>
          <a:xfrm>
            <a:off x="571661" y="457200"/>
            <a:ext cx="79974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998" name="Google Shape;4998;p746"/>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p:cSld name="OBJECT_2_1_1_2_1_1_1_3">
    <p:spTree>
      <p:nvGrpSpPr>
        <p:cNvPr id="4999" name="Shape 4999"/>
        <p:cNvGrpSpPr/>
        <p:nvPr/>
      </p:nvGrpSpPr>
      <p:grpSpPr>
        <a:xfrm>
          <a:off x="0" y="0"/>
          <a:ext cx="0" cy="0"/>
          <a:chOff x="0" y="0"/>
          <a:chExt cx="0" cy="0"/>
        </a:xfrm>
      </p:grpSpPr>
      <p:sp>
        <p:nvSpPr>
          <p:cNvPr id="5000" name="Google Shape;5000;p747"/>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001" name="Google Shape;5001;p747"/>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531" name="Shape 531"/>
        <p:cNvGrpSpPr/>
        <p:nvPr/>
      </p:nvGrpSpPr>
      <p:grpSpPr>
        <a:xfrm>
          <a:off x="0" y="0"/>
          <a:ext cx="0" cy="0"/>
          <a:chOff x="0" y="0"/>
          <a:chExt cx="0" cy="0"/>
        </a:xfrm>
      </p:grpSpPr>
      <p:sp>
        <p:nvSpPr>
          <p:cNvPr id="532" name="Google Shape;532;p76"/>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33" name="Google Shape;533;p76"/>
          <p:cNvSpPr/>
          <p:nvPr/>
        </p:nvSpPr>
        <p:spPr>
          <a:xfrm>
            <a:off x="7667125"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6"/>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76"/>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6"/>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6"/>
          <p:cNvSpPr/>
          <p:nvPr/>
        </p:nvSpPr>
        <p:spPr>
          <a:xfrm rot="-5400000">
            <a:off x="6217229"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539" name="Google Shape;539;p76"/>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6"/>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6"/>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6"/>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 name="Google Shape;543;p76"/>
          <p:cNvCxnSpPr/>
          <p:nvPr/>
        </p:nvCxnSpPr>
        <p:spPr>
          <a:xfrm>
            <a:off x="85312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76"/>
          <p:cNvCxnSpPr/>
          <p:nvPr/>
        </p:nvCxnSpPr>
        <p:spPr>
          <a:xfrm>
            <a:off x="86556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45" name="Google Shape;545;p76"/>
          <p:cNvCxnSpPr/>
          <p:nvPr/>
        </p:nvCxnSpPr>
        <p:spPr>
          <a:xfrm>
            <a:off x="87801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46" name="Google Shape;546;p76"/>
          <p:cNvCxnSpPr/>
          <p:nvPr/>
        </p:nvCxnSpPr>
        <p:spPr>
          <a:xfrm>
            <a:off x="89045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76"/>
          <p:cNvCxnSpPr/>
          <p:nvPr/>
        </p:nvCxnSpPr>
        <p:spPr>
          <a:xfrm>
            <a:off x="9029000" y="1489725"/>
            <a:ext cx="0" cy="73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009" name="Shape 5009"/>
        <p:cNvGrpSpPr/>
        <p:nvPr/>
      </p:nvGrpSpPr>
      <p:grpSpPr>
        <a:xfrm>
          <a:off x="0" y="0"/>
          <a:ext cx="0" cy="0"/>
          <a:chOff x="0" y="0"/>
          <a:chExt cx="0" cy="0"/>
        </a:xfrm>
      </p:grpSpPr>
      <p:sp>
        <p:nvSpPr>
          <p:cNvPr id="5010" name="Google Shape;5010;p749"/>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11" name="Google Shape;5011;p749"/>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012" name="Google Shape;5012;p749"/>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5013" name="Google Shape;5013;p749"/>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5014" name="Google Shape;5014;p749"/>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015" name="Google Shape;5015;p74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016" name="Google Shape;5016;p749"/>
          <p:cNvPicPr preferRelativeResize="0"/>
          <p:nvPr/>
        </p:nvPicPr>
        <p:blipFill>
          <a:blip r:embed="rId3">
            <a:alphaModFix/>
          </a:blip>
          <a:stretch>
            <a:fillRect/>
          </a:stretch>
        </p:blipFill>
        <p:spPr>
          <a:xfrm>
            <a:off x="4904695" y="456094"/>
            <a:ext cx="4238246" cy="4231296"/>
          </a:xfrm>
          <a:prstGeom prst="rect">
            <a:avLst/>
          </a:prstGeom>
          <a:noFill/>
          <a:ln>
            <a:noFill/>
          </a:ln>
        </p:spPr>
      </p:pic>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5017" name="Shape 5017"/>
        <p:cNvGrpSpPr/>
        <p:nvPr/>
      </p:nvGrpSpPr>
      <p:grpSpPr>
        <a:xfrm>
          <a:off x="0" y="0"/>
          <a:ext cx="0" cy="0"/>
          <a:chOff x="0" y="0"/>
          <a:chExt cx="0" cy="0"/>
        </a:xfrm>
      </p:grpSpPr>
      <p:sp>
        <p:nvSpPr>
          <p:cNvPr id="5018" name="Google Shape;5018;p750"/>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19" name="Google Shape;5019;p750"/>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020" name="Google Shape;5020;p750"/>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5021" name="Google Shape;5021;p750"/>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5022" name="Google Shape;5022;p750"/>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023" name="Google Shape;5023;p75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024" name="Google Shape;5024;p750"/>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5025" name="Shape 5025"/>
        <p:cNvGrpSpPr/>
        <p:nvPr/>
      </p:nvGrpSpPr>
      <p:grpSpPr>
        <a:xfrm>
          <a:off x="0" y="0"/>
          <a:ext cx="0" cy="0"/>
          <a:chOff x="0" y="0"/>
          <a:chExt cx="0" cy="0"/>
        </a:xfrm>
      </p:grpSpPr>
      <p:sp>
        <p:nvSpPr>
          <p:cNvPr id="5026" name="Google Shape;5026;p751"/>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27" name="Google Shape;5027;p751"/>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028" name="Google Shape;5028;p751"/>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5029" name="Google Shape;5029;p751"/>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5030" name="Google Shape;5030;p751"/>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031" name="Google Shape;5031;p75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5032" name="Shape 5032"/>
        <p:cNvGrpSpPr/>
        <p:nvPr/>
      </p:nvGrpSpPr>
      <p:grpSpPr>
        <a:xfrm>
          <a:off x="0" y="0"/>
          <a:ext cx="0" cy="0"/>
          <a:chOff x="0" y="0"/>
          <a:chExt cx="0" cy="0"/>
        </a:xfrm>
      </p:grpSpPr>
      <p:sp>
        <p:nvSpPr>
          <p:cNvPr id="5033" name="Google Shape;5033;p75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34" name="Google Shape;5034;p75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035" name="Google Shape;5035;p752"/>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5036" name="Google Shape;5036;p75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5037" name="Google Shape;5037;p75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038" name="Google Shape;5038;p75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5039" name="Shape 5039"/>
        <p:cNvGrpSpPr/>
        <p:nvPr/>
      </p:nvGrpSpPr>
      <p:grpSpPr>
        <a:xfrm>
          <a:off x="0" y="0"/>
          <a:ext cx="0" cy="0"/>
          <a:chOff x="0" y="0"/>
          <a:chExt cx="0" cy="0"/>
        </a:xfrm>
      </p:grpSpPr>
      <p:sp>
        <p:nvSpPr>
          <p:cNvPr id="5040" name="Google Shape;5040;p75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041" name="Google Shape;5041;p75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042" name="Google Shape;5042;p753"/>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043" name="Google Shape;5043;p75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5044" name="Shape 5044"/>
        <p:cNvGrpSpPr/>
        <p:nvPr/>
      </p:nvGrpSpPr>
      <p:grpSpPr>
        <a:xfrm>
          <a:off x="0" y="0"/>
          <a:ext cx="0" cy="0"/>
          <a:chOff x="0" y="0"/>
          <a:chExt cx="0" cy="0"/>
        </a:xfrm>
      </p:grpSpPr>
      <p:sp>
        <p:nvSpPr>
          <p:cNvPr id="5045" name="Google Shape;5045;p75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046" name="Google Shape;5046;p75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047" name="Google Shape;5047;p75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048" name="Google Shape;5048;p75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049" name="Shape 5049"/>
        <p:cNvGrpSpPr/>
        <p:nvPr/>
      </p:nvGrpSpPr>
      <p:grpSpPr>
        <a:xfrm>
          <a:off x="0" y="0"/>
          <a:ext cx="0" cy="0"/>
          <a:chOff x="0" y="0"/>
          <a:chExt cx="0" cy="0"/>
        </a:xfrm>
      </p:grpSpPr>
      <p:sp>
        <p:nvSpPr>
          <p:cNvPr id="5050" name="Google Shape;5050;p75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051" name="Google Shape;5051;p75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5052" name="Google Shape;5052;p755"/>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053" name="Google Shape;5053;p755"/>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054" name="Google Shape;5054;p755"/>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055" name="Google Shape;5055;p755"/>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056" name="Google Shape;5056;p755"/>
          <p:cNvSpPr txBox="1"/>
          <p:nvPr>
            <p:ph idx="5" type="subTitle"/>
          </p:nvPr>
        </p:nvSpPr>
        <p:spPr>
          <a:xfrm>
            <a:off x="5201475" y="1477750"/>
            <a:ext cx="33648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057" name="Google Shape;5057;p75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5058" name="Shape 5058"/>
        <p:cNvGrpSpPr/>
        <p:nvPr/>
      </p:nvGrpSpPr>
      <p:grpSpPr>
        <a:xfrm>
          <a:off x="0" y="0"/>
          <a:ext cx="0" cy="0"/>
          <a:chOff x="0" y="0"/>
          <a:chExt cx="0" cy="0"/>
        </a:xfrm>
      </p:grpSpPr>
      <p:sp>
        <p:nvSpPr>
          <p:cNvPr id="5059" name="Google Shape;5059;p75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060" name="Google Shape;5060;p756"/>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061" name="Google Shape;5061;p756"/>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062" name="Google Shape;5062;p756"/>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063" name="Google Shape;5063;p756"/>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600"/>
              <a:buNone/>
              <a:defRPr b="1" sz="16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5064" name="Google Shape;5064;p756"/>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cxnSp>
        <p:nvCxnSpPr>
          <p:cNvPr id="5065" name="Google Shape;5065;p756"/>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066" name="Google Shape;5066;p75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5067" name="Shape 5067"/>
        <p:cNvGrpSpPr/>
        <p:nvPr/>
      </p:nvGrpSpPr>
      <p:grpSpPr>
        <a:xfrm>
          <a:off x="0" y="0"/>
          <a:ext cx="0" cy="0"/>
          <a:chOff x="0" y="0"/>
          <a:chExt cx="0" cy="0"/>
        </a:xfrm>
      </p:grpSpPr>
      <p:sp>
        <p:nvSpPr>
          <p:cNvPr id="5068" name="Google Shape;5068;p75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069" name="Google Shape;5069;p75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5070" name="Google Shape;5070;p757"/>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5071" name="Google Shape;5071;p757"/>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072" name="Google Shape;5072;p757"/>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073" name="Google Shape;5073;p757"/>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074" name="Google Shape;5074;p757"/>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075" name="Google Shape;5075;p757"/>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5076" name="Google Shape;5076;p757"/>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5077" name="Google Shape;5077;p757"/>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5078" name="Google Shape;5078;p75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5079" name="Shape 5079"/>
        <p:cNvGrpSpPr/>
        <p:nvPr/>
      </p:nvGrpSpPr>
      <p:grpSpPr>
        <a:xfrm>
          <a:off x="0" y="0"/>
          <a:ext cx="0" cy="0"/>
          <a:chOff x="0" y="0"/>
          <a:chExt cx="0" cy="0"/>
        </a:xfrm>
      </p:grpSpPr>
      <p:sp>
        <p:nvSpPr>
          <p:cNvPr id="5080" name="Google Shape;5080;p75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081" name="Google Shape;5081;p758"/>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082" name="Google Shape;5082;p758"/>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083" name="Google Shape;5083;p758"/>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084" name="Google Shape;5084;p758"/>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5085" name="Google Shape;5085;p758"/>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5086" name="Google Shape;5086;p758"/>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087" name="Google Shape;5087;p758"/>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cxnSp>
        <p:nvCxnSpPr>
          <p:cNvPr id="5088" name="Google Shape;5088;p758"/>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5089" name="Google Shape;5089;p758"/>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090" name="Google Shape;5090;p75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548" name="Shape 548"/>
        <p:cNvGrpSpPr/>
        <p:nvPr/>
      </p:nvGrpSpPr>
      <p:grpSpPr>
        <a:xfrm>
          <a:off x="0" y="0"/>
          <a:ext cx="0" cy="0"/>
          <a:chOff x="0" y="0"/>
          <a:chExt cx="0" cy="0"/>
        </a:xfrm>
      </p:grpSpPr>
      <p:pic>
        <p:nvPicPr>
          <p:cNvPr id="549" name="Google Shape;549;p77"/>
          <p:cNvPicPr preferRelativeResize="0"/>
          <p:nvPr/>
        </p:nvPicPr>
        <p:blipFill rotWithShape="1">
          <a:blip r:embed="rId2">
            <a:alphaModFix/>
          </a:blip>
          <a:srcRect b="0" l="0" r="0" t="0"/>
          <a:stretch/>
        </p:blipFill>
        <p:spPr>
          <a:xfrm>
            <a:off x="2266475" y="2114800"/>
            <a:ext cx="4609921" cy="730699"/>
          </a:xfrm>
          <a:prstGeom prst="rect">
            <a:avLst/>
          </a:prstGeom>
          <a:noFill/>
          <a:ln>
            <a:noFill/>
          </a:ln>
        </p:spPr>
      </p:pic>
      <p:sp>
        <p:nvSpPr>
          <p:cNvPr id="550" name="Google Shape;550;p7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5091" name="Shape 5091"/>
        <p:cNvGrpSpPr/>
        <p:nvPr/>
      </p:nvGrpSpPr>
      <p:grpSpPr>
        <a:xfrm>
          <a:off x="0" y="0"/>
          <a:ext cx="0" cy="0"/>
          <a:chOff x="0" y="0"/>
          <a:chExt cx="0" cy="0"/>
        </a:xfrm>
      </p:grpSpPr>
      <p:sp>
        <p:nvSpPr>
          <p:cNvPr id="5092" name="Google Shape;5092;p759"/>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093" name="Google Shape;5093;p759"/>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094" name="Google Shape;5094;p759"/>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095" name="Google Shape;5095;p75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096" name="Google Shape;5096;p759"/>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097" name="Google Shape;5097;p759"/>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098" name="Google Shape;5098;p759"/>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099" name="Google Shape;5099;p759"/>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100" name="Google Shape;5100;p759"/>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5101" name="Google Shape;5101;p759"/>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5102" name="Google Shape;5102;p759"/>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5103" name="Google Shape;5103;p75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5104" name="Shape 5104"/>
        <p:cNvGrpSpPr/>
        <p:nvPr/>
      </p:nvGrpSpPr>
      <p:grpSpPr>
        <a:xfrm>
          <a:off x="0" y="0"/>
          <a:ext cx="0" cy="0"/>
          <a:chOff x="0" y="0"/>
          <a:chExt cx="0" cy="0"/>
        </a:xfrm>
      </p:grpSpPr>
      <p:sp>
        <p:nvSpPr>
          <p:cNvPr id="5105" name="Google Shape;5105;p76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106" name="Google Shape;5106;p760"/>
          <p:cNvSpPr/>
          <p:nvPr/>
        </p:nvSpPr>
        <p:spPr>
          <a:xfrm>
            <a:off x="4519300" y="1369225"/>
            <a:ext cx="41676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07" name="Google Shape;5107;p760"/>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108" name="Google Shape;5108;p760"/>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109" name="Google Shape;5109;p760"/>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800"/>
              <a:buNone/>
              <a:defRPr sz="1800"/>
            </a:lvl2pPr>
            <a:lvl3pPr lvl="2">
              <a:spcBef>
                <a:spcPts val="400"/>
              </a:spcBef>
              <a:spcAft>
                <a:spcPts val="0"/>
              </a:spcAft>
              <a:buSzPts val="1800"/>
              <a:buNone/>
              <a:defRPr sz="1800"/>
            </a:lvl3pPr>
            <a:lvl4pPr lvl="3">
              <a:spcBef>
                <a:spcPts val="400"/>
              </a:spcBef>
              <a:spcAft>
                <a:spcPts val="0"/>
              </a:spcAft>
              <a:buSzPts val="1800"/>
              <a:buNone/>
              <a:defRPr sz="1800"/>
            </a:lvl4pPr>
            <a:lvl5pPr lvl="4">
              <a:spcBef>
                <a:spcPts val="400"/>
              </a:spcBef>
              <a:spcAft>
                <a:spcPts val="0"/>
              </a:spcAft>
              <a:buSzPts val="1800"/>
              <a:buNone/>
              <a:defRPr sz="1800"/>
            </a:lvl5pPr>
            <a:lvl6pPr lvl="5">
              <a:spcBef>
                <a:spcPts val="400"/>
              </a:spcBef>
              <a:spcAft>
                <a:spcPts val="0"/>
              </a:spcAft>
              <a:buSzPts val="1800"/>
              <a:buNone/>
              <a:defRPr sz="1800"/>
            </a:lvl6pPr>
            <a:lvl7pPr lvl="6">
              <a:spcBef>
                <a:spcPts val="400"/>
              </a:spcBef>
              <a:spcAft>
                <a:spcPts val="0"/>
              </a:spcAft>
              <a:buSzPts val="1800"/>
              <a:buNone/>
              <a:defRPr sz="1800"/>
            </a:lvl7pPr>
            <a:lvl8pPr lvl="7">
              <a:spcBef>
                <a:spcPts val="400"/>
              </a:spcBef>
              <a:spcAft>
                <a:spcPts val="0"/>
              </a:spcAft>
              <a:buSzPts val="1800"/>
              <a:buNone/>
              <a:defRPr sz="1800"/>
            </a:lvl8pPr>
            <a:lvl9pPr lvl="8">
              <a:spcBef>
                <a:spcPts val="400"/>
              </a:spcBef>
              <a:spcAft>
                <a:spcPts val="0"/>
              </a:spcAft>
              <a:buSzPts val="1800"/>
              <a:buNone/>
              <a:defRPr sz="1800"/>
            </a:lvl9pPr>
          </a:lstStyle>
          <a:p/>
        </p:txBody>
      </p:sp>
      <p:sp>
        <p:nvSpPr>
          <p:cNvPr id="5110" name="Google Shape;5110;p76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5111" name="Shape 5111"/>
        <p:cNvGrpSpPr/>
        <p:nvPr/>
      </p:nvGrpSpPr>
      <p:grpSpPr>
        <a:xfrm>
          <a:off x="0" y="0"/>
          <a:ext cx="0" cy="0"/>
          <a:chOff x="0" y="0"/>
          <a:chExt cx="0" cy="0"/>
        </a:xfrm>
      </p:grpSpPr>
      <p:sp>
        <p:nvSpPr>
          <p:cNvPr id="5112" name="Google Shape;5112;p76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113" name="Google Shape;5113;p761"/>
          <p:cNvSpPr/>
          <p:nvPr/>
        </p:nvSpPr>
        <p:spPr>
          <a:xfrm>
            <a:off x="457200" y="1369225"/>
            <a:ext cx="41676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14" name="Google Shape;5114;p761"/>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115" name="Google Shape;5115;p761"/>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116" name="Google Shape;5116;p761"/>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117" name="Google Shape;5117;p76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5118" name="Shape 5118"/>
        <p:cNvGrpSpPr/>
        <p:nvPr/>
      </p:nvGrpSpPr>
      <p:grpSpPr>
        <a:xfrm>
          <a:off x="0" y="0"/>
          <a:ext cx="0" cy="0"/>
          <a:chOff x="0" y="0"/>
          <a:chExt cx="0" cy="0"/>
        </a:xfrm>
      </p:grpSpPr>
      <p:sp>
        <p:nvSpPr>
          <p:cNvPr id="5119" name="Google Shape;5119;p762"/>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20" name="Google Shape;5120;p76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121" name="Google Shape;5121;p762"/>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122" name="Google Shape;5122;p762"/>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123" name="Google Shape;5123;p76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5124" name="Shape 5124"/>
        <p:cNvGrpSpPr/>
        <p:nvPr/>
      </p:nvGrpSpPr>
      <p:grpSpPr>
        <a:xfrm>
          <a:off x="0" y="0"/>
          <a:ext cx="0" cy="0"/>
          <a:chOff x="0" y="0"/>
          <a:chExt cx="0" cy="0"/>
        </a:xfrm>
      </p:grpSpPr>
      <p:sp>
        <p:nvSpPr>
          <p:cNvPr id="5125" name="Google Shape;5125;p763"/>
          <p:cNvSpPr/>
          <p:nvPr/>
        </p:nvSpPr>
        <p:spPr>
          <a:xfrm>
            <a:off x="4622325" y="3110699"/>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26" name="Google Shape;5126;p763"/>
          <p:cNvSpPr/>
          <p:nvPr/>
        </p:nvSpPr>
        <p:spPr>
          <a:xfrm>
            <a:off x="457200" y="3110699"/>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27" name="Google Shape;5127;p763"/>
          <p:cNvSpPr/>
          <p:nvPr/>
        </p:nvSpPr>
        <p:spPr>
          <a:xfrm>
            <a:off x="4622325" y="1369225"/>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28" name="Google Shape;5128;p763"/>
          <p:cNvSpPr/>
          <p:nvPr/>
        </p:nvSpPr>
        <p:spPr>
          <a:xfrm>
            <a:off x="457200" y="1369225"/>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29" name="Google Shape;5129;p76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130" name="Google Shape;5130;p76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131" name="Google Shape;5131;p763"/>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5132" name="Google Shape;5132;p763"/>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5133" name="Google Shape;5133;p763"/>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5134" name="Google Shape;5134;p763"/>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5135" name="Google Shape;5135;p76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5136" name="Shape 5136"/>
        <p:cNvGrpSpPr/>
        <p:nvPr/>
      </p:nvGrpSpPr>
      <p:grpSpPr>
        <a:xfrm>
          <a:off x="0" y="0"/>
          <a:ext cx="0" cy="0"/>
          <a:chOff x="0" y="0"/>
          <a:chExt cx="0" cy="0"/>
        </a:xfrm>
      </p:grpSpPr>
      <p:sp>
        <p:nvSpPr>
          <p:cNvPr id="5137" name="Google Shape;5137;p764"/>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138" name="Google Shape;5138;p76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5139" name="Shape 5139"/>
        <p:cNvGrpSpPr/>
        <p:nvPr/>
      </p:nvGrpSpPr>
      <p:grpSpPr>
        <a:xfrm>
          <a:off x="0" y="0"/>
          <a:ext cx="0" cy="0"/>
          <a:chOff x="0" y="0"/>
          <a:chExt cx="0" cy="0"/>
        </a:xfrm>
      </p:grpSpPr>
      <p:sp>
        <p:nvSpPr>
          <p:cNvPr id="5140" name="Google Shape;5140;p76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41" name="Google Shape;5141;p765"/>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5142" name="Shape 5142"/>
        <p:cNvGrpSpPr/>
        <p:nvPr/>
      </p:nvGrpSpPr>
      <p:grpSpPr>
        <a:xfrm>
          <a:off x="0" y="0"/>
          <a:ext cx="0" cy="0"/>
          <a:chOff x="0" y="0"/>
          <a:chExt cx="0" cy="0"/>
        </a:xfrm>
      </p:grpSpPr>
      <p:sp>
        <p:nvSpPr>
          <p:cNvPr id="5143" name="Google Shape;5143;p766"/>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144" name="Google Shape;5144;p76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5145" name="Shape 5145"/>
        <p:cNvGrpSpPr/>
        <p:nvPr/>
      </p:nvGrpSpPr>
      <p:grpSpPr>
        <a:xfrm>
          <a:off x="0" y="0"/>
          <a:ext cx="0" cy="0"/>
          <a:chOff x="0" y="0"/>
          <a:chExt cx="0" cy="0"/>
        </a:xfrm>
      </p:grpSpPr>
      <p:sp>
        <p:nvSpPr>
          <p:cNvPr id="5146" name="Google Shape;5146;p767"/>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147" name="Google Shape;5147;p76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5148" name="Shape 5148"/>
        <p:cNvGrpSpPr/>
        <p:nvPr/>
      </p:nvGrpSpPr>
      <p:grpSpPr>
        <a:xfrm>
          <a:off x="0" y="0"/>
          <a:ext cx="0" cy="0"/>
          <a:chOff x="0" y="0"/>
          <a:chExt cx="0" cy="0"/>
        </a:xfrm>
      </p:grpSpPr>
      <p:sp>
        <p:nvSpPr>
          <p:cNvPr id="5149" name="Google Shape;5149;p768"/>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150" name="Google Shape;5150;p76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151" name="Google Shape;5151;p768"/>
          <p:cNvPicPr preferRelativeResize="0"/>
          <p:nvPr/>
        </p:nvPicPr>
        <p:blipFill>
          <a:blip r:embed="rId2">
            <a:alphaModFix/>
          </a:blip>
          <a:stretch>
            <a:fillRect/>
          </a:stretch>
        </p:blipFill>
        <p:spPr>
          <a:xfrm>
            <a:off x="8001867" y="4855573"/>
            <a:ext cx="141315" cy="14131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551" name="Shape 551"/>
        <p:cNvGrpSpPr/>
        <p:nvPr/>
      </p:nvGrpSpPr>
      <p:grpSpPr>
        <a:xfrm>
          <a:off x="0" y="0"/>
          <a:ext cx="0" cy="0"/>
          <a:chOff x="0" y="0"/>
          <a:chExt cx="0" cy="0"/>
        </a:xfrm>
      </p:grpSpPr>
      <p:pic>
        <p:nvPicPr>
          <p:cNvPr id="552" name="Google Shape;552;p78"/>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553" name="Google Shape;553;p7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5152" name="Shape 5152"/>
        <p:cNvGrpSpPr/>
        <p:nvPr/>
      </p:nvGrpSpPr>
      <p:grpSpPr>
        <a:xfrm>
          <a:off x="0" y="0"/>
          <a:ext cx="0" cy="0"/>
          <a:chOff x="0" y="0"/>
          <a:chExt cx="0" cy="0"/>
        </a:xfrm>
      </p:grpSpPr>
      <p:sp>
        <p:nvSpPr>
          <p:cNvPr id="5153" name="Google Shape;5153;p769"/>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154" name="Google Shape;5154;p769"/>
          <p:cNvSpPr/>
          <p:nvPr/>
        </p:nvSpPr>
        <p:spPr>
          <a:xfrm>
            <a:off x="8421200"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55" name="Google Shape;5155;p76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56" name="Google Shape;5156;p769"/>
          <p:cNvSpPr/>
          <p:nvPr/>
        </p:nvSpPr>
        <p:spPr>
          <a:xfrm>
            <a:off x="7655825" y="0"/>
            <a:ext cx="1492200" cy="14922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57" name="Google Shape;5157;p769"/>
          <p:cNvSpPr/>
          <p:nvPr/>
        </p:nvSpPr>
        <p:spPr>
          <a:xfrm rot="10800000">
            <a:off x="7655825" y="319410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58" name="Google Shape;5158;p769"/>
          <p:cNvSpPr/>
          <p:nvPr/>
        </p:nvSpPr>
        <p:spPr>
          <a:xfrm>
            <a:off x="8421200" y="2462400"/>
            <a:ext cx="731700" cy="7317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59" name="Google Shape;5159;p769"/>
          <p:cNvSpPr/>
          <p:nvPr/>
        </p:nvSpPr>
        <p:spPr>
          <a:xfrm rot="-5400000">
            <a:off x="8414825" y="2462300"/>
            <a:ext cx="733200" cy="7332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60" name="Google Shape;5160;p769"/>
          <p:cNvSpPr/>
          <p:nvPr/>
        </p:nvSpPr>
        <p:spPr>
          <a:xfrm>
            <a:off x="6181425" y="731700"/>
            <a:ext cx="360900" cy="3609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61" name="Google Shape;5161;p769"/>
          <p:cNvSpPr/>
          <p:nvPr/>
        </p:nvSpPr>
        <p:spPr>
          <a:xfrm>
            <a:off x="6653325" y="43254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62" name="Google Shape;5162;p769"/>
          <p:cNvSpPr/>
          <p:nvPr/>
        </p:nvSpPr>
        <p:spPr>
          <a:xfrm>
            <a:off x="7478425" y="2285000"/>
            <a:ext cx="177300" cy="1773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5163" name="Shape 5163"/>
        <p:cNvGrpSpPr/>
        <p:nvPr/>
      </p:nvGrpSpPr>
      <p:grpSpPr>
        <a:xfrm>
          <a:off x="0" y="0"/>
          <a:ext cx="0" cy="0"/>
          <a:chOff x="0" y="0"/>
          <a:chExt cx="0" cy="0"/>
        </a:xfrm>
      </p:grpSpPr>
      <p:sp>
        <p:nvSpPr>
          <p:cNvPr id="5164" name="Google Shape;5164;p770"/>
          <p:cNvSpPr/>
          <p:nvPr/>
        </p:nvSpPr>
        <p:spPr>
          <a:xfrm rot="10800000">
            <a:off x="7771700" y="1492250"/>
            <a:ext cx="6495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65" name="Google Shape;5165;p770"/>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sp>
        <p:nvSpPr>
          <p:cNvPr id="5166" name="Google Shape;5166;p770"/>
          <p:cNvSpPr/>
          <p:nvPr/>
        </p:nvSpPr>
        <p:spPr>
          <a:xfrm rot="10800000">
            <a:off x="7992025" y="1492300"/>
            <a:ext cx="4287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cxnSp>
        <p:nvCxnSpPr>
          <p:cNvPr id="5167" name="Google Shape;5167;p770"/>
          <p:cNvCxnSpPr>
            <a:stCxn id="5166" idx="2"/>
          </p:cNvCxnSpPr>
          <p:nvPr/>
        </p:nvCxnSpPr>
        <p:spPr>
          <a:xfrm rot="10800000">
            <a:off x="79920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5168" name="Google Shape;5168;p770"/>
          <p:cNvCxnSpPr>
            <a:stCxn id="5164" idx="2"/>
          </p:cNvCxnSpPr>
          <p:nvPr/>
        </p:nvCxnSpPr>
        <p:spPr>
          <a:xfrm rot="10800000">
            <a:off x="77717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5169" name="Google Shape;5169;p770"/>
          <p:cNvCxnSpPr>
            <a:stCxn id="5165"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5170" name="Google Shape;5170;p770"/>
          <p:cNvCxnSpPr>
            <a:stCxn id="5166" idx="0"/>
          </p:cNvCxnSpPr>
          <p:nvPr/>
        </p:nvCxnSpPr>
        <p:spPr>
          <a:xfrm>
            <a:off x="820637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5171" name="Google Shape;5171;p770"/>
          <p:cNvCxnSpPr>
            <a:stCxn id="5165"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5172" name="Google Shape;5172;p770"/>
          <p:cNvCxnSpPr>
            <a:stCxn id="5164" idx="0"/>
          </p:cNvCxnSpPr>
          <p:nvPr/>
        </p:nvCxnSpPr>
        <p:spPr>
          <a:xfrm>
            <a:off x="809645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5173" name="Google Shape;5173;p770"/>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174" name="Google Shape;5174;p770"/>
          <p:cNvSpPr/>
          <p:nvPr/>
        </p:nvSpPr>
        <p:spPr>
          <a:xfrm>
            <a:off x="7689500"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75" name="Google Shape;5175;p77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76" name="Google Shape;5176;p770"/>
          <p:cNvSpPr/>
          <p:nvPr/>
        </p:nvSpPr>
        <p:spPr>
          <a:xfrm>
            <a:off x="7655825" y="3194100"/>
            <a:ext cx="1492200" cy="1492200"/>
          </a:xfrm>
          <a:prstGeom prst="ellips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77" name="Google Shape;5177;p770"/>
          <p:cNvSpPr/>
          <p:nvPr/>
        </p:nvSpPr>
        <p:spPr>
          <a:xfrm rot="-5400000">
            <a:off x="7655825" y="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78" name="Google Shape;5178;p770"/>
          <p:cNvSpPr/>
          <p:nvPr/>
        </p:nvSpPr>
        <p:spPr>
          <a:xfrm>
            <a:off x="8421200" y="149230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79" name="Google Shape;5179;p770"/>
          <p:cNvSpPr/>
          <p:nvPr/>
        </p:nvSpPr>
        <p:spPr>
          <a:xfrm rot="-5400000">
            <a:off x="8414825" y="1492200"/>
            <a:ext cx="733200" cy="733200"/>
          </a:xfrm>
          <a:prstGeom prst="rtTriangle">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80" name="Google Shape;5180;p770"/>
          <p:cNvSpPr/>
          <p:nvPr/>
        </p:nvSpPr>
        <p:spPr>
          <a:xfrm>
            <a:off x="7294925"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81" name="Google Shape;5181;p770"/>
          <p:cNvSpPr/>
          <p:nvPr/>
        </p:nvSpPr>
        <p:spPr>
          <a:xfrm>
            <a:off x="6653325" y="3708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82" name="Google Shape;5182;p770"/>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5183" name="Shape 5183"/>
        <p:cNvGrpSpPr/>
        <p:nvPr/>
      </p:nvGrpSpPr>
      <p:grpSpPr>
        <a:xfrm>
          <a:off x="0" y="0"/>
          <a:ext cx="0" cy="0"/>
          <a:chOff x="0" y="0"/>
          <a:chExt cx="0" cy="0"/>
        </a:xfrm>
      </p:grpSpPr>
      <p:sp>
        <p:nvSpPr>
          <p:cNvPr id="5184" name="Google Shape;5184;p771"/>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185" name="Google Shape;5185;p771"/>
          <p:cNvSpPr/>
          <p:nvPr/>
        </p:nvSpPr>
        <p:spPr>
          <a:xfrm>
            <a:off x="7667125" y="1492200"/>
            <a:ext cx="731700" cy="731700"/>
          </a:xfrm>
          <a:prstGeom prst="rect">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86" name="Google Shape;5186;p771"/>
          <p:cNvSpPr/>
          <p:nvPr/>
        </p:nvSpPr>
        <p:spPr>
          <a:xfrm>
            <a:off x="8412300" y="2223900"/>
            <a:ext cx="735900" cy="14922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87" name="Google Shape;5187;p77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88" name="Google Shape;5188;p771"/>
          <p:cNvSpPr/>
          <p:nvPr/>
        </p:nvSpPr>
        <p:spPr>
          <a:xfrm rot="10800000">
            <a:off x="7653813" y="2223900"/>
            <a:ext cx="1492200" cy="1492200"/>
          </a:xfrm>
          <a:prstGeom prst="ellips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89" name="Google Shape;5189;p771"/>
          <p:cNvSpPr/>
          <p:nvPr/>
        </p:nvSpPr>
        <p:spPr>
          <a:xfrm rot="-5400000">
            <a:off x="7655825" y="0"/>
            <a:ext cx="1492200" cy="14922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90" name="Google Shape;5190;p771"/>
          <p:cNvSpPr/>
          <p:nvPr/>
        </p:nvSpPr>
        <p:spPr>
          <a:xfrm rot="-5400000">
            <a:off x="6217229" y="-50"/>
            <a:ext cx="360300" cy="3603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rPr lang="en" sz="1400"/>
              <a:t>   </a:t>
            </a:r>
            <a:endParaRPr sz="1400"/>
          </a:p>
        </p:txBody>
      </p:sp>
      <p:sp>
        <p:nvSpPr>
          <p:cNvPr id="5191" name="Google Shape;5191;p771"/>
          <p:cNvSpPr/>
          <p:nvPr/>
        </p:nvSpPr>
        <p:spPr>
          <a:xfrm>
            <a:off x="8783100"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92" name="Google Shape;5192;p771"/>
          <p:cNvSpPr/>
          <p:nvPr/>
        </p:nvSpPr>
        <p:spPr>
          <a:xfrm>
            <a:off x="7294925" y="401725"/>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93" name="Google Shape;5193;p771"/>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194" name="Google Shape;5194;p771"/>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cxnSp>
        <p:nvCxnSpPr>
          <p:cNvPr id="5195" name="Google Shape;5195;p771"/>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5196" name="Google Shape;5196;p771"/>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5197" name="Google Shape;5197;p771"/>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5198" name="Google Shape;5198;p771"/>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5199" name="Google Shape;5199;p771"/>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5200" name="Shape 5200"/>
        <p:cNvGrpSpPr/>
        <p:nvPr/>
      </p:nvGrpSpPr>
      <p:grpSpPr>
        <a:xfrm>
          <a:off x="0" y="0"/>
          <a:ext cx="0" cy="0"/>
          <a:chOff x="0" y="0"/>
          <a:chExt cx="0" cy="0"/>
        </a:xfrm>
      </p:grpSpPr>
      <p:sp>
        <p:nvSpPr>
          <p:cNvPr id="5201" name="Google Shape;5201;p77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02" name="Google Shape;5202;p772"/>
          <p:cNvSpPr/>
          <p:nvPr/>
        </p:nvSpPr>
        <p:spPr>
          <a:xfrm>
            <a:off x="8421200" y="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03" name="Google Shape;5203;p77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04" name="Google Shape;5204;p772"/>
          <p:cNvSpPr/>
          <p:nvPr/>
        </p:nvSpPr>
        <p:spPr>
          <a:xfrm>
            <a:off x="7655825" y="0"/>
            <a:ext cx="1492200" cy="1492200"/>
          </a:xfrm>
          <a:prstGeom prst="ellipse">
            <a:avLst/>
          </a:prstGeom>
          <a:solidFill>
            <a:srgbClr val="FF5F46"/>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05" name="Google Shape;5205;p772"/>
          <p:cNvSpPr/>
          <p:nvPr/>
        </p:nvSpPr>
        <p:spPr>
          <a:xfrm rot="10800000">
            <a:off x="7655825" y="3194100"/>
            <a:ext cx="1492200" cy="1492200"/>
          </a:xfrm>
          <a:prstGeom prst="rtTriangle">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06" name="Google Shape;5206;p772"/>
          <p:cNvSpPr/>
          <p:nvPr/>
        </p:nvSpPr>
        <p:spPr>
          <a:xfrm>
            <a:off x="8421200" y="2462400"/>
            <a:ext cx="731700" cy="7317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07" name="Google Shape;5207;p772"/>
          <p:cNvSpPr/>
          <p:nvPr/>
        </p:nvSpPr>
        <p:spPr>
          <a:xfrm rot="-5400000">
            <a:off x="8414825" y="2462300"/>
            <a:ext cx="733200" cy="733200"/>
          </a:xfrm>
          <a:prstGeom prst="rtTriangle">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chemeClr val="lt2"/>
              </a:solidFill>
            </a:endParaRPr>
          </a:p>
        </p:txBody>
      </p:sp>
      <p:sp>
        <p:nvSpPr>
          <p:cNvPr id="5208" name="Google Shape;5208;p772"/>
          <p:cNvSpPr/>
          <p:nvPr/>
        </p:nvSpPr>
        <p:spPr>
          <a:xfrm>
            <a:off x="6181425" y="731700"/>
            <a:ext cx="360900" cy="360900"/>
          </a:xfrm>
          <a:prstGeom prst="rect">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09" name="Google Shape;5209;p772"/>
          <p:cNvSpPr/>
          <p:nvPr/>
        </p:nvSpPr>
        <p:spPr>
          <a:xfrm>
            <a:off x="6653325" y="4325400"/>
            <a:ext cx="360900" cy="360900"/>
          </a:xfrm>
          <a:prstGeom prst="ellipse">
            <a:avLst/>
          </a:prstGeom>
          <a:solidFill>
            <a:srgbClr val="FF5F46"/>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10" name="Google Shape;5210;p772"/>
          <p:cNvSpPr/>
          <p:nvPr/>
        </p:nvSpPr>
        <p:spPr>
          <a:xfrm>
            <a:off x="7478425" y="2285000"/>
            <a:ext cx="177300" cy="177300"/>
          </a:xfrm>
          <a:prstGeom prst="rtTriangle">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5211" name="Shape 5211"/>
        <p:cNvGrpSpPr/>
        <p:nvPr/>
      </p:nvGrpSpPr>
      <p:grpSpPr>
        <a:xfrm>
          <a:off x="0" y="0"/>
          <a:ext cx="0" cy="0"/>
          <a:chOff x="0" y="0"/>
          <a:chExt cx="0" cy="0"/>
        </a:xfrm>
      </p:grpSpPr>
      <p:sp>
        <p:nvSpPr>
          <p:cNvPr id="5212" name="Google Shape;5212;p773"/>
          <p:cNvSpPr/>
          <p:nvPr/>
        </p:nvSpPr>
        <p:spPr>
          <a:xfrm rot="10800000">
            <a:off x="7771700" y="1492250"/>
            <a:ext cx="6495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sp>
        <p:nvSpPr>
          <p:cNvPr id="5213" name="Google Shape;5213;p773"/>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sp>
        <p:nvSpPr>
          <p:cNvPr id="5214" name="Google Shape;5214;p773"/>
          <p:cNvSpPr/>
          <p:nvPr/>
        </p:nvSpPr>
        <p:spPr>
          <a:xfrm rot="10800000">
            <a:off x="7992025" y="1492300"/>
            <a:ext cx="4287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cxnSp>
        <p:nvCxnSpPr>
          <p:cNvPr id="5215" name="Google Shape;5215;p773"/>
          <p:cNvCxnSpPr>
            <a:stCxn id="5214" idx="2"/>
          </p:cNvCxnSpPr>
          <p:nvPr/>
        </p:nvCxnSpPr>
        <p:spPr>
          <a:xfrm rot="10800000">
            <a:off x="7992025" y="1486000"/>
            <a:ext cx="0" cy="220800"/>
          </a:xfrm>
          <a:prstGeom prst="straightConnector1">
            <a:avLst/>
          </a:prstGeom>
          <a:noFill/>
          <a:ln cap="flat" cmpd="sng" w="9525">
            <a:solidFill>
              <a:schemeClr val="dk2"/>
            </a:solidFill>
            <a:prstDash val="solid"/>
            <a:round/>
            <a:headEnd len="med" w="med" type="none"/>
            <a:tailEnd len="med" w="med" type="none"/>
          </a:ln>
        </p:spPr>
      </p:cxnSp>
      <p:cxnSp>
        <p:nvCxnSpPr>
          <p:cNvPr id="5216" name="Google Shape;5216;p773"/>
          <p:cNvCxnSpPr>
            <a:stCxn id="5212" idx="2"/>
          </p:cNvCxnSpPr>
          <p:nvPr/>
        </p:nvCxnSpPr>
        <p:spPr>
          <a:xfrm rot="10800000">
            <a:off x="7771700" y="1487750"/>
            <a:ext cx="0" cy="329100"/>
          </a:xfrm>
          <a:prstGeom prst="straightConnector1">
            <a:avLst/>
          </a:prstGeom>
          <a:noFill/>
          <a:ln cap="flat" cmpd="sng" w="9525">
            <a:solidFill>
              <a:schemeClr val="dk2"/>
            </a:solidFill>
            <a:prstDash val="solid"/>
            <a:round/>
            <a:headEnd len="med" w="med" type="none"/>
            <a:tailEnd len="med" w="med" type="none"/>
          </a:ln>
        </p:spPr>
      </p:cxnSp>
      <p:cxnSp>
        <p:nvCxnSpPr>
          <p:cNvPr id="5217" name="Google Shape;5217;p773"/>
          <p:cNvCxnSpPr>
            <a:stCxn id="5213" idx="2"/>
          </p:cNvCxnSpPr>
          <p:nvPr/>
        </p:nvCxnSpPr>
        <p:spPr>
          <a:xfrm rot="10800000">
            <a:off x="7883600" y="1487625"/>
            <a:ext cx="0" cy="273300"/>
          </a:xfrm>
          <a:prstGeom prst="straightConnector1">
            <a:avLst/>
          </a:prstGeom>
          <a:noFill/>
          <a:ln cap="flat" cmpd="sng" w="9525">
            <a:solidFill>
              <a:schemeClr val="dk2"/>
            </a:solidFill>
            <a:prstDash val="solid"/>
            <a:round/>
            <a:headEnd len="med" w="med" type="none"/>
            <a:tailEnd len="med" w="med" type="none"/>
          </a:ln>
        </p:spPr>
      </p:cxnSp>
      <p:cxnSp>
        <p:nvCxnSpPr>
          <p:cNvPr id="5218" name="Google Shape;5218;p773"/>
          <p:cNvCxnSpPr>
            <a:stCxn id="5214" idx="0"/>
          </p:cNvCxnSpPr>
          <p:nvPr/>
        </p:nvCxnSpPr>
        <p:spPr>
          <a:xfrm>
            <a:off x="8206375" y="1921300"/>
            <a:ext cx="244500" cy="0"/>
          </a:xfrm>
          <a:prstGeom prst="straightConnector1">
            <a:avLst/>
          </a:prstGeom>
          <a:noFill/>
          <a:ln cap="flat" cmpd="sng" w="9525">
            <a:solidFill>
              <a:schemeClr val="dk2"/>
            </a:solidFill>
            <a:prstDash val="solid"/>
            <a:round/>
            <a:headEnd len="med" w="med" type="none"/>
            <a:tailEnd len="med" w="med" type="none"/>
          </a:ln>
        </p:spPr>
      </p:cxnSp>
      <p:cxnSp>
        <p:nvCxnSpPr>
          <p:cNvPr id="5219" name="Google Shape;5219;p773"/>
          <p:cNvCxnSpPr>
            <a:stCxn id="5213" idx="0"/>
          </p:cNvCxnSpPr>
          <p:nvPr/>
        </p:nvCxnSpPr>
        <p:spPr>
          <a:xfrm>
            <a:off x="8152400" y="202972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5220" name="Google Shape;5220;p773"/>
          <p:cNvCxnSpPr>
            <a:stCxn id="5212" idx="0"/>
          </p:cNvCxnSpPr>
          <p:nvPr/>
        </p:nvCxnSpPr>
        <p:spPr>
          <a:xfrm>
            <a:off x="8096450" y="2141450"/>
            <a:ext cx="342600" cy="0"/>
          </a:xfrm>
          <a:prstGeom prst="straightConnector1">
            <a:avLst/>
          </a:prstGeom>
          <a:noFill/>
          <a:ln cap="flat" cmpd="sng" w="9525">
            <a:solidFill>
              <a:schemeClr val="dk2"/>
            </a:solidFill>
            <a:prstDash val="solid"/>
            <a:round/>
            <a:headEnd len="med" w="med" type="none"/>
            <a:tailEnd len="med" w="med" type="none"/>
          </a:ln>
        </p:spPr>
      </p:cxnSp>
      <p:sp>
        <p:nvSpPr>
          <p:cNvPr id="5221" name="Google Shape;5221;p77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22" name="Google Shape;5222;p773"/>
          <p:cNvSpPr/>
          <p:nvPr/>
        </p:nvSpPr>
        <p:spPr>
          <a:xfrm>
            <a:off x="7689500" y="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23" name="Google Shape;5223;p77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24" name="Google Shape;5224;p773"/>
          <p:cNvSpPr/>
          <p:nvPr/>
        </p:nvSpPr>
        <p:spPr>
          <a:xfrm>
            <a:off x="7655825" y="3194100"/>
            <a:ext cx="1492200" cy="1492200"/>
          </a:xfrm>
          <a:prstGeom prst="ellipse">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25" name="Google Shape;5225;p773"/>
          <p:cNvSpPr/>
          <p:nvPr/>
        </p:nvSpPr>
        <p:spPr>
          <a:xfrm rot="-5400000">
            <a:off x="7655825" y="0"/>
            <a:ext cx="1492200" cy="1492200"/>
          </a:xfrm>
          <a:prstGeom prst="rtTriangle">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26" name="Google Shape;5226;p773"/>
          <p:cNvSpPr/>
          <p:nvPr/>
        </p:nvSpPr>
        <p:spPr>
          <a:xfrm>
            <a:off x="8421200" y="149230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27" name="Google Shape;5227;p773"/>
          <p:cNvSpPr/>
          <p:nvPr/>
        </p:nvSpPr>
        <p:spPr>
          <a:xfrm rot="-5400000">
            <a:off x="8414825" y="1492200"/>
            <a:ext cx="733200" cy="733200"/>
          </a:xfrm>
          <a:prstGeom prst="rtTriangle">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28" name="Google Shape;5228;p773"/>
          <p:cNvSpPr/>
          <p:nvPr/>
        </p:nvSpPr>
        <p:spPr>
          <a:xfrm>
            <a:off x="7294925" y="4325400"/>
            <a:ext cx="360900" cy="360900"/>
          </a:xfrm>
          <a:prstGeom prst="rect">
            <a:avLst/>
          </a:prstGeom>
          <a:solidFill>
            <a:srgbClr val="FF5F46"/>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29" name="Google Shape;5229;p773"/>
          <p:cNvSpPr/>
          <p:nvPr/>
        </p:nvSpPr>
        <p:spPr>
          <a:xfrm>
            <a:off x="6653325" y="370800"/>
            <a:ext cx="360900" cy="360900"/>
          </a:xfrm>
          <a:prstGeom prst="ellipse">
            <a:avLst/>
          </a:prstGeom>
          <a:solidFill>
            <a:srgbClr val="FF5F46"/>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30" name="Google Shape;5230;p773"/>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5231" name="Shape 5231"/>
        <p:cNvGrpSpPr/>
        <p:nvPr/>
      </p:nvGrpSpPr>
      <p:grpSpPr>
        <a:xfrm>
          <a:off x="0" y="0"/>
          <a:ext cx="0" cy="0"/>
          <a:chOff x="0" y="0"/>
          <a:chExt cx="0" cy="0"/>
        </a:xfrm>
      </p:grpSpPr>
      <p:sp>
        <p:nvSpPr>
          <p:cNvPr id="5232" name="Google Shape;5232;p77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33" name="Google Shape;5233;p774"/>
          <p:cNvSpPr/>
          <p:nvPr/>
        </p:nvSpPr>
        <p:spPr>
          <a:xfrm>
            <a:off x="7667125" y="149220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34" name="Google Shape;5234;p774"/>
          <p:cNvSpPr/>
          <p:nvPr/>
        </p:nvSpPr>
        <p:spPr>
          <a:xfrm>
            <a:off x="8412300" y="2223900"/>
            <a:ext cx="735900" cy="14922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35" name="Google Shape;5235;p77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36" name="Google Shape;5236;p774"/>
          <p:cNvSpPr/>
          <p:nvPr/>
        </p:nvSpPr>
        <p:spPr>
          <a:xfrm rot="10800000">
            <a:off x="7653813" y="2223900"/>
            <a:ext cx="1492200" cy="1492200"/>
          </a:xfrm>
          <a:prstGeom prst="ellipse">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37" name="Google Shape;5237;p774"/>
          <p:cNvSpPr/>
          <p:nvPr/>
        </p:nvSpPr>
        <p:spPr>
          <a:xfrm rot="-5400000">
            <a:off x="7655825" y="0"/>
            <a:ext cx="1492200" cy="1492200"/>
          </a:xfrm>
          <a:prstGeom prst="rtTriangle">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38" name="Google Shape;5238;p774"/>
          <p:cNvSpPr/>
          <p:nvPr/>
        </p:nvSpPr>
        <p:spPr>
          <a:xfrm rot="-5400000">
            <a:off x="6217229" y="-50"/>
            <a:ext cx="360300" cy="360300"/>
          </a:xfrm>
          <a:prstGeom prst="rtTriangle">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rPr lang="en" sz="1400"/>
              <a:t>   </a:t>
            </a:r>
            <a:endParaRPr sz="1400"/>
          </a:p>
        </p:txBody>
      </p:sp>
      <p:sp>
        <p:nvSpPr>
          <p:cNvPr id="5239" name="Google Shape;5239;p774"/>
          <p:cNvSpPr/>
          <p:nvPr/>
        </p:nvSpPr>
        <p:spPr>
          <a:xfrm>
            <a:off x="8783100"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40" name="Google Shape;5240;p774"/>
          <p:cNvSpPr/>
          <p:nvPr/>
        </p:nvSpPr>
        <p:spPr>
          <a:xfrm>
            <a:off x="7294925" y="401725"/>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41" name="Google Shape;5241;p774"/>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5242" name="Google Shape;5242;p774"/>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cxnSp>
        <p:nvCxnSpPr>
          <p:cNvPr id="5243" name="Google Shape;5243;p774"/>
          <p:cNvCxnSpPr/>
          <p:nvPr/>
        </p:nvCxnSpPr>
        <p:spPr>
          <a:xfrm>
            <a:off x="85312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244" name="Google Shape;5244;p774"/>
          <p:cNvCxnSpPr/>
          <p:nvPr/>
        </p:nvCxnSpPr>
        <p:spPr>
          <a:xfrm>
            <a:off x="86556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245" name="Google Shape;5245;p774"/>
          <p:cNvCxnSpPr/>
          <p:nvPr/>
        </p:nvCxnSpPr>
        <p:spPr>
          <a:xfrm>
            <a:off x="87801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246" name="Google Shape;5246;p774"/>
          <p:cNvCxnSpPr/>
          <p:nvPr/>
        </p:nvCxnSpPr>
        <p:spPr>
          <a:xfrm>
            <a:off x="89045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247" name="Google Shape;5247;p774"/>
          <p:cNvCxnSpPr/>
          <p:nvPr/>
        </p:nvCxnSpPr>
        <p:spPr>
          <a:xfrm>
            <a:off x="9029000" y="1489725"/>
            <a:ext cx="0" cy="73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5248" name="Shape 5248"/>
        <p:cNvGrpSpPr/>
        <p:nvPr/>
      </p:nvGrpSpPr>
      <p:grpSpPr>
        <a:xfrm>
          <a:off x="0" y="0"/>
          <a:ext cx="0" cy="0"/>
          <a:chOff x="0" y="0"/>
          <a:chExt cx="0" cy="0"/>
        </a:xfrm>
      </p:grpSpPr>
      <p:pic>
        <p:nvPicPr>
          <p:cNvPr id="5249" name="Google Shape;5249;p775"/>
          <p:cNvPicPr preferRelativeResize="0"/>
          <p:nvPr/>
        </p:nvPicPr>
        <p:blipFill rotWithShape="1">
          <a:blip r:embed="rId2">
            <a:alphaModFix/>
          </a:blip>
          <a:srcRect b="0" l="0" r="0" t="0"/>
          <a:stretch/>
        </p:blipFill>
        <p:spPr>
          <a:xfrm>
            <a:off x="2266475" y="2114800"/>
            <a:ext cx="4609921" cy="730699"/>
          </a:xfrm>
          <a:prstGeom prst="rect">
            <a:avLst/>
          </a:prstGeom>
          <a:noFill/>
          <a:ln>
            <a:noFill/>
          </a:ln>
        </p:spPr>
      </p:pic>
      <p:sp>
        <p:nvSpPr>
          <p:cNvPr id="5250" name="Google Shape;5250;p77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5251" name="Shape 5251"/>
        <p:cNvGrpSpPr/>
        <p:nvPr/>
      </p:nvGrpSpPr>
      <p:grpSpPr>
        <a:xfrm>
          <a:off x="0" y="0"/>
          <a:ext cx="0" cy="0"/>
          <a:chOff x="0" y="0"/>
          <a:chExt cx="0" cy="0"/>
        </a:xfrm>
      </p:grpSpPr>
      <p:pic>
        <p:nvPicPr>
          <p:cNvPr id="5252" name="Google Shape;5252;p776"/>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5253" name="Google Shape;5253;p77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3 Title Slide B - Light 1 2">
    <p:spTree>
      <p:nvGrpSpPr>
        <p:cNvPr id="5254" name="Shape 5254"/>
        <p:cNvGrpSpPr/>
        <p:nvPr/>
      </p:nvGrpSpPr>
      <p:grpSpPr>
        <a:xfrm>
          <a:off x="0" y="0"/>
          <a:ext cx="0" cy="0"/>
          <a:chOff x="0" y="0"/>
          <a:chExt cx="0" cy="0"/>
        </a:xfrm>
      </p:grpSpPr>
      <p:pic>
        <p:nvPicPr>
          <p:cNvPr id="5255" name="Google Shape;5255;p777"/>
          <p:cNvPicPr preferRelativeResize="0"/>
          <p:nvPr/>
        </p:nvPicPr>
        <p:blipFill rotWithShape="1">
          <a:blip r:embed="rId2">
            <a:alphaModFix/>
          </a:blip>
          <a:srcRect b="49" l="0" r="0" t="39"/>
          <a:stretch/>
        </p:blipFill>
        <p:spPr>
          <a:xfrm>
            <a:off x="-76200" y="-37340"/>
            <a:ext cx="9227423" cy="5189065"/>
          </a:xfrm>
          <a:prstGeom prst="rect">
            <a:avLst/>
          </a:prstGeom>
          <a:noFill/>
          <a:ln>
            <a:noFill/>
          </a:ln>
        </p:spPr>
      </p:pic>
      <p:sp>
        <p:nvSpPr>
          <p:cNvPr id="5256" name="Google Shape;5256;p777"/>
          <p:cNvSpPr txBox="1"/>
          <p:nvPr>
            <p:ph type="ctrTitle"/>
          </p:nvPr>
        </p:nvSpPr>
        <p:spPr>
          <a:xfrm>
            <a:off x="45731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257" name="Google Shape;5257;p777"/>
          <p:cNvSpPr txBox="1"/>
          <p:nvPr>
            <p:ph idx="1" type="subTitle"/>
          </p:nvPr>
        </p:nvSpPr>
        <p:spPr>
          <a:xfrm>
            <a:off x="457326" y="2876550"/>
            <a:ext cx="4628700" cy="918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258" name="Google Shape;5258;p777"/>
          <p:cNvCxnSpPr/>
          <p:nvPr/>
        </p:nvCxnSpPr>
        <p:spPr>
          <a:xfrm>
            <a:off x="552545"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5259" name="Google Shape;5259;p777"/>
          <p:cNvSpPr txBox="1"/>
          <p:nvPr>
            <p:ph idx="2" type="subTitle"/>
          </p:nvPr>
        </p:nvSpPr>
        <p:spPr>
          <a:xfrm>
            <a:off x="457326" y="4317000"/>
            <a:ext cx="3947700" cy="369300"/>
          </a:xfrm>
          <a:prstGeom prst="rect">
            <a:avLst/>
          </a:prstGeom>
          <a:noFill/>
          <a:ln>
            <a:noFill/>
          </a:ln>
        </p:spPr>
        <p:txBody>
          <a:bodyPr anchorCtr="0" anchor="t" bIns="0" lIns="91425" spcFirstLastPara="1" rIns="0" wrap="square" tIns="0">
            <a:noAutofit/>
          </a:bodyPr>
          <a:lstStyle>
            <a:lvl1pPr lvl="0" algn="l">
              <a:lnSpc>
                <a:spcPct val="100000"/>
              </a:lnSpc>
              <a:spcBef>
                <a:spcPts val="800"/>
              </a:spcBef>
              <a:spcAft>
                <a:spcPts val="0"/>
              </a:spcAft>
              <a:buClr>
                <a:srgbClr val="FFFFFF"/>
              </a:buClr>
              <a:buSzPts val="1600"/>
              <a:buNone/>
              <a:defRPr sz="1200">
                <a:solidFill>
                  <a:srgbClr val="FFFFFF"/>
                </a:solidFill>
              </a:defRPr>
            </a:lvl1pPr>
            <a:lvl2pPr lvl="1" algn="l">
              <a:lnSpc>
                <a:spcPct val="100000"/>
              </a:lnSpc>
              <a:spcBef>
                <a:spcPts val="400"/>
              </a:spcBef>
              <a:spcAft>
                <a:spcPts val="0"/>
              </a:spcAft>
              <a:buSzPts val="2000"/>
              <a:buNone/>
              <a:defRPr/>
            </a:lvl2pPr>
            <a:lvl3pPr lvl="2" algn="l">
              <a:lnSpc>
                <a:spcPct val="100000"/>
              </a:lnSpc>
              <a:spcBef>
                <a:spcPts val="400"/>
              </a:spcBef>
              <a:spcAft>
                <a:spcPts val="0"/>
              </a:spcAft>
              <a:buSzPts val="1600"/>
              <a:buNone/>
              <a:defRPr/>
            </a:lvl3pPr>
            <a:lvl4pPr lvl="3" algn="l">
              <a:lnSpc>
                <a:spcPct val="100000"/>
              </a:lnSpc>
              <a:spcBef>
                <a:spcPts val="400"/>
              </a:spcBef>
              <a:spcAft>
                <a:spcPts val="0"/>
              </a:spcAft>
              <a:buSzPts val="1600"/>
              <a:buNone/>
              <a:defRPr/>
            </a:lvl4pPr>
            <a:lvl5pPr lvl="4" algn="l">
              <a:lnSpc>
                <a:spcPct val="100000"/>
              </a:lnSpc>
              <a:spcBef>
                <a:spcPts val="400"/>
              </a:spcBef>
              <a:spcAft>
                <a:spcPts val="0"/>
              </a:spcAft>
              <a:buSzPts val="1600"/>
              <a:buNone/>
              <a:defRPr/>
            </a:lvl5pPr>
            <a:lvl6pPr lvl="5" algn="l">
              <a:lnSpc>
                <a:spcPct val="100000"/>
              </a:lnSpc>
              <a:spcBef>
                <a:spcPts val="400"/>
              </a:spcBef>
              <a:spcAft>
                <a:spcPts val="0"/>
              </a:spcAft>
              <a:buSzPts val="1600"/>
              <a:buNone/>
              <a:defRPr/>
            </a:lvl6pPr>
            <a:lvl7pPr lvl="6" algn="l">
              <a:lnSpc>
                <a:spcPct val="100000"/>
              </a:lnSpc>
              <a:spcBef>
                <a:spcPts val="400"/>
              </a:spcBef>
              <a:spcAft>
                <a:spcPts val="0"/>
              </a:spcAft>
              <a:buSzPts val="1600"/>
              <a:buNone/>
              <a:defRPr/>
            </a:lvl7pPr>
            <a:lvl8pPr lvl="7" algn="l">
              <a:lnSpc>
                <a:spcPct val="100000"/>
              </a:lnSpc>
              <a:spcBef>
                <a:spcPts val="400"/>
              </a:spcBef>
              <a:spcAft>
                <a:spcPts val="0"/>
              </a:spcAft>
              <a:buSzPts val="1600"/>
              <a:buNone/>
              <a:defRPr/>
            </a:lvl8pPr>
            <a:lvl9pPr lvl="8" algn="l">
              <a:lnSpc>
                <a:spcPct val="100000"/>
              </a:lnSpc>
              <a:spcBef>
                <a:spcPts val="400"/>
              </a:spcBef>
              <a:spcAft>
                <a:spcPts val="0"/>
              </a:spcAft>
              <a:buSzPts val="1600"/>
              <a:buNone/>
              <a:defRPr/>
            </a:lvl9pPr>
          </a:lstStyle>
          <a:p/>
        </p:txBody>
      </p:sp>
      <p:pic>
        <p:nvPicPr>
          <p:cNvPr id="5260" name="Google Shape;5260;p777"/>
          <p:cNvPicPr preferRelativeResize="0"/>
          <p:nvPr/>
        </p:nvPicPr>
        <p:blipFill rotWithShape="1">
          <a:blip r:embed="rId3">
            <a:alphaModFix/>
          </a:blip>
          <a:srcRect b="0" l="0" r="0" t="0"/>
          <a:stretch/>
        </p:blipFill>
        <p:spPr>
          <a:xfrm>
            <a:off x="457327" y="457204"/>
            <a:ext cx="1918719" cy="305155"/>
          </a:xfrm>
          <a:prstGeom prst="rect">
            <a:avLst/>
          </a:prstGeom>
          <a:noFill/>
          <a:ln>
            <a:noFill/>
          </a:ln>
        </p:spPr>
      </p:pic>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
    <p:spTree>
      <p:nvGrpSpPr>
        <p:cNvPr id="5261" name="Shape 5261"/>
        <p:cNvGrpSpPr/>
        <p:nvPr/>
      </p:nvGrpSpPr>
      <p:grpSpPr>
        <a:xfrm>
          <a:off x="0" y="0"/>
          <a:ext cx="0" cy="0"/>
          <a:chOff x="0" y="0"/>
          <a:chExt cx="0" cy="0"/>
        </a:xfrm>
      </p:grpSpPr>
      <p:sp>
        <p:nvSpPr>
          <p:cNvPr id="5262" name="Google Shape;5262;p778"/>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263" name="Google Shape;5263;p778"/>
          <p:cNvSpPr txBox="1"/>
          <p:nvPr/>
        </p:nvSpPr>
        <p:spPr>
          <a:xfrm>
            <a:off x="485052" y="4771125"/>
            <a:ext cx="4034400" cy="3078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©2024 Databricks Inc. — All rights reserved</a:t>
            </a:r>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554" name="Shape 554"/>
        <p:cNvGrpSpPr/>
        <p:nvPr/>
      </p:nvGrpSpPr>
      <p:grpSpPr>
        <a:xfrm>
          <a:off x="0" y="0"/>
          <a:ext cx="0" cy="0"/>
          <a:chOff x="0" y="0"/>
          <a:chExt cx="0" cy="0"/>
        </a:xfrm>
      </p:grpSpPr>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bg>
      <p:bgPr>
        <a:solidFill>
          <a:schemeClr val="lt1"/>
        </a:solidFill>
      </p:bgPr>
    </p:bg>
    <p:spTree>
      <p:nvGrpSpPr>
        <p:cNvPr id="5264" name="Shape 5264"/>
        <p:cNvGrpSpPr/>
        <p:nvPr/>
      </p:nvGrpSpPr>
      <p:grpSpPr>
        <a:xfrm>
          <a:off x="0" y="0"/>
          <a:ext cx="0" cy="0"/>
          <a:chOff x="0" y="0"/>
          <a:chExt cx="0" cy="0"/>
        </a:xfrm>
      </p:grpSpPr>
      <p:sp>
        <p:nvSpPr>
          <p:cNvPr id="5265" name="Google Shape;5265;p77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00"/>
            </a:lvl2pPr>
            <a:lvl3pPr lvl="2" algn="l">
              <a:lnSpc>
                <a:spcPct val="100000"/>
              </a:lnSpc>
              <a:spcBef>
                <a:spcPts val="0"/>
              </a:spcBef>
              <a:spcAft>
                <a:spcPts val="0"/>
              </a:spcAft>
              <a:buSzPts val="1500"/>
              <a:buNone/>
              <a:defRPr sz="1400"/>
            </a:lvl3pPr>
            <a:lvl4pPr lvl="3" algn="l">
              <a:lnSpc>
                <a:spcPct val="100000"/>
              </a:lnSpc>
              <a:spcBef>
                <a:spcPts val="0"/>
              </a:spcBef>
              <a:spcAft>
                <a:spcPts val="0"/>
              </a:spcAft>
              <a:buSzPts val="1500"/>
              <a:buNone/>
              <a:defRPr sz="1400"/>
            </a:lvl4pPr>
            <a:lvl5pPr lvl="4" algn="l">
              <a:lnSpc>
                <a:spcPct val="100000"/>
              </a:lnSpc>
              <a:spcBef>
                <a:spcPts val="0"/>
              </a:spcBef>
              <a:spcAft>
                <a:spcPts val="0"/>
              </a:spcAft>
              <a:buSzPts val="1500"/>
              <a:buNone/>
              <a:defRPr sz="1400"/>
            </a:lvl5pPr>
            <a:lvl6pPr lvl="5" algn="l">
              <a:lnSpc>
                <a:spcPct val="100000"/>
              </a:lnSpc>
              <a:spcBef>
                <a:spcPts val="0"/>
              </a:spcBef>
              <a:spcAft>
                <a:spcPts val="0"/>
              </a:spcAft>
              <a:buSzPts val="1500"/>
              <a:buNone/>
              <a:defRPr sz="1400"/>
            </a:lvl6pPr>
            <a:lvl7pPr lvl="6" algn="l">
              <a:lnSpc>
                <a:spcPct val="100000"/>
              </a:lnSpc>
              <a:spcBef>
                <a:spcPts val="0"/>
              </a:spcBef>
              <a:spcAft>
                <a:spcPts val="0"/>
              </a:spcAft>
              <a:buSzPts val="1500"/>
              <a:buNone/>
              <a:defRPr sz="1400"/>
            </a:lvl7pPr>
            <a:lvl8pPr lvl="7" algn="l">
              <a:lnSpc>
                <a:spcPct val="100000"/>
              </a:lnSpc>
              <a:spcBef>
                <a:spcPts val="0"/>
              </a:spcBef>
              <a:spcAft>
                <a:spcPts val="0"/>
              </a:spcAft>
              <a:buSzPts val="1500"/>
              <a:buNone/>
              <a:defRPr sz="1400"/>
            </a:lvl8pPr>
            <a:lvl9pPr lvl="8" algn="l">
              <a:lnSpc>
                <a:spcPct val="100000"/>
              </a:lnSpc>
              <a:spcBef>
                <a:spcPts val="0"/>
              </a:spcBef>
              <a:spcAft>
                <a:spcPts val="0"/>
              </a:spcAft>
              <a:buSzPts val="1500"/>
              <a:buNone/>
              <a:defRPr sz="1400"/>
            </a:lvl9pPr>
          </a:lstStyle>
          <a:p/>
        </p:txBody>
      </p:sp>
      <p:sp>
        <p:nvSpPr>
          <p:cNvPr id="5266" name="Google Shape;5266;p779"/>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00"/>
              </a:spcBef>
              <a:spcAft>
                <a:spcPts val="0"/>
              </a:spcAft>
              <a:buClr>
                <a:schemeClr val="accent1"/>
              </a:buClr>
              <a:buSzPts val="2400"/>
              <a:buFont typeface="DM Sans"/>
              <a:buChar char="•"/>
              <a:defRPr i="0" sz="1800" u="none" cap="none" strike="noStrike">
                <a:solidFill>
                  <a:schemeClr val="dk1"/>
                </a:solidFill>
                <a:latin typeface="DM Sans"/>
                <a:ea typeface="DM Sans"/>
                <a:cs typeface="DM Sans"/>
                <a:sym typeface="DM Sans"/>
              </a:defRPr>
            </a:lvl1pPr>
            <a:lvl2pPr indent="-355600" lvl="1" marL="914400" marR="0" algn="l">
              <a:lnSpc>
                <a:spcPct val="115000"/>
              </a:lnSpc>
              <a:spcBef>
                <a:spcPts val="400"/>
              </a:spcBef>
              <a:spcAft>
                <a:spcPts val="0"/>
              </a:spcAft>
              <a:buClr>
                <a:schemeClr val="accent4"/>
              </a:buClr>
              <a:buSzPts val="2000"/>
              <a:buFont typeface="DM Sans"/>
              <a:buChar char="•"/>
              <a:defRPr i="0" sz="1500" u="none" cap="none" strike="noStrike">
                <a:solidFill>
                  <a:schemeClr val="dk1"/>
                </a:solidFill>
                <a:latin typeface="DM Sans"/>
                <a:ea typeface="DM Sans"/>
                <a:cs typeface="DM Sans"/>
                <a:sym typeface="DM Sans"/>
              </a:defRPr>
            </a:lvl2pPr>
            <a:lvl3pPr indent="-330200" lvl="2" marL="1371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5267" name="Google Shape;5267;p77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268" name="Google Shape;5268;p779"/>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400"/>
              </a:spcBef>
              <a:spcAft>
                <a:spcPts val="0"/>
              </a:spcAft>
              <a:buSzPts val="2000"/>
              <a:buChar char="•"/>
              <a:defRPr/>
            </a:lvl2pPr>
            <a:lvl3pPr indent="-330200" lvl="2" marL="1371600" algn="l">
              <a:lnSpc>
                <a:spcPct val="90000"/>
              </a:lnSpc>
              <a:spcBef>
                <a:spcPts val="400"/>
              </a:spcBef>
              <a:spcAft>
                <a:spcPts val="0"/>
              </a:spcAft>
              <a:buSzPts val="1600"/>
              <a:buChar char="•"/>
              <a:defRPr/>
            </a:lvl3pPr>
            <a:lvl4pPr indent="-330200" lvl="3" marL="1828800" algn="l">
              <a:lnSpc>
                <a:spcPct val="90000"/>
              </a:lnSpc>
              <a:spcBef>
                <a:spcPts val="400"/>
              </a:spcBef>
              <a:spcAft>
                <a:spcPts val="0"/>
              </a:spcAft>
              <a:buSzPts val="1600"/>
              <a:buChar char="•"/>
              <a:defRPr/>
            </a:lvl4pPr>
            <a:lvl5pPr indent="-330200" lvl="4" marL="2286000" algn="l">
              <a:lnSpc>
                <a:spcPct val="90000"/>
              </a:lnSpc>
              <a:spcBef>
                <a:spcPts val="400"/>
              </a:spcBef>
              <a:spcAft>
                <a:spcPts val="0"/>
              </a:spcAft>
              <a:buSzPts val="1600"/>
              <a:buChar char="•"/>
              <a:defRPr/>
            </a:lvl5pPr>
            <a:lvl6pPr indent="-330200" lvl="5" marL="2743200" algn="l">
              <a:lnSpc>
                <a:spcPct val="90000"/>
              </a:lnSpc>
              <a:spcBef>
                <a:spcPts val="400"/>
              </a:spcBef>
              <a:spcAft>
                <a:spcPts val="0"/>
              </a:spcAft>
              <a:buSzPts val="1600"/>
              <a:buChar char="•"/>
              <a:defRPr/>
            </a:lvl6pPr>
            <a:lvl7pPr indent="-330200" lvl="6" marL="3200400" algn="l">
              <a:lnSpc>
                <a:spcPct val="90000"/>
              </a:lnSpc>
              <a:spcBef>
                <a:spcPts val="400"/>
              </a:spcBef>
              <a:spcAft>
                <a:spcPts val="0"/>
              </a:spcAft>
              <a:buSzPts val="1600"/>
              <a:buChar char="•"/>
              <a:defRPr/>
            </a:lvl7pPr>
            <a:lvl8pPr indent="-330200" lvl="7" marL="3657600" algn="l">
              <a:lnSpc>
                <a:spcPct val="90000"/>
              </a:lnSpc>
              <a:spcBef>
                <a:spcPts val="400"/>
              </a:spcBef>
              <a:spcAft>
                <a:spcPts val="0"/>
              </a:spcAft>
              <a:buSzPts val="1600"/>
              <a:buChar char="•"/>
              <a:defRPr/>
            </a:lvl8pPr>
            <a:lvl9pPr indent="-330200" lvl="8" marL="4114800" algn="l">
              <a:lnSpc>
                <a:spcPct val="90000"/>
              </a:lnSpc>
              <a:spcBef>
                <a:spcPts val="400"/>
              </a:spcBef>
              <a:spcAft>
                <a:spcPts val="0"/>
              </a:spcAft>
              <a:buSzPts val="1600"/>
              <a:buChar char="•"/>
              <a:defRPr/>
            </a:lvl9pPr>
          </a:lstStyle>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p:cSld name="7 Content A - Basic_1">
    <p:bg>
      <p:bgPr>
        <a:solidFill>
          <a:schemeClr val="lt1"/>
        </a:solidFill>
      </p:bgPr>
    </p:bg>
    <p:spTree>
      <p:nvGrpSpPr>
        <p:cNvPr id="5269" name="Shape 5269"/>
        <p:cNvGrpSpPr/>
        <p:nvPr/>
      </p:nvGrpSpPr>
      <p:grpSpPr>
        <a:xfrm>
          <a:off x="0" y="0"/>
          <a:ext cx="0" cy="0"/>
          <a:chOff x="0" y="0"/>
          <a:chExt cx="0" cy="0"/>
        </a:xfrm>
      </p:grpSpPr>
      <p:sp>
        <p:nvSpPr>
          <p:cNvPr id="5270" name="Google Shape;5270;p78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23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800"/>
              <a:buNone/>
              <a:defRPr sz="1400"/>
            </a:lvl2pPr>
            <a:lvl3pPr lvl="2" algn="l">
              <a:lnSpc>
                <a:spcPct val="100000"/>
              </a:lnSpc>
              <a:spcBef>
                <a:spcPts val="0"/>
              </a:spcBef>
              <a:spcAft>
                <a:spcPts val="0"/>
              </a:spcAft>
              <a:buSzPts val="800"/>
              <a:buNone/>
              <a:defRPr sz="1400"/>
            </a:lvl3pPr>
            <a:lvl4pPr lvl="3" algn="l">
              <a:lnSpc>
                <a:spcPct val="100000"/>
              </a:lnSpc>
              <a:spcBef>
                <a:spcPts val="0"/>
              </a:spcBef>
              <a:spcAft>
                <a:spcPts val="0"/>
              </a:spcAft>
              <a:buSzPts val="800"/>
              <a:buNone/>
              <a:defRPr sz="1400"/>
            </a:lvl4pPr>
            <a:lvl5pPr lvl="4" algn="l">
              <a:lnSpc>
                <a:spcPct val="100000"/>
              </a:lnSpc>
              <a:spcBef>
                <a:spcPts val="0"/>
              </a:spcBef>
              <a:spcAft>
                <a:spcPts val="0"/>
              </a:spcAft>
              <a:buSzPts val="800"/>
              <a:buNone/>
              <a:defRPr sz="1400"/>
            </a:lvl5pPr>
            <a:lvl6pPr lvl="5" algn="l">
              <a:lnSpc>
                <a:spcPct val="100000"/>
              </a:lnSpc>
              <a:spcBef>
                <a:spcPts val="0"/>
              </a:spcBef>
              <a:spcAft>
                <a:spcPts val="0"/>
              </a:spcAft>
              <a:buSzPts val="800"/>
              <a:buNone/>
              <a:defRPr sz="1400"/>
            </a:lvl6pPr>
            <a:lvl7pPr lvl="6" algn="l">
              <a:lnSpc>
                <a:spcPct val="100000"/>
              </a:lnSpc>
              <a:spcBef>
                <a:spcPts val="0"/>
              </a:spcBef>
              <a:spcAft>
                <a:spcPts val="0"/>
              </a:spcAft>
              <a:buSzPts val="800"/>
              <a:buNone/>
              <a:defRPr sz="1400"/>
            </a:lvl7pPr>
            <a:lvl8pPr lvl="7" algn="l">
              <a:lnSpc>
                <a:spcPct val="100000"/>
              </a:lnSpc>
              <a:spcBef>
                <a:spcPts val="0"/>
              </a:spcBef>
              <a:spcAft>
                <a:spcPts val="0"/>
              </a:spcAft>
              <a:buSzPts val="800"/>
              <a:buNone/>
              <a:defRPr sz="1400"/>
            </a:lvl8pPr>
            <a:lvl9pPr lvl="8" algn="l">
              <a:lnSpc>
                <a:spcPct val="100000"/>
              </a:lnSpc>
              <a:spcBef>
                <a:spcPts val="0"/>
              </a:spcBef>
              <a:spcAft>
                <a:spcPts val="0"/>
              </a:spcAft>
              <a:buSzPts val="800"/>
              <a:buNone/>
              <a:defRPr sz="1400"/>
            </a:lvl9pPr>
          </a:lstStyle>
          <a:p/>
        </p:txBody>
      </p:sp>
      <p:sp>
        <p:nvSpPr>
          <p:cNvPr id="5271" name="Google Shape;5271;p780"/>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4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100"/>
              <a:buChar char="•"/>
              <a:defRPr/>
            </a:lvl2pPr>
            <a:lvl3pPr lvl="2" algn="l">
              <a:lnSpc>
                <a:spcPct val="90000"/>
              </a:lnSpc>
              <a:spcBef>
                <a:spcPts val="400"/>
              </a:spcBef>
              <a:spcAft>
                <a:spcPts val="0"/>
              </a:spcAft>
              <a:buSzPts val="900"/>
              <a:buChar char="•"/>
              <a:defRPr/>
            </a:lvl3pPr>
            <a:lvl4pPr lvl="3" algn="l">
              <a:lnSpc>
                <a:spcPct val="90000"/>
              </a:lnSpc>
              <a:spcBef>
                <a:spcPts val="400"/>
              </a:spcBef>
              <a:spcAft>
                <a:spcPts val="0"/>
              </a:spcAft>
              <a:buSzPts val="900"/>
              <a:buChar char="•"/>
              <a:defRPr/>
            </a:lvl4pPr>
            <a:lvl5pPr lvl="4" algn="l">
              <a:lnSpc>
                <a:spcPct val="90000"/>
              </a:lnSpc>
              <a:spcBef>
                <a:spcPts val="400"/>
              </a:spcBef>
              <a:spcAft>
                <a:spcPts val="0"/>
              </a:spcAft>
              <a:buSzPts val="900"/>
              <a:buChar char="•"/>
              <a:defRPr/>
            </a:lvl5pPr>
            <a:lvl6pPr lvl="5" algn="l">
              <a:lnSpc>
                <a:spcPct val="90000"/>
              </a:lnSpc>
              <a:spcBef>
                <a:spcPts val="400"/>
              </a:spcBef>
              <a:spcAft>
                <a:spcPts val="0"/>
              </a:spcAft>
              <a:buSzPts val="900"/>
              <a:buChar char="•"/>
              <a:defRPr/>
            </a:lvl6pPr>
            <a:lvl7pPr lvl="6" algn="l">
              <a:lnSpc>
                <a:spcPct val="90000"/>
              </a:lnSpc>
              <a:spcBef>
                <a:spcPts val="400"/>
              </a:spcBef>
              <a:spcAft>
                <a:spcPts val="0"/>
              </a:spcAft>
              <a:buSzPts val="900"/>
              <a:buChar char="•"/>
              <a:defRPr/>
            </a:lvl7pPr>
            <a:lvl8pPr lvl="7" algn="l">
              <a:lnSpc>
                <a:spcPct val="90000"/>
              </a:lnSpc>
              <a:spcBef>
                <a:spcPts val="400"/>
              </a:spcBef>
              <a:spcAft>
                <a:spcPts val="0"/>
              </a:spcAft>
              <a:buSzPts val="900"/>
              <a:buChar char="•"/>
              <a:defRPr/>
            </a:lvl8pPr>
            <a:lvl9pPr lvl="8" algn="l">
              <a:lnSpc>
                <a:spcPct val="90000"/>
              </a:lnSpc>
              <a:spcBef>
                <a:spcPts val="400"/>
              </a:spcBef>
              <a:spcAft>
                <a:spcPts val="0"/>
              </a:spcAft>
              <a:buSzPts val="900"/>
              <a:buChar char="•"/>
              <a:defRPr/>
            </a:lvl9pPr>
          </a:lstStyle>
          <a:p/>
        </p:txBody>
      </p:sp>
      <p:sp>
        <p:nvSpPr>
          <p:cNvPr id="5272" name="Google Shape;5272;p780"/>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7 Content A - Basic_8">
    <p:bg>
      <p:bgPr>
        <a:solidFill>
          <a:schemeClr val="lt1"/>
        </a:solidFill>
      </p:bgPr>
    </p:bg>
    <p:spTree>
      <p:nvGrpSpPr>
        <p:cNvPr id="5273" name="Shape 5273"/>
        <p:cNvGrpSpPr/>
        <p:nvPr/>
      </p:nvGrpSpPr>
      <p:grpSpPr>
        <a:xfrm>
          <a:off x="0" y="0"/>
          <a:ext cx="0" cy="0"/>
          <a:chOff x="0" y="0"/>
          <a:chExt cx="0" cy="0"/>
        </a:xfrm>
      </p:grpSpPr>
      <p:sp>
        <p:nvSpPr>
          <p:cNvPr id="5274" name="Google Shape;5274;p78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00"/>
            </a:lvl2pPr>
            <a:lvl3pPr lvl="2" algn="l">
              <a:lnSpc>
                <a:spcPct val="100000"/>
              </a:lnSpc>
              <a:spcBef>
                <a:spcPts val="0"/>
              </a:spcBef>
              <a:spcAft>
                <a:spcPts val="0"/>
              </a:spcAft>
              <a:buSzPts val="1500"/>
              <a:buNone/>
              <a:defRPr sz="1400"/>
            </a:lvl3pPr>
            <a:lvl4pPr lvl="3" algn="l">
              <a:lnSpc>
                <a:spcPct val="100000"/>
              </a:lnSpc>
              <a:spcBef>
                <a:spcPts val="0"/>
              </a:spcBef>
              <a:spcAft>
                <a:spcPts val="0"/>
              </a:spcAft>
              <a:buSzPts val="1500"/>
              <a:buNone/>
              <a:defRPr sz="1400"/>
            </a:lvl4pPr>
            <a:lvl5pPr lvl="4" algn="l">
              <a:lnSpc>
                <a:spcPct val="100000"/>
              </a:lnSpc>
              <a:spcBef>
                <a:spcPts val="0"/>
              </a:spcBef>
              <a:spcAft>
                <a:spcPts val="0"/>
              </a:spcAft>
              <a:buSzPts val="1500"/>
              <a:buNone/>
              <a:defRPr sz="1400"/>
            </a:lvl5pPr>
            <a:lvl6pPr lvl="5" algn="l">
              <a:lnSpc>
                <a:spcPct val="100000"/>
              </a:lnSpc>
              <a:spcBef>
                <a:spcPts val="0"/>
              </a:spcBef>
              <a:spcAft>
                <a:spcPts val="0"/>
              </a:spcAft>
              <a:buSzPts val="1500"/>
              <a:buNone/>
              <a:defRPr sz="1400"/>
            </a:lvl6pPr>
            <a:lvl7pPr lvl="6" algn="l">
              <a:lnSpc>
                <a:spcPct val="100000"/>
              </a:lnSpc>
              <a:spcBef>
                <a:spcPts val="0"/>
              </a:spcBef>
              <a:spcAft>
                <a:spcPts val="0"/>
              </a:spcAft>
              <a:buSzPts val="1500"/>
              <a:buNone/>
              <a:defRPr sz="1400"/>
            </a:lvl7pPr>
            <a:lvl8pPr lvl="7" algn="l">
              <a:lnSpc>
                <a:spcPct val="100000"/>
              </a:lnSpc>
              <a:spcBef>
                <a:spcPts val="0"/>
              </a:spcBef>
              <a:spcAft>
                <a:spcPts val="0"/>
              </a:spcAft>
              <a:buSzPts val="1500"/>
              <a:buNone/>
              <a:defRPr sz="1400"/>
            </a:lvl8pPr>
            <a:lvl9pPr lvl="8" algn="l">
              <a:lnSpc>
                <a:spcPct val="100000"/>
              </a:lnSpc>
              <a:spcBef>
                <a:spcPts val="0"/>
              </a:spcBef>
              <a:spcAft>
                <a:spcPts val="0"/>
              </a:spcAft>
              <a:buSzPts val="1500"/>
              <a:buNone/>
              <a:defRPr sz="1400"/>
            </a:lvl9pPr>
          </a:lstStyle>
          <a:p/>
        </p:txBody>
      </p:sp>
      <p:sp>
        <p:nvSpPr>
          <p:cNvPr id="5275" name="Google Shape;5275;p781"/>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00"/>
              </a:spcBef>
              <a:spcAft>
                <a:spcPts val="0"/>
              </a:spcAft>
              <a:buClr>
                <a:schemeClr val="accent1"/>
              </a:buClr>
              <a:buSzPts val="2400"/>
              <a:buFont typeface="DM Sans"/>
              <a:buChar char="•"/>
              <a:defRPr i="0" sz="1800" u="none" cap="none" strike="noStrike">
                <a:solidFill>
                  <a:schemeClr val="dk1"/>
                </a:solidFill>
                <a:latin typeface="DM Sans"/>
                <a:ea typeface="DM Sans"/>
                <a:cs typeface="DM Sans"/>
                <a:sym typeface="DM Sans"/>
              </a:defRPr>
            </a:lvl1pPr>
            <a:lvl2pPr indent="-355600" lvl="1" marL="914400" marR="0" algn="l">
              <a:lnSpc>
                <a:spcPct val="115000"/>
              </a:lnSpc>
              <a:spcBef>
                <a:spcPts val="400"/>
              </a:spcBef>
              <a:spcAft>
                <a:spcPts val="0"/>
              </a:spcAft>
              <a:buClr>
                <a:schemeClr val="accent4"/>
              </a:buClr>
              <a:buSzPts val="2000"/>
              <a:buFont typeface="DM Sans"/>
              <a:buChar char="•"/>
              <a:defRPr i="0" sz="1500" u="none" cap="none" strike="noStrike">
                <a:solidFill>
                  <a:schemeClr val="dk1"/>
                </a:solidFill>
                <a:latin typeface="DM Sans"/>
                <a:ea typeface="DM Sans"/>
                <a:cs typeface="DM Sans"/>
                <a:sym typeface="DM Sans"/>
              </a:defRPr>
            </a:lvl2pPr>
            <a:lvl3pPr indent="-330200" lvl="2" marL="1371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5276" name="Google Shape;5276;p78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277" name="Google Shape;5277;p781"/>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400"/>
              </a:spcBef>
              <a:spcAft>
                <a:spcPts val="0"/>
              </a:spcAft>
              <a:buSzPts val="2000"/>
              <a:buChar char="•"/>
              <a:defRPr/>
            </a:lvl2pPr>
            <a:lvl3pPr indent="-330200" lvl="2" marL="1371600" algn="l">
              <a:lnSpc>
                <a:spcPct val="90000"/>
              </a:lnSpc>
              <a:spcBef>
                <a:spcPts val="400"/>
              </a:spcBef>
              <a:spcAft>
                <a:spcPts val="0"/>
              </a:spcAft>
              <a:buSzPts val="1600"/>
              <a:buChar char="•"/>
              <a:defRPr/>
            </a:lvl3pPr>
            <a:lvl4pPr indent="-330200" lvl="3" marL="1828800" algn="l">
              <a:lnSpc>
                <a:spcPct val="90000"/>
              </a:lnSpc>
              <a:spcBef>
                <a:spcPts val="400"/>
              </a:spcBef>
              <a:spcAft>
                <a:spcPts val="0"/>
              </a:spcAft>
              <a:buSzPts val="1600"/>
              <a:buChar char="•"/>
              <a:defRPr/>
            </a:lvl4pPr>
            <a:lvl5pPr indent="-330200" lvl="4" marL="2286000" algn="l">
              <a:lnSpc>
                <a:spcPct val="90000"/>
              </a:lnSpc>
              <a:spcBef>
                <a:spcPts val="400"/>
              </a:spcBef>
              <a:spcAft>
                <a:spcPts val="0"/>
              </a:spcAft>
              <a:buSzPts val="1600"/>
              <a:buChar char="•"/>
              <a:defRPr/>
            </a:lvl5pPr>
            <a:lvl6pPr indent="-330200" lvl="5" marL="2743200" algn="l">
              <a:lnSpc>
                <a:spcPct val="90000"/>
              </a:lnSpc>
              <a:spcBef>
                <a:spcPts val="400"/>
              </a:spcBef>
              <a:spcAft>
                <a:spcPts val="0"/>
              </a:spcAft>
              <a:buSzPts val="1600"/>
              <a:buChar char="•"/>
              <a:defRPr/>
            </a:lvl6pPr>
            <a:lvl7pPr indent="-330200" lvl="6" marL="3200400" algn="l">
              <a:lnSpc>
                <a:spcPct val="90000"/>
              </a:lnSpc>
              <a:spcBef>
                <a:spcPts val="400"/>
              </a:spcBef>
              <a:spcAft>
                <a:spcPts val="0"/>
              </a:spcAft>
              <a:buSzPts val="1600"/>
              <a:buChar char="•"/>
              <a:defRPr/>
            </a:lvl7pPr>
            <a:lvl8pPr indent="-330200" lvl="7" marL="3657600" algn="l">
              <a:lnSpc>
                <a:spcPct val="90000"/>
              </a:lnSpc>
              <a:spcBef>
                <a:spcPts val="400"/>
              </a:spcBef>
              <a:spcAft>
                <a:spcPts val="0"/>
              </a:spcAft>
              <a:buSzPts val="1600"/>
              <a:buChar char="•"/>
              <a:defRPr/>
            </a:lvl8pPr>
            <a:lvl9pPr indent="-330200" lvl="8" marL="4114800" algn="l">
              <a:lnSpc>
                <a:spcPct val="90000"/>
              </a:lnSpc>
              <a:spcBef>
                <a:spcPts val="400"/>
              </a:spcBef>
              <a:spcAft>
                <a:spcPts val="0"/>
              </a:spcAft>
              <a:buSzPts val="1600"/>
              <a:buChar char="•"/>
              <a:defRPr/>
            </a:lvl9pPr>
          </a:lstStyle>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OBJECT_1_2_6">
    <p:bg>
      <p:bgPr>
        <a:solidFill>
          <a:schemeClr val="lt1"/>
        </a:solidFill>
      </p:bgPr>
    </p:bg>
    <p:spTree>
      <p:nvGrpSpPr>
        <p:cNvPr id="5278" name="Shape 5278"/>
        <p:cNvGrpSpPr/>
        <p:nvPr/>
      </p:nvGrpSpPr>
      <p:grpSpPr>
        <a:xfrm>
          <a:off x="0" y="0"/>
          <a:ext cx="0" cy="0"/>
          <a:chOff x="0" y="0"/>
          <a:chExt cx="0" cy="0"/>
        </a:xfrm>
      </p:grpSpPr>
      <p:sp>
        <p:nvSpPr>
          <p:cNvPr id="5279" name="Google Shape;5279;p78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280" name="Google Shape;5280;p782"/>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Mono Medium"/>
              <a:buNone/>
              <a:defRPr sz="1800">
                <a:solidFill>
                  <a:schemeClr val="accent1"/>
                </a:solidFill>
                <a:latin typeface="DM Mono Medium"/>
                <a:ea typeface="DM Mono Medium"/>
                <a:cs typeface="DM Mono Medium"/>
                <a:sym typeface="DM Mono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281" name="Google Shape;5281;p782"/>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_1">
    <p:bg>
      <p:bgPr>
        <a:solidFill>
          <a:schemeClr val="lt1"/>
        </a:solidFill>
      </p:bgPr>
    </p:bg>
    <p:spTree>
      <p:nvGrpSpPr>
        <p:cNvPr id="5282" name="Shape 5282"/>
        <p:cNvGrpSpPr/>
        <p:nvPr/>
      </p:nvGrpSpPr>
      <p:grpSpPr>
        <a:xfrm>
          <a:off x="0" y="0"/>
          <a:ext cx="0" cy="0"/>
          <a:chOff x="0" y="0"/>
          <a:chExt cx="0" cy="0"/>
        </a:xfrm>
      </p:grpSpPr>
      <p:sp>
        <p:nvSpPr>
          <p:cNvPr id="5283" name="Google Shape;5283;p78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284" name="Google Shape;5284;p783"/>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285" name="Google Shape;5285;p783"/>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12">
    <p:bg>
      <p:bgPr>
        <a:solidFill>
          <a:schemeClr val="lt1"/>
        </a:solidFill>
      </p:bgPr>
    </p:bg>
    <p:spTree>
      <p:nvGrpSpPr>
        <p:cNvPr id="5286" name="Shape 5286"/>
        <p:cNvGrpSpPr/>
        <p:nvPr/>
      </p:nvGrpSpPr>
      <p:grpSpPr>
        <a:xfrm>
          <a:off x="0" y="0"/>
          <a:ext cx="0" cy="0"/>
          <a:chOff x="0" y="0"/>
          <a:chExt cx="0" cy="0"/>
        </a:xfrm>
      </p:grpSpPr>
      <p:sp>
        <p:nvSpPr>
          <p:cNvPr id="5287" name="Google Shape;5287;p78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88" name="Google Shape;5288;p78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289" name="Google Shape;5289;p78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290" name="Google Shape;5290;p784"/>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p:cSld name="1_7 Content A - Basic_2">
    <p:bg>
      <p:bgPr>
        <a:solidFill>
          <a:schemeClr val="lt1"/>
        </a:solidFill>
      </p:bgPr>
    </p:bg>
    <p:spTree>
      <p:nvGrpSpPr>
        <p:cNvPr id="5291" name="Shape 5291"/>
        <p:cNvGrpSpPr/>
        <p:nvPr/>
      </p:nvGrpSpPr>
      <p:grpSpPr>
        <a:xfrm>
          <a:off x="0" y="0"/>
          <a:ext cx="0" cy="0"/>
          <a:chOff x="0" y="0"/>
          <a:chExt cx="0" cy="0"/>
        </a:xfrm>
      </p:grpSpPr>
      <p:sp>
        <p:nvSpPr>
          <p:cNvPr id="5292" name="Google Shape;5292;p785"/>
          <p:cNvSpPr txBox="1"/>
          <p:nvPr>
            <p:ph idx="1" type="body"/>
          </p:nvPr>
        </p:nvSpPr>
        <p:spPr>
          <a:xfrm>
            <a:off x="231325" y="1554956"/>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1"/>
              </a:buClr>
              <a:buSzPts val="1800"/>
              <a:buFont typeface="Inter"/>
              <a:buChar char="•"/>
              <a:defRPr i="0" sz="1800" u="none" cap="none" strike="noStrike">
                <a:solidFill>
                  <a:schemeClr val="dk1"/>
                </a:solidFill>
              </a:defRPr>
            </a:lvl1pPr>
            <a:lvl2pPr indent="-323850" lvl="1" marL="914400" marR="0" algn="l">
              <a:lnSpc>
                <a:spcPct val="115000"/>
              </a:lnSpc>
              <a:spcBef>
                <a:spcPts val="400"/>
              </a:spcBef>
              <a:spcAft>
                <a:spcPts val="0"/>
              </a:spcAft>
              <a:buClr>
                <a:schemeClr val="dk1"/>
              </a:buClr>
              <a:buSzPts val="1500"/>
              <a:buFont typeface="Inter"/>
              <a:buChar char="•"/>
              <a:defRPr i="0" sz="1500" u="none" cap="none" strike="noStrike">
                <a:solidFill>
                  <a:schemeClr val="dk1"/>
                </a:solidFill>
                <a:latin typeface="Inter"/>
                <a:ea typeface="Inter"/>
                <a:cs typeface="Inter"/>
                <a:sym typeface="Inter"/>
              </a:defRPr>
            </a:lvl2pPr>
            <a:lvl3pPr indent="-304800" lvl="2" marL="13716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3pPr>
            <a:lvl4pPr indent="-304800" lvl="3" marL="18288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4pPr>
            <a:lvl5pPr indent="-304800" lvl="4" marL="22860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5pPr>
            <a:lvl6pPr indent="-304800" lvl="5" marL="27432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6pPr>
            <a:lvl7pPr indent="-304800" lvl="6" marL="32004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7pPr>
            <a:lvl8pPr indent="-304800" lvl="7" marL="36576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8pPr>
            <a:lvl9pPr indent="-304800" lvl="8" marL="41148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9pPr>
          </a:lstStyle>
          <a:p/>
        </p:txBody>
      </p:sp>
      <p:sp>
        <p:nvSpPr>
          <p:cNvPr id="5293" name="Google Shape;5293;p785"/>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Font typeface="DM Mono"/>
              <a:buNone/>
              <a:defRPr>
                <a:solidFill>
                  <a:schemeClr val="dk1"/>
                </a:solidFill>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5294" name="Google Shape;5294;p78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295" name="Google Shape;5295;p785"/>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Inter"/>
                <a:ea typeface="Inter"/>
                <a:cs typeface="Inter"/>
                <a:sym typeface="Inter"/>
              </a:rPr>
              <a:t>©2024 Databricks Inc. — All rights reserved</a:t>
            </a:r>
            <a:endParaRPr i="0" sz="800" u="none" cap="none" strike="noStrike">
              <a:solidFill>
                <a:schemeClr val="dk1"/>
              </a:solidFill>
              <a:latin typeface="Inter"/>
              <a:ea typeface="Inter"/>
              <a:cs typeface="Inter"/>
              <a:sym typeface="Inter"/>
            </a:endParaRPr>
          </a:p>
        </p:txBody>
      </p:sp>
      <p:pic>
        <p:nvPicPr>
          <p:cNvPr id="5296" name="Google Shape;5296;p785"/>
          <p:cNvPicPr preferRelativeResize="0"/>
          <p:nvPr/>
        </p:nvPicPr>
        <p:blipFill>
          <a:blip r:embed="rId2">
            <a:alphaModFix/>
          </a:blip>
          <a:stretch>
            <a:fillRect/>
          </a:stretch>
        </p:blipFill>
        <p:spPr>
          <a:xfrm>
            <a:off x="152475" y="4913560"/>
            <a:ext cx="739550" cy="62860"/>
          </a:xfrm>
          <a:prstGeom prst="rect">
            <a:avLst/>
          </a:prstGeom>
          <a:noFill/>
          <a:ln>
            <a:noFill/>
          </a:ln>
        </p:spPr>
      </p:pic>
      <p:sp>
        <p:nvSpPr>
          <p:cNvPr id="5297" name="Google Shape;5297;p785"/>
          <p:cNvSpPr txBox="1"/>
          <p:nvPr>
            <p:ph idx="2" type="subTitle"/>
          </p:nvPr>
        </p:nvSpPr>
        <p:spPr>
          <a:xfrm>
            <a:off x="231325" y="798400"/>
            <a:ext cx="8684100" cy="322500"/>
          </a:xfrm>
          <a:prstGeom prst="rect">
            <a:avLst/>
          </a:prstGeom>
        </p:spPr>
        <p:txBody>
          <a:bodyPr anchorCtr="0" anchor="t" bIns="0" lIns="0" spcFirstLastPara="1" rIns="0" wrap="square" tIns="0">
            <a:spAutoFit/>
          </a:bodyPr>
          <a:lstStyle>
            <a:lvl1pPr lvl="0">
              <a:spcBef>
                <a:spcPts val="800"/>
              </a:spcBef>
              <a:spcAft>
                <a:spcPts val="0"/>
              </a:spcAft>
              <a:buClr>
                <a:schemeClr val="accent4"/>
              </a:buClr>
              <a:buSzPts val="1800"/>
              <a:buNone/>
              <a:defRPr b="1">
                <a:solidFill>
                  <a:schemeClr val="accent4"/>
                </a:solidFill>
              </a:defRPr>
            </a:lvl1pPr>
            <a:lvl2pPr lvl="1">
              <a:spcBef>
                <a:spcPts val="400"/>
              </a:spcBef>
              <a:spcAft>
                <a:spcPts val="0"/>
              </a:spcAft>
              <a:buClr>
                <a:schemeClr val="accent4"/>
              </a:buClr>
              <a:buSzPts val="1500"/>
              <a:buNone/>
              <a:defRPr>
                <a:solidFill>
                  <a:schemeClr val="accent4"/>
                </a:solidFill>
              </a:defRPr>
            </a:lvl2pPr>
            <a:lvl3pPr lvl="2">
              <a:spcBef>
                <a:spcPts val="400"/>
              </a:spcBef>
              <a:spcAft>
                <a:spcPts val="0"/>
              </a:spcAft>
              <a:buClr>
                <a:schemeClr val="accent4"/>
              </a:buClr>
              <a:buSzPts val="1200"/>
              <a:buNone/>
              <a:defRPr>
                <a:solidFill>
                  <a:schemeClr val="accent4"/>
                </a:solidFill>
              </a:defRPr>
            </a:lvl3pPr>
            <a:lvl4pPr lvl="3">
              <a:spcBef>
                <a:spcPts val="400"/>
              </a:spcBef>
              <a:spcAft>
                <a:spcPts val="0"/>
              </a:spcAft>
              <a:buClr>
                <a:schemeClr val="accent4"/>
              </a:buClr>
              <a:buSzPts val="1200"/>
              <a:buNone/>
              <a:defRPr>
                <a:solidFill>
                  <a:schemeClr val="accent4"/>
                </a:solidFill>
              </a:defRPr>
            </a:lvl4pPr>
            <a:lvl5pPr lvl="4">
              <a:spcBef>
                <a:spcPts val="400"/>
              </a:spcBef>
              <a:spcAft>
                <a:spcPts val="0"/>
              </a:spcAft>
              <a:buClr>
                <a:schemeClr val="accent4"/>
              </a:buClr>
              <a:buSzPts val="1200"/>
              <a:buNone/>
              <a:defRPr>
                <a:solidFill>
                  <a:schemeClr val="accent4"/>
                </a:solidFill>
              </a:defRPr>
            </a:lvl5pPr>
            <a:lvl6pPr lvl="5">
              <a:spcBef>
                <a:spcPts val="400"/>
              </a:spcBef>
              <a:spcAft>
                <a:spcPts val="0"/>
              </a:spcAft>
              <a:buClr>
                <a:schemeClr val="accent4"/>
              </a:buClr>
              <a:buSzPts val="1200"/>
              <a:buNone/>
              <a:defRPr>
                <a:solidFill>
                  <a:schemeClr val="accent4"/>
                </a:solidFill>
              </a:defRPr>
            </a:lvl6pPr>
            <a:lvl7pPr lvl="6">
              <a:spcBef>
                <a:spcPts val="400"/>
              </a:spcBef>
              <a:spcAft>
                <a:spcPts val="0"/>
              </a:spcAft>
              <a:buClr>
                <a:schemeClr val="accent4"/>
              </a:buClr>
              <a:buSzPts val="1200"/>
              <a:buNone/>
              <a:defRPr>
                <a:solidFill>
                  <a:schemeClr val="accent4"/>
                </a:solidFill>
              </a:defRPr>
            </a:lvl7pPr>
            <a:lvl8pPr lvl="7">
              <a:spcBef>
                <a:spcPts val="400"/>
              </a:spcBef>
              <a:spcAft>
                <a:spcPts val="0"/>
              </a:spcAft>
              <a:buClr>
                <a:schemeClr val="accent4"/>
              </a:buClr>
              <a:buSzPts val="1200"/>
              <a:buNone/>
              <a:defRPr>
                <a:solidFill>
                  <a:schemeClr val="accent4"/>
                </a:solidFill>
              </a:defRPr>
            </a:lvl8pPr>
            <a:lvl9pPr lvl="8">
              <a:spcBef>
                <a:spcPts val="40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2">
  <p:cSld name="OBJECT_1_14">
    <p:bg>
      <p:bgPr>
        <a:solidFill>
          <a:schemeClr val="lt1"/>
        </a:solidFill>
      </p:bgPr>
    </p:bg>
    <p:spTree>
      <p:nvGrpSpPr>
        <p:cNvPr id="5298" name="Shape 5298"/>
        <p:cNvGrpSpPr/>
        <p:nvPr/>
      </p:nvGrpSpPr>
      <p:grpSpPr>
        <a:xfrm>
          <a:off x="0" y="0"/>
          <a:ext cx="0" cy="0"/>
          <a:chOff x="0" y="0"/>
          <a:chExt cx="0" cy="0"/>
        </a:xfrm>
      </p:grpSpPr>
      <p:sp>
        <p:nvSpPr>
          <p:cNvPr id="5299" name="Google Shape;5299;p78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00" name="Google Shape;5300;p78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301" name="Google Shape;5301;p78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302" name="Google Shape;5302;p786"/>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7 Content A - Basic_3">
    <p:bg>
      <p:bgPr>
        <a:solidFill>
          <a:schemeClr val="lt1"/>
        </a:solidFill>
      </p:bgPr>
    </p:bg>
    <p:spTree>
      <p:nvGrpSpPr>
        <p:cNvPr id="5303" name="Shape 5303"/>
        <p:cNvGrpSpPr/>
        <p:nvPr/>
      </p:nvGrpSpPr>
      <p:grpSpPr>
        <a:xfrm>
          <a:off x="0" y="0"/>
          <a:ext cx="0" cy="0"/>
          <a:chOff x="0" y="0"/>
          <a:chExt cx="0" cy="0"/>
        </a:xfrm>
      </p:grpSpPr>
      <p:sp>
        <p:nvSpPr>
          <p:cNvPr id="5304" name="Google Shape;5304;p78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00"/>
            </a:lvl2pPr>
            <a:lvl3pPr lvl="2" algn="l">
              <a:lnSpc>
                <a:spcPct val="100000"/>
              </a:lnSpc>
              <a:spcBef>
                <a:spcPts val="0"/>
              </a:spcBef>
              <a:spcAft>
                <a:spcPts val="0"/>
              </a:spcAft>
              <a:buSzPts val="1500"/>
              <a:buNone/>
              <a:defRPr sz="1400"/>
            </a:lvl3pPr>
            <a:lvl4pPr lvl="3" algn="l">
              <a:lnSpc>
                <a:spcPct val="100000"/>
              </a:lnSpc>
              <a:spcBef>
                <a:spcPts val="0"/>
              </a:spcBef>
              <a:spcAft>
                <a:spcPts val="0"/>
              </a:spcAft>
              <a:buSzPts val="1500"/>
              <a:buNone/>
              <a:defRPr sz="1400"/>
            </a:lvl4pPr>
            <a:lvl5pPr lvl="4" algn="l">
              <a:lnSpc>
                <a:spcPct val="100000"/>
              </a:lnSpc>
              <a:spcBef>
                <a:spcPts val="0"/>
              </a:spcBef>
              <a:spcAft>
                <a:spcPts val="0"/>
              </a:spcAft>
              <a:buSzPts val="1500"/>
              <a:buNone/>
              <a:defRPr sz="1400"/>
            </a:lvl5pPr>
            <a:lvl6pPr lvl="5" algn="l">
              <a:lnSpc>
                <a:spcPct val="100000"/>
              </a:lnSpc>
              <a:spcBef>
                <a:spcPts val="0"/>
              </a:spcBef>
              <a:spcAft>
                <a:spcPts val="0"/>
              </a:spcAft>
              <a:buSzPts val="1500"/>
              <a:buNone/>
              <a:defRPr sz="1400"/>
            </a:lvl6pPr>
            <a:lvl7pPr lvl="6" algn="l">
              <a:lnSpc>
                <a:spcPct val="100000"/>
              </a:lnSpc>
              <a:spcBef>
                <a:spcPts val="0"/>
              </a:spcBef>
              <a:spcAft>
                <a:spcPts val="0"/>
              </a:spcAft>
              <a:buSzPts val="1500"/>
              <a:buNone/>
              <a:defRPr sz="1400"/>
            </a:lvl7pPr>
            <a:lvl8pPr lvl="7" algn="l">
              <a:lnSpc>
                <a:spcPct val="100000"/>
              </a:lnSpc>
              <a:spcBef>
                <a:spcPts val="0"/>
              </a:spcBef>
              <a:spcAft>
                <a:spcPts val="0"/>
              </a:spcAft>
              <a:buSzPts val="1500"/>
              <a:buNone/>
              <a:defRPr sz="1400"/>
            </a:lvl8pPr>
            <a:lvl9pPr lvl="8" algn="l">
              <a:lnSpc>
                <a:spcPct val="100000"/>
              </a:lnSpc>
              <a:spcBef>
                <a:spcPts val="0"/>
              </a:spcBef>
              <a:spcAft>
                <a:spcPts val="0"/>
              </a:spcAft>
              <a:buSzPts val="1500"/>
              <a:buNone/>
              <a:defRPr sz="1400"/>
            </a:lvl9pPr>
          </a:lstStyle>
          <a:p/>
        </p:txBody>
      </p:sp>
      <p:sp>
        <p:nvSpPr>
          <p:cNvPr id="5305" name="Google Shape;5305;p787"/>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00"/>
              </a:spcBef>
              <a:spcAft>
                <a:spcPts val="0"/>
              </a:spcAft>
              <a:buClr>
                <a:schemeClr val="accent1"/>
              </a:buClr>
              <a:buSzPts val="2400"/>
              <a:buFont typeface="DM Sans"/>
              <a:buChar char="•"/>
              <a:defRPr i="0" sz="1800" u="none" cap="none" strike="noStrike">
                <a:solidFill>
                  <a:schemeClr val="dk1"/>
                </a:solidFill>
                <a:latin typeface="DM Sans"/>
                <a:ea typeface="DM Sans"/>
                <a:cs typeface="DM Sans"/>
                <a:sym typeface="DM Sans"/>
              </a:defRPr>
            </a:lvl1pPr>
            <a:lvl2pPr indent="-355600" lvl="1" marL="914400" marR="0" algn="l">
              <a:lnSpc>
                <a:spcPct val="115000"/>
              </a:lnSpc>
              <a:spcBef>
                <a:spcPts val="400"/>
              </a:spcBef>
              <a:spcAft>
                <a:spcPts val="0"/>
              </a:spcAft>
              <a:buClr>
                <a:schemeClr val="accent4"/>
              </a:buClr>
              <a:buSzPts val="2000"/>
              <a:buFont typeface="DM Sans"/>
              <a:buChar char="•"/>
              <a:defRPr i="0" sz="1500" u="none" cap="none" strike="noStrike">
                <a:solidFill>
                  <a:schemeClr val="dk1"/>
                </a:solidFill>
                <a:latin typeface="DM Sans"/>
                <a:ea typeface="DM Sans"/>
                <a:cs typeface="DM Sans"/>
                <a:sym typeface="DM Sans"/>
              </a:defRPr>
            </a:lvl2pPr>
            <a:lvl3pPr indent="-330200" lvl="2" marL="1371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5306" name="Google Shape;5306;p78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307" name="Google Shape;5307;p787"/>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400"/>
              </a:spcBef>
              <a:spcAft>
                <a:spcPts val="0"/>
              </a:spcAft>
              <a:buSzPts val="2000"/>
              <a:buChar char="•"/>
              <a:defRPr/>
            </a:lvl2pPr>
            <a:lvl3pPr indent="-330200" lvl="2" marL="1371600" algn="l">
              <a:lnSpc>
                <a:spcPct val="90000"/>
              </a:lnSpc>
              <a:spcBef>
                <a:spcPts val="400"/>
              </a:spcBef>
              <a:spcAft>
                <a:spcPts val="0"/>
              </a:spcAft>
              <a:buSzPts val="1600"/>
              <a:buChar char="•"/>
              <a:defRPr/>
            </a:lvl3pPr>
            <a:lvl4pPr indent="-330200" lvl="3" marL="1828800" algn="l">
              <a:lnSpc>
                <a:spcPct val="90000"/>
              </a:lnSpc>
              <a:spcBef>
                <a:spcPts val="400"/>
              </a:spcBef>
              <a:spcAft>
                <a:spcPts val="0"/>
              </a:spcAft>
              <a:buSzPts val="1600"/>
              <a:buChar char="•"/>
              <a:defRPr/>
            </a:lvl4pPr>
            <a:lvl5pPr indent="-330200" lvl="4" marL="2286000" algn="l">
              <a:lnSpc>
                <a:spcPct val="90000"/>
              </a:lnSpc>
              <a:spcBef>
                <a:spcPts val="400"/>
              </a:spcBef>
              <a:spcAft>
                <a:spcPts val="0"/>
              </a:spcAft>
              <a:buSzPts val="1600"/>
              <a:buChar char="•"/>
              <a:defRPr/>
            </a:lvl5pPr>
            <a:lvl6pPr indent="-330200" lvl="5" marL="2743200" algn="l">
              <a:lnSpc>
                <a:spcPct val="90000"/>
              </a:lnSpc>
              <a:spcBef>
                <a:spcPts val="400"/>
              </a:spcBef>
              <a:spcAft>
                <a:spcPts val="0"/>
              </a:spcAft>
              <a:buSzPts val="1600"/>
              <a:buChar char="•"/>
              <a:defRPr/>
            </a:lvl6pPr>
            <a:lvl7pPr indent="-330200" lvl="6" marL="3200400" algn="l">
              <a:lnSpc>
                <a:spcPct val="90000"/>
              </a:lnSpc>
              <a:spcBef>
                <a:spcPts val="400"/>
              </a:spcBef>
              <a:spcAft>
                <a:spcPts val="0"/>
              </a:spcAft>
              <a:buSzPts val="1600"/>
              <a:buChar char="•"/>
              <a:defRPr/>
            </a:lvl7pPr>
            <a:lvl8pPr indent="-330200" lvl="7" marL="3657600" algn="l">
              <a:lnSpc>
                <a:spcPct val="90000"/>
              </a:lnSpc>
              <a:spcBef>
                <a:spcPts val="400"/>
              </a:spcBef>
              <a:spcAft>
                <a:spcPts val="0"/>
              </a:spcAft>
              <a:buSzPts val="1600"/>
              <a:buChar char="•"/>
              <a:defRPr/>
            </a:lvl8pPr>
            <a:lvl9pPr indent="-330200" lvl="8" marL="4114800" algn="l">
              <a:lnSpc>
                <a:spcPct val="90000"/>
              </a:lnSpc>
              <a:spcBef>
                <a:spcPts val="400"/>
              </a:spcBef>
              <a:spcAft>
                <a:spcPts val="0"/>
              </a:spcAft>
              <a:buSzPts val="1600"/>
              <a:buChar char="•"/>
              <a:defRPr/>
            </a:lvl9pPr>
          </a:lstStyle>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3">
  <p:cSld name="1_7 Content A - Basic_2_1">
    <p:bg>
      <p:bgPr>
        <a:solidFill>
          <a:schemeClr val="lt1"/>
        </a:solidFill>
      </p:bgPr>
    </p:bg>
    <p:spTree>
      <p:nvGrpSpPr>
        <p:cNvPr id="5308" name="Shape 5308"/>
        <p:cNvGrpSpPr/>
        <p:nvPr/>
      </p:nvGrpSpPr>
      <p:grpSpPr>
        <a:xfrm>
          <a:off x="0" y="0"/>
          <a:ext cx="0" cy="0"/>
          <a:chOff x="0" y="0"/>
          <a:chExt cx="0" cy="0"/>
        </a:xfrm>
      </p:grpSpPr>
      <p:sp>
        <p:nvSpPr>
          <p:cNvPr id="5309" name="Google Shape;5309;p78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310" name="Google Shape;5310;p78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311" name="Google Shape;5311;p78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312" name="Google Shape;5312;p788"/>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1" showMasterSp="0">
  <p:cSld name="Walk-in Light">
    <p:spTree>
      <p:nvGrpSpPr>
        <p:cNvPr id="555" name="Shape 555"/>
        <p:cNvGrpSpPr/>
        <p:nvPr/>
      </p:nvGrpSpPr>
      <p:grpSpPr>
        <a:xfrm>
          <a:off x="0" y="0"/>
          <a:ext cx="0" cy="0"/>
          <a:chOff x="0" y="0"/>
          <a:chExt cx="0" cy="0"/>
        </a:xfrm>
      </p:grpSpPr>
      <p:pic>
        <p:nvPicPr>
          <p:cNvPr id="556" name="Google Shape;556;p80"/>
          <p:cNvPicPr preferRelativeResize="0"/>
          <p:nvPr/>
        </p:nvPicPr>
        <p:blipFill rotWithShape="1">
          <a:blip r:embed="rId2">
            <a:alphaModFix/>
          </a:blip>
          <a:srcRect b="0" l="30834" r="27145" t="15583"/>
          <a:stretch/>
        </p:blipFill>
        <p:spPr>
          <a:xfrm>
            <a:off x="0" y="0"/>
            <a:ext cx="3843397" cy="5143500"/>
          </a:xfrm>
          <a:prstGeom prst="rect">
            <a:avLst/>
          </a:prstGeom>
          <a:noFill/>
          <a:ln>
            <a:noFill/>
          </a:ln>
        </p:spPr>
      </p:pic>
      <p:sp>
        <p:nvSpPr>
          <p:cNvPr id="557" name="Google Shape;557;p8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558" name="Google Shape;558;p80"/>
          <p:cNvPicPr preferRelativeResize="0"/>
          <p:nvPr/>
        </p:nvPicPr>
        <p:blipFill rotWithShape="1">
          <a:blip r:embed="rId3">
            <a:alphaModFix/>
          </a:blip>
          <a:srcRect b="0" l="0" r="0" t="0"/>
          <a:stretch/>
        </p:blipFill>
        <p:spPr>
          <a:xfrm flipH="1">
            <a:off x="2307083" y="0"/>
            <a:ext cx="1536315" cy="5142212"/>
          </a:xfrm>
          <a:prstGeom prst="rect">
            <a:avLst/>
          </a:prstGeom>
          <a:noFill/>
          <a:ln>
            <a:noFill/>
          </a:ln>
          <a:effectLst>
            <a:outerShdw blurRad="114300" rotWithShape="0" algn="ctr" dir="10800000" dist="88900">
              <a:srgbClr val="000000">
                <a:alpha val="11760"/>
              </a:srgbClr>
            </a:outerShdw>
          </a:effectLst>
        </p:spPr>
      </p:pic>
      <p:grpSp>
        <p:nvGrpSpPr>
          <p:cNvPr id="559" name="Google Shape;559;p80"/>
          <p:cNvGrpSpPr/>
          <p:nvPr/>
        </p:nvGrpSpPr>
        <p:grpSpPr>
          <a:xfrm>
            <a:off x="7595940" y="2972091"/>
            <a:ext cx="1552448" cy="1714778"/>
            <a:chOff x="9724233" y="3396300"/>
            <a:chExt cx="2470085" cy="2728800"/>
          </a:xfrm>
        </p:grpSpPr>
        <p:sp>
          <p:nvSpPr>
            <p:cNvPr id="560" name="Google Shape;560;p80"/>
            <p:cNvSpPr/>
            <p:nvPr/>
          </p:nvSpPr>
          <p:spPr>
            <a:xfrm rot="-5400000">
              <a:off x="10205018" y="3396600"/>
              <a:ext cx="1989600" cy="1989000"/>
            </a:xfrm>
            <a:prstGeom prst="rtTriangle">
              <a:avLst/>
            </a:prstGeom>
            <a:solidFill>
              <a:srgbClr val="EAEAE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9F7F4"/>
                </a:solidFill>
                <a:latin typeface="Arial"/>
                <a:ea typeface="Arial"/>
                <a:cs typeface="Arial"/>
                <a:sym typeface="Arial"/>
              </a:endParaRPr>
            </a:p>
          </p:txBody>
        </p:sp>
        <p:sp>
          <p:nvSpPr>
            <p:cNvPr id="561" name="Google Shape;561;p80"/>
            <p:cNvSpPr/>
            <p:nvPr/>
          </p:nvSpPr>
          <p:spPr>
            <a:xfrm>
              <a:off x="9724233" y="3931933"/>
              <a:ext cx="481200" cy="481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2" name="Google Shape;562;p80"/>
            <p:cNvSpPr/>
            <p:nvPr/>
          </p:nvSpPr>
          <p:spPr>
            <a:xfrm>
              <a:off x="10220381" y="5385900"/>
              <a:ext cx="738900" cy="739200"/>
            </a:xfrm>
            <a:prstGeom prst="rect">
              <a:avLst/>
            </a:prstGeom>
            <a:solidFill>
              <a:srgbClr val="EAEAEA">
                <a:alpha val="498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9F7F4"/>
                </a:solidFill>
                <a:latin typeface="Arial"/>
                <a:ea typeface="Arial"/>
                <a:cs typeface="Arial"/>
                <a:sym typeface="Arial"/>
              </a:endParaRPr>
            </a:p>
          </p:txBody>
        </p:sp>
      </p:grpSp>
      <p:sp>
        <p:nvSpPr>
          <p:cNvPr id="563" name="Google Shape;563;p80"/>
          <p:cNvSpPr/>
          <p:nvPr/>
        </p:nvSpPr>
        <p:spPr>
          <a:xfrm flipH="1" rot="10800000">
            <a:off x="0" y="0"/>
            <a:ext cx="1449900" cy="1449900"/>
          </a:xfrm>
          <a:prstGeom prst="rtTriangle">
            <a:avLst/>
          </a:prstGeom>
          <a:solidFill>
            <a:schemeClr val="dk2">
              <a:alpha val="725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4" name="Google Shape;564;p80"/>
          <p:cNvSpPr/>
          <p:nvPr/>
        </p:nvSpPr>
        <p:spPr>
          <a:xfrm>
            <a:off x="1696210" y="4325400"/>
            <a:ext cx="1220625" cy="825212"/>
          </a:xfrm>
          <a:custGeom>
            <a:rect b="b" l="l" r="r" t="t"/>
            <a:pathLst>
              <a:path extrusionOk="0" h="1100283" w="1627500">
                <a:moveTo>
                  <a:pt x="813750" y="0"/>
                </a:moveTo>
                <a:cubicBezTo>
                  <a:pt x="1263172" y="0"/>
                  <a:pt x="1627500" y="364463"/>
                  <a:pt x="1627500" y="814050"/>
                </a:cubicBezTo>
                <a:cubicBezTo>
                  <a:pt x="1627500" y="870249"/>
                  <a:pt x="1621807" y="925117"/>
                  <a:pt x="1610968" y="978110"/>
                </a:cubicBezTo>
                <a:lnTo>
                  <a:pt x="1573057" y="1100283"/>
                </a:lnTo>
                <a:lnTo>
                  <a:pt x="54444" y="1100283"/>
                </a:lnTo>
                <a:lnTo>
                  <a:pt x="16533" y="978110"/>
                </a:lnTo>
                <a:cubicBezTo>
                  <a:pt x="5693" y="925117"/>
                  <a:pt x="0" y="870249"/>
                  <a:pt x="0" y="814050"/>
                </a:cubicBezTo>
                <a:cubicBezTo>
                  <a:pt x="0" y="364463"/>
                  <a:pt x="364328" y="0"/>
                  <a:pt x="813750" y="0"/>
                </a:cubicBezTo>
                <a:close/>
              </a:path>
            </a:pathLst>
          </a:custGeom>
          <a:solidFill>
            <a:schemeClr val="accent5">
              <a:alpha val="760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5" name="Google Shape;565;p80"/>
          <p:cNvSpPr txBox="1"/>
          <p:nvPr/>
        </p:nvSpPr>
        <p:spPr>
          <a:xfrm>
            <a:off x="3040438"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©2022 Databricks Inc. — All rights reserved</a:t>
            </a:r>
            <a:endParaRPr b="0" i="0" sz="800" u="none" cap="none" strike="noStrike">
              <a:solidFill>
                <a:schemeClr val="accent5"/>
              </a:solidFill>
              <a:latin typeface="DM Sans"/>
              <a:ea typeface="DM Sans"/>
              <a:cs typeface="DM Sans"/>
              <a:sym typeface="DM Sans"/>
            </a:endParaRPr>
          </a:p>
        </p:txBody>
      </p:sp>
      <p:pic>
        <p:nvPicPr>
          <p:cNvPr id="566" name="Google Shape;566;p80"/>
          <p:cNvPicPr preferRelativeResize="0"/>
          <p:nvPr/>
        </p:nvPicPr>
        <p:blipFill rotWithShape="1">
          <a:blip r:embed="rId4">
            <a:alphaModFix/>
          </a:blip>
          <a:srcRect b="0" l="0" r="0" t="0"/>
          <a:stretch/>
        </p:blipFill>
        <p:spPr>
          <a:xfrm>
            <a:off x="8001082" y="4854977"/>
            <a:ext cx="140040" cy="140040"/>
          </a:xfrm>
          <a:prstGeom prst="rect">
            <a:avLst/>
          </a:prstGeom>
          <a:noFill/>
          <a:ln>
            <a:noFill/>
          </a:ln>
        </p:spPr>
      </p:pic>
      <p:sp>
        <p:nvSpPr>
          <p:cNvPr id="567" name="Google Shape;567;p80"/>
          <p:cNvSpPr txBox="1"/>
          <p:nvPr/>
        </p:nvSpPr>
        <p:spPr>
          <a:xfrm>
            <a:off x="3949264" y="2075461"/>
            <a:ext cx="4826100" cy="1500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3300" u="none" cap="none" strike="noStrike">
                <a:solidFill>
                  <a:schemeClr val="dk1"/>
                </a:solidFill>
                <a:latin typeface="DM Sans Medium"/>
                <a:ea typeface="DM Sans Medium"/>
                <a:cs typeface="DM Sans Medium"/>
                <a:sym typeface="DM Sans Medium"/>
              </a:rPr>
              <a:t>Product Advisory Board</a:t>
            </a:r>
            <a:endParaRPr sz="1100"/>
          </a:p>
          <a:p>
            <a:pPr indent="0" lvl="0" marL="0" marR="0" rtl="0" algn="l">
              <a:lnSpc>
                <a:spcPct val="100000"/>
              </a:lnSpc>
              <a:spcBef>
                <a:spcPts val="0"/>
              </a:spcBef>
              <a:spcAft>
                <a:spcPts val="0"/>
              </a:spcAft>
              <a:buNone/>
            </a:pPr>
            <a:r>
              <a:rPr b="0" i="0" lang="en" sz="2700" u="none" cap="none" strike="noStrike">
                <a:solidFill>
                  <a:schemeClr val="dk1"/>
                </a:solidFill>
                <a:latin typeface="DM Sans Medium"/>
                <a:ea typeface="DM Sans Medium"/>
                <a:cs typeface="DM Sans Medium"/>
                <a:sym typeface="DM Sans Medium"/>
              </a:rPr>
              <a:t>Spring 2022 Meeting</a:t>
            </a:r>
            <a:endParaRPr sz="1100"/>
          </a:p>
        </p:txBody>
      </p:sp>
      <p:pic>
        <p:nvPicPr>
          <p:cNvPr id="568" name="Google Shape;568;p80"/>
          <p:cNvPicPr preferRelativeResize="0"/>
          <p:nvPr/>
        </p:nvPicPr>
        <p:blipFill rotWithShape="1">
          <a:blip r:embed="rId5">
            <a:alphaModFix/>
          </a:blip>
          <a:srcRect b="0" l="0" r="0" t="0"/>
          <a:stretch/>
        </p:blipFill>
        <p:spPr>
          <a:xfrm>
            <a:off x="6649513" y="454663"/>
            <a:ext cx="1918695" cy="429699"/>
          </a:xfrm>
          <a:prstGeom prst="rect">
            <a:avLst/>
          </a:prstGeom>
          <a:noFill/>
          <a:ln>
            <a:noFill/>
          </a:ln>
        </p:spPr>
      </p:pic>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5313" name="Shape 5313"/>
        <p:cNvGrpSpPr/>
        <p:nvPr/>
      </p:nvGrpSpPr>
      <p:grpSpPr>
        <a:xfrm>
          <a:off x="0" y="0"/>
          <a:ext cx="0" cy="0"/>
          <a:chOff x="0" y="0"/>
          <a:chExt cx="0" cy="0"/>
        </a:xfrm>
      </p:grpSpPr>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7 Content A - Basic_7">
    <p:bg>
      <p:bgPr>
        <a:solidFill>
          <a:schemeClr val="lt1"/>
        </a:solidFill>
      </p:bgPr>
    </p:bg>
    <p:spTree>
      <p:nvGrpSpPr>
        <p:cNvPr id="5314" name="Shape 5314"/>
        <p:cNvGrpSpPr/>
        <p:nvPr/>
      </p:nvGrpSpPr>
      <p:grpSpPr>
        <a:xfrm>
          <a:off x="0" y="0"/>
          <a:ext cx="0" cy="0"/>
          <a:chOff x="0" y="0"/>
          <a:chExt cx="0" cy="0"/>
        </a:xfrm>
      </p:grpSpPr>
      <p:sp>
        <p:nvSpPr>
          <p:cNvPr id="5315" name="Google Shape;5315;p790"/>
          <p:cNvSpPr txBox="1"/>
          <p:nvPr>
            <p:ph type="title"/>
          </p:nvPr>
        </p:nvSpPr>
        <p:spPr>
          <a:xfrm>
            <a:off x="562081" y="401699"/>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316" name="Google Shape;5316;p790"/>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317" name="Google Shape;5317;p79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318" name="Google Shape;5318;p790"/>
          <p:cNvSpPr txBox="1"/>
          <p:nvPr>
            <p:ph idx="2" type="body"/>
          </p:nvPr>
        </p:nvSpPr>
        <p:spPr>
          <a:xfrm>
            <a:off x="561504"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7 Content A - Basic_1_1">
    <p:spTree>
      <p:nvGrpSpPr>
        <p:cNvPr id="5319" name="Shape 5319"/>
        <p:cNvGrpSpPr/>
        <p:nvPr/>
      </p:nvGrpSpPr>
      <p:grpSpPr>
        <a:xfrm>
          <a:off x="0" y="0"/>
          <a:ext cx="0" cy="0"/>
          <a:chOff x="0" y="0"/>
          <a:chExt cx="0" cy="0"/>
        </a:xfrm>
      </p:grpSpPr>
      <p:sp>
        <p:nvSpPr>
          <p:cNvPr id="5320" name="Google Shape;5320;p791"/>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21" name="Google Shape;5321;p791"/>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322" name="Google Shape;5322;p791"/>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showMasterSp="0">
  <p:cSld name="Content E - Power Statement 3 1">
    <p:bg>
      <p:bgPr>
        <a:solidFill>
          <a:srgbClr val="FF3621"/>
        </a:solidFill>
      </p:bgPr>
    </p:bg>
    <p:spTree>
      <p:nvGrpSpPr>
        <p:cNvPr id="5323" name="Shape 5323"/>
        <p:cNvGrpSpPr/>
        <p:nvPr/>
      </p:nvGrpSpPr>
      <p:grpSpPr>
        <a:xfrm>
          <a:off x="0" y="0"/>
          <a:ext cx="0" cy="0"/>
          <a:chOff x="0" y="0"/>
          <a:chExt cx="0" cy="0"/>
        </a:xfrm>
      </p:grpSpPr>
      <p:sp>
        <p:nvSpPr>
          <p:cNvPr id="5324" name="Google Shape;5324;p792"/>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3600"/>
            </a:lvl2pPr>
            <a:lvl3pPr lvl="2" algn="l">
              <a:lnSpc>
                <a:spcPct val="100000"/>
              </a:lnSpc>
              <a:spcBef>
                <a:spcPts val="0"/>
              </a:spcBef>
              <a:spcAft>
                <a:spcPts val="0"/>
              </a:spcAft>
              <a:buSzPts val="4800"/>
              <a:buNone/>
              <a:defRPr sz="3600"/>
            </a:lvl3pPr>
            <a:lvl4pPr lvl="3" algn="l">
              <a:lnSpc>
                <a:spcPct val="100000"/>
              </a:lnSpc>
              <a:spcBef>
                <a:spcPts val="0"/>
              </a:spcBef>
              <a:spcAft>
                <a:spcPts val="0"/>
              </a:spcAft>
              <a:buSzPts val="4800"/>
              <a:buNone/>
              <a:defRPr sz="3600"/>
            </a:lvl4pPr>
            <a:lvl5pPr lvl="4" algn="l">
              <a:lnSpc>
                <a:spcPct val="100000"/>
              </a:lnSpc>
              <a:spcBef>
                <a:spcPts val="0"/>
              </a:spcBef>
              <a:spcAft>
                <a:spcPts val="0"/>
              </a:spcAft>
              <a:buSzPts val="4800"/>
              <a:buNone/>
              <a:defRPr sz="3600"/>
            </a:lvl5pPr>
            <a:lvl6pPr lvl="5" algn="l">
              <a:lnSpc>
                <a:spcPct val="100000"/>
              </a:lnSpc>
              <a:spcBef>
                <a:spcPts val="0"/>
              </a:spcBef>
              <a:spcAft>
                <a:spcPts val="0"/>
              </a:spcAft>
              <a:buSzPts val="4800"/>
              <a:buNone/>
              <a:defRPr sz="3600"/>
            </a:lvl6pPr>
            <a:lvl7pPr lvl="6" algn="l">
              <a:lnSpc>
                <a:spcPct val="100000"/>
              </a:lnSpc>
              <a:spcBef>
                <a:spcPts val="0"/>
              </a:spcBef>
              <a:spcAft>
                <a:spcPts val="0"/>
              </a:spcAft>
              <a:buSzPts val="4800"/>
              <a:buNone/>
              <a:defRPr sz="3600"/>
            </a:lvl7pPr>
            <a:lvl8pPr lvl="7" algn="l">
              <a:lnSpc>
                <a:spcPct val="100000"/>
              </a:lnSpc>
              <a:spcBef>
                <a:spcPts val="0"/>
              </a:spcBef>
              <a:spcAft>
                <a:spcPts val="0"/>
              </a:spcAft>
              <a:buSzPts val="4800"/>
              <a:buNone/>
              <a:defRPr sz="3600"/>
            </a:lvl8pPr>
            <a:lvl9pPr lvl="8" algn="l">
              <a:lnSpc>
                <a:spcPct val="100000"/>
              </a:lnSpc>
              <a:spcBef>
                <a:spcPts val="0"/>
              </a:spcBef>
              <a:spcAft>
                <a:spcPts val="0"/>
              </a:spcAft>
              <a:buSzPts val="4800"/>
              <a:buNone/>
              <a:defRPr sz="3600"/>
            </a:lvl9pPr>
          </a:lstStyle>
          <a:p/>
        </p:txBody>
      </p:sp>
      <p:sp>
        <p:nvSpPr>
          <p:cNvPr id="5325" name="Google Shape;5325;p792"/>
          <p:cNvSpPr txBox="1"/>
          <p:nvPr/>
        </p:nvSpPr>
        <p:spPr>
          <a:xfrm>
            <a:off x="485047" y="4771125"/>
            <a:ext cx="4034400" cy="3078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chemeClr val="lt1"/>
                </a:solidFill>
                <a:latin typeface="DM Sans"/>
                <a:ea typeface="DM Sans"/>
                <a:cs typeface="DM Sans"/>
                <a:sym typeface="DM Sans"/>
              </a:rPr>
              <a:t>©2024 Databricks Inc. — All rights reserved</a:t>
            </a:r>
            <a:endParaRPr b="0" i="0" sz="800" u="none" cap="none" strike="noStrike">
              <a:solidFill>
                <a:schemeClr val="lt1"/>
              </a:solidFill>
              <a:latin typeface="DM Sans"/>
              <a:ea typeface="DM Sans"/>
              <a:cs typeface="DM Sans"/>
              <a:sym typeface="DM Sans"/>
            </a:endParaRPr>
          </a:p>
        </p:txBody>
      </p:sp>
      <p:pic>
        <p:nvPicPr>
          <p:cNvPr id="5326" name="Google Shape;5326;p792"/>
          <p:cNvPicPr preferRelativeResize="0"/>
          <p:nvPr/>
        </p:nvPicPr>
        <p:blipFill rotWithShape="1">
          <a:blip r:embed="rId2">
            <a:alphaModFix/>
          </a:blip>
          <a:srcRect b="0" l="0" r="0" t="0"/>
          <a:stretch/>
        </p:blipFill>
        <p:spPr>
          <a:xfrm>
            <a:off x="8001082" y="4854977"/>
            <a:ext cx="140041" cy="140005"/>
          </a:xfrm>
          <a:prstGeom prst="rect">
            <a:avLst/>
          </a:prstGeom>
          <a:noFill/>
          <a:ln>
            <a:noFill/>
          </a:ln>
        </p:spPr>
      </p:pic>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showMasterSp="0">
  <p:cSld name="Content E - Power Statement 2">
    <p:bg>
      <p:bgPr>
        <a:solidFill>
          <a:schemeClr val="accent2"/>
        </a:solidFill>
      </p:bgPr>
    </p:bg>
    <p:spTree>
      <p:nvGrpSpPr>
        <p:cNvPr id="5327" name="Shape 5327"/>
        <p:cNvGrpSpPr/>
        <p:nvPr/>
      </p:nvGrpSpPr>
      <p:grpSpPr>
        <a:xfrm>
          <a:off x="0" y="0"/>
          <a:ext cx="0" cy="0"/>
          <a:chOff x="0" y="0"/>
          <a:chExt cx="0" cy="0"/>
        </a:xfrm>
      </p:grpSpPr>
      <p:sp>
        <p:nvSpPr>
          <p:cNvPr id="5328" name="Google Shape;5328;p793"/>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00"/>
            </a:lvl2pPr>
            <a:lvl3pPr lvl="2" algn="l">
              <a:lnSpc>
                <a:spcPct val="100000"/>
              </a:lnSpc>
              <a:spcBef>
                <a:spcPts val="0"/>
              </a:spcBef>
              <a:spcAft>
                <a:spcPts val="0"/>
              </a:spcAft>
              <a:buSzPts val="1500"/>
              <a:buNone/>
              <a:defRPr sz="1400"/>
            </a:lvl3pPr>
            <a:lvl4pPr lvl="3" algn="l">
              <a:lnSpc>
                <a:spcPct val="100000"/>
              </a:lnSpc>
              <a:spcBef>
                <a:spcPts val="0"/>
              </a:spcBef>
              <a:spcAft>
                <a:spcPts val="0"/>
              </a:spcAft>
              <a:buSzPts val="1500"/>
              <a:buNone/>
              <a:defRPr sz="1400"/>
            </a:lvl4pPr>
            <a:lvl5pPr lvl="4" algn="l">
              <a:lnSpc>
                <a:spcPct val="100000"/>
              </a:lnSpc>
              <a:spcBef>
                <a:spcPts val="0"/>
              </a:spcBef>
              <a:spcAft>
                <a:spcPts val="0"/>
              </a:spcAft>
              <a:buSzPts val="1500"/>
              <a:buNone/>
              <a:defRPr sz="1400"/>
            </a:lvl5pPr>
            <a:lvl6pPr lvl="5" algn="l">
              <a:lnSpc>
                <a:spcPct val="100000"/>
              </a:lnSpc>
              <a:spcBef>
                <a:spcPts val="0"/>
              </a:spcBef>
              <a:spcAft>
                <a:spcPts val="0"/>
              </a:spcAft>
              <a:buSzPts val="1500"/>
              <a:buNone/>
              <a:defRPr sz="1400"/>
            </a:lvl6pPr>
            <a:lvl7pPr lvl="6" algn="l">
              <a:lnSpc>
                <a:spcPct val="100000"/>
              </a:lnSpc>
              <a:spcBef>
                <a:spcPts val="0"/>
              </a:spcBef>
              <a:spcAft>
                <a:spcPts val="0"/>
              </a:spcAft>
              <a:buSzPts val="1500"/>
              <a:buNone/>
              <a:defRPr sz="1400"/>
            </a:lvl7pPr>
            <a:lvl8pPr lvl="7" algn="l">
              <a:lnSpc>
                <a:spcPct val="100000"/>
              </a:lnSpc>
              <a:spcBef>
                <a:spcPts val="0"/>
              </a:spcBef>
              <a:spcAft>
                <a:spcPts val="0"/>
              </a:spcAft>
              <a:buSzPts val="1500"/>
              <a:buNone/>
              <a:defRPr sz="1400"/>
            </a:lvl8pPr>
            <a:lvl9pPr lvl="8" algn="l">
              <a:lnSpc>
                <a:spcPct val="100000"/>
              </a:lnSpc>
              <a:spcBef>
                <a:spcPts val="0"/>
              </a:spcBef>
              <a:spcAft>
                <a:spcPts val="0"/>
              </a:spcAft>
              <a:buSzPts val="1500"/>
              <a:buNone/>
              <a:defRPr sz="1400"/>
            </a:lvl9pPr>
          </a:lstStyle>
          <a:p/>
        </p:txBody>
      </p:sp>
      <p:sp>
        <p:nvSpPr>
          <p:cNvPr id="5329" name="Google Shape;5329;p793"/>
          <p:cNvSpPr txBox="1"/>
          <p:nvPr/>
        </p:nvSpPr>
        <p:spPr>
          <a:xfrm>
            <a:off x="485047" y="4771125"/>
            <a:ext cx="4034400" cy="3078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1B3139"/>
                </a:solidFill>
                <a:latin typeface="DM Sans"/>
                <a:ea typeface="DM Sans"/>
                <a:cs typeface="DM Sans"/>
                <a:sym typeface="DM Sans"/>
              </a:rPr>
              <a:t>©2023 Databricks Inc. — All rights reserved</a:t>
            </a:r>
            <a:endParaRPr b="0" i="0" sz="800" u="none" cap="none" strike="noStrike">
              <a:solidFill>
                <a:srgbClr val="1B3139"/>
              </a:solidFill>
              <a:latin typeface="DM Sans"/>
              <a:ea typeface="DM Sans"/>
              <a:cs typeface="DM Sans"/>
              <a:sym typeface="DM Sans"/>
            </a:endParaRPr>
          </a:p>
        </p:txBody>
      </p:sp>
      <p:pic>
        <p:nvPicPr>
          <p:cNvPr id="5330" name="Google Shape;5330;p793"/>
          <p:cNvPicPr preferRelativeResize="0"/>
          <p:nvPr/>
        </p:nvPicPr>
        <p:blipFill rotWithShape="1">
          <a:blip r:embed="rId2">
            <a:alphaModFix/>
          </a:blip>
          <a:srcRect b="0" l="0" r="0" t="0"/>
          <a:stretch/>
        </p:blipFill>
        <p:spPr>
          <a:xfrm>
            <a:off x="8001082" y="4854977"/>
            <a:ext cx="140041" cy="140005"/>
          </a:xfrm>
          <a:prstGeom prst="rect">
            <a:avLst/>
          </a:prstGeom>
          <a:noFill/>
          <a:ln>
            <a:noFill/>
          </a:ln>
        </p:spPr>
      </p:pic>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9">
    <p:spTree>
      <p:nvGrpSpPr>
        <p:cNvPr id="5331" name="Shape 5331"/>
        <p:cNvGrpSpPr/>
        <p:nvPr/>
      </p:nvGrpSpPr>
      <p:grpSpPr>
        <a:xfrm>
          <a:off x="0" y="0"/>
          <a:ext cx="0" cy="0"/>
          <a:chOff x="0" y="0"/>
          <a:chExt cx="0" cy="0"/>
        </a:xfrm>
      </p:grpSpPr>
      <p:sp>
        <p:nvSpPr>
          <p:cNvPr id="5332" name="Google Shape;5332;p794"/>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33" name="Google Shape;5333;p794"/>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334" name="Google Shape;5334;p794"/>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7 Content A - Basic_10">
    <p:spTree>
      <p:nvGrpSpPr>
        <p:cNvPr id="5335" name="Shape 5335"/>
        <p:cNvGrpSpPr/>
        <p:nvPr/>
      </p:nvGrpSpPr>
      <p:grpSpPr>
        <a:xfrm>
          <a:off x="0" y="0"/>
          <a:ext cx="0" cy="0"/>
          <a:chOff x="0" y="0"/>
          <a:chExt cx="0" cy="0"/>
        </a:xfrm>
      </p:grpSpPr>
      <p:sp>
        <p:nvSpPr>
          <p:cNvPr id="5336" name="Google Shape;5336;p795"/>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37" name="Google Shape;5337;p795"/>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338" name="Google Shape;5338;p795"/>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0 Content B - 2 Column w/ Icon Spot">
    <p:spTree>
      <p:nvGrpSpPr>
        <p:cNvPr id="5339" name="Shape 5339"/>
        <p:cNvGrpSpPr/>
        <p:nvPr/>
      </p:nvGrpSpPr>
      <p:grpSpPr>
        <a:xfrm>
          <a:off x="0" y="0"/>
          <a:ext cx="0" cy="0"/>
          <a:chOff x="0" y="0"/>
          <a:chExt cx="0" cy="0"/>
        </a:xfrm>
      </p:grpSpPr>
      <p:sp>
        <p:nvSpPr>
          <p:cNvPr id="5340" name="Google Shape;5340;p796"/>
          <p:cNvSpPr txBox="1"/>
          <p:nvPr>
            <p:ph idx="1" type="body"/>
          </p:nvPr>
        </p:nvSpPr>
        <p:spPr>
          <a:xfrm>
            <a:off x="571512" y="2990175"/>
            <a:ext cx="3390000" cy="1696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Char char="•"/>
              <a:defRPr sz="1200"/>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5341" name="Google Shape;5341;p796"/>
          <p:cNvSpPr txBox="1"/>
          <p:nvPr>
            <p:ph idx="2" type="body"/>
          </p:nvPr>
        </p:nvSpPr>
        <p:spPr>
          <a:xfrm>
            <a:off x="5200357" y="2990175"/>
            <a:ext cx="3372300" cy="1696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Char char="•"/>
              <a:defRPr sz="1200"/>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5342" name="Google Shape;5342;p796"/>
          <p:cNvSpPr txBox="1"/>
          <p:nvPr>
            <p:ph idx="3" type="subTitle"/>
          </p:nvPr>
        </p:nvSpPr>
        <p:spPr>
          <a:xfrm>
            <a:off x="597022"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5343" name="Google Shape;5343;p796"/>
          <p:cNvSpPr txBox="1"/>
          <p:nvPr>
            <p:ph idx="4" type="subTitle"/>
          </p:nvPr>
        </p:nvSpPr>
        <p:spPr>
          <a:xfrm>
            <a:off x="5213114" y="2344975"/>
            <a:ext cx="3346800" cy="48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100"/>
              <a:buChar char="•"/>
              <a:defRPr b="1" sz="1600"/>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
        <p:nvSpPr>
          <p:cNvPr id="5344" name="Google Shape;5344;p79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345" name="Google Shape;5345;p796"/>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46" name="Google Shape;5346;p796"/>
          <p:cNvSpPr txBox="1"/>
          <p:nvPr>
            <p:ph idx="5"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5347" name="Shape 5347"/>
        <p:cNvGrpSpPr/>
        <p:nvPr/>
      </p:nvGrpSpPr>
      <p:grpSpPr>
        <a:xfrm>
          <a:off x="0" y="0"/>
          <a:ext cx="0" cy="0"/>
          <a:chOff x="0" y="0"/>
          <a:chExt cx="0" cy="0"/>
        </a:xfrm>
      </p:grpSpPr>
      <p:sp>
        <p:nvSpPr>
          <p:cNvPr id="5348" name="Google Shape;5348;p79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349" name="Google Shape;5349;p79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1_7 Content A - Basic_3">
    <p:bg>
      <p:bgPr>
        <a:solidFill>
          <a:schemeClr val="lt1"/>
        </a:solidFill>
      </p:bgPr>
    </p:bg>
    <p:spTree>
      <p:nvGrpSpPr>
        <p:cNvPr id="5350" name="Shape 5350"/>
        <p:cNvGrpSpPr/>
        <p:nvPr/>
      </p:nvGrpSpPr>
      <p:grpSpPr>
        <a:xfrm>
          <a:off x="0" y="0"/>
          <a:ext cx="0" cy="0"/>
          <a:chOff x="0" y="0"/>
          <a:chExt cx="0" cy="0"/>
        </a:xfrm>
      </p:grpSpPr>
      <p:sp>
        <p:nvSpPr>
          <p:cNvPr id="5351" name="Google Shape;5351;p79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352" name="Google Shape;5352;p79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353" name="Google Shape;5353;p79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354" name="Google Shape;5354;p798"/>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9" name="Shape 569"/>
        <p:cNvGrpSpPr/>
        <p:nvPr/>
      </p:nvGrpSpPr>
      <p:grpSpPr>
        <a:xfrm>
          <a:off x="0" y="0"/>
          <a:ext cx="0" cy="0"/>
          <a:chOff x="0" y="0"/>
          <a:chExt cx="0" cy="0"/>
        </a:xfrm>
      </p:grpSpPr>
      <p:sp>
        <p:nvSpPr>
          <p:cNvPr id="570" name="Google Shape;570;p81"/>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71" name="Google Shape;571;p8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rtl="0">
              <a:spcBef>
                <a:spcPts val="800"/>
              </a:spcBef>
              <a:spcAft>
                <a:spcPts val="0"/>
              </a:spcAft>
              <a:buSzPts val="1800"/>
              <a:buChar char="•"/>
              <a:defRPr/>
            </a:lvl1pPr>
            <a:lvl2pPr indent="-323850" lvl="1" marL="914400" rtl="0">
              <a:spcBef>
                <a:spcPts val="400"/>
              </a:spcBef>
              <a:spcAft>
                <a:spcPts val="0"/>
              </a:spcAft>
              <a:buSzPts val="1500"/>
              <a:buChar char="•"/>
              <a:defRPr/>
            </a:lvl2pPr>
            <a:lvl3pPr indent="-304800" lvl="2" marL="1371600" rtl="0">
              <a:spcBef>
                <a:spcPts val="400"/>
              </a:spcBef>
              <a:spcAft>
                <a:spcPts val="0"/>
              </a:spcAft>
              <a:buSzPts val="1200"/>
              <a:buChar char="•"/>
              <a:defRPr/>
            </a:lvl3pPr>
            <a:lvl4pPr indent="-304800" lvl="3" marL="1828800" rtl="0">
              <a:spcBef>
                <a:spcPts val="400"/>
              </a:spcBef>
              <a:spcAft>
                <a:spcPts val="0"/>
              </a:spcAft>
              <a:buSzPts val="1200"/>
              <a:buChar char="•"/>
              <a:defRPr/>
            </a:lvl4pPr>
            <a:lvl5pPr indent="-304800" lvl="4" marL="2286000" rtl="0">
              <a:spcBef>
                <a:spcPts val="400"/>
              </a:spcBef>
              <a:spcAft>
                <a:spcPts val="0"/>
              </a:spcAft>
              <a:buSzPts val="1200"/>
              <a:buChar char="•"/>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572" name="Google Shape;572;p81"/>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1">
  <p:cSld name="7 Content A - Basic_1_2">
    <p:spTree>
      <p:nvGrpSpPr>
        <p:cNvPr id="5355" name="Shape 5355"/>
        <p:cNvGrpSpPr/>
        <p:nvPr/>
      </p:nvGrpSpPr>
      <p:grpSpPr>
        <a:xfrm>
          <a:off x="0" y="0"/>
          <a:ext cx="0" cy="0"/>
          <a:chOff x="0" y="0"/>
          <a:chExt cx="0" cy="0"/>
        </a:xfrm>
      </p:grpSpPr>
      <p:sp>
        <p:nvSpPr>
          <p:cNvPr id="5356" name="Google Shape;5356;p799"/>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57" name="Google Shape;5357;p799"/>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358" name="Google Shape;5358;p799"/>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59" name="Google Shape;5359;p799"/>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3 1" showMasterSp="0">
  <p:cSld name="1_7 Content A - Basic_6">
    <p:bg>
      <p:bgPr>
        <a:solidFill>
          <a:schemeClr val="dk2"/>
        </a:solidFill>
      </p:bgPr>
    </p:bg>
    <p:spTree>
      <p:nvGrpSpPr>
        <p:cNvPr id="5360" name="Shape 5360"/>
        <p:cNvGrpSpPr/>
        <p:nvPr/>
      </p:nvGrpSpPr>
      <p:grpSpPr>
        <a:xfrm>
          <a:off x="0" y="0"/>
          <a:ext cx="0" cy="0"/>
          <a:chOff x="0" y="0"/>
          <a:chExt cx="0" cy="0"/>
        </a:xfrm>
      </p:grpSpPr>
      <p:sp>
        <p:nvSpPr>
          <p:cNvPr id="5361" name="Google Shape;5361;p80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362" name="Google Shape;5362;p800"/>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363" name="Google Shape;5363;p800"/>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1">
  <p:cSld name="OBJECT_1_4">
    <p:bg>
      <p:bgPr>
        <a:solidFill>
          <a:schemeClr val="lt1"/>
        </a:solidFill>
      </p:bgPr>
    </p:bg>
    <p:spTree>
      <p:nvGrpSpPr>
        <p:cNvPr id="5364" name="Shape 5364"/>
        <p:cNvGrpSpPr/>
        <p:nvPr/>
      </p:nvGrpSpPr>
      <p:grpSpPr>
        <a:xfrm>
          <a:off x="0" y="0"/>
          <a:ext cx="0" cy="0"/>
          <a:chOff x="0" y="0"/>
          <a:chExt cx="0" cy="0"/>
        </a:xfrm>
      </p:grpSpPr>
      <p:sp>
        <p:nvSpPr>
          <p:cNvPr id="5365" name="Google Shape;5365;p80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66" name="Google Shape;5366;p801"/>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367" name="Google Shape;5367;p801"/>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368" name="Google Shape;5368;p80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5369" name="Shape 5369"/>
        <p:cNvGrpSpPr/>
        <p:nvPr/>
      </p:nvGrpSpPr>
      <p:grpSpPr>
        <a:xfrm>
          <a:off x="0" y="0"/>
          <a:ext cx="0" cy="0"/>
          <a:chOff x="0" y="0"/>
          <a:chExt cx="0" cy="0"/>
        </a:xfrm>
      </p:grpSpPr>
      <p:sp>
        <p:nvSpPr>
          <p:cNvPr id="5370" name="Google Shape;5370;p802"/>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71" name="Google Shape;5371;p802"/>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5372" name="Google Shape;5372;p80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5373" name="Shape 5373"/>
        <p:cNvGrpSpPr/>
        <p:nvPr/>
      </p:nvGrpSpPr>
      <p:grpSpPr>
        <a:xfrm>
          <a:off x="0" y="0"/>
          <a:ext cx="0" cy="0"/>
          <a:chOff x="0" y="0"/>
          <a:chExt cx="0" cy="0"/>
        </a:xfrm>
      </p:grpSpPr>
      <p:sp>
        <p:nvSpPr>
          <p:cNvPr id="5374" name="Google Shape;5374;p803"/>
          <p:cNvSpPr txBox="1"/>
          <p:nvPr>
            <p:ph type="title"/>
          </p:nvPr>
        </p:nvSpPr>
        <p:spPr>
          <a:xfrm>
            <a:off x="342900" y="171450"/>
            <a:ext cx="8435400" cy="685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000"/>
              <a:buFont typeface="Barlow"/>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75" name="Google Shape;5375;p803"/>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algn="l">
              <a:lnSpc>
                <a:spcPct val="90000"/>
              </a:lnSpc>
              <a:spcBef>
                <a:spcPts val="800"/>
              </a:spcBef>
              <a:spcAft>
                <a:spcPts val="0"/>
              </a:spcAft>
              <a:buSzPts val="1600"/>
              <a:buChar char="▪"/>
              <a:defRPr/>
            </a:lvl1pPr>
            <a:lvl2pPr indent="-292100" lvl="1" marL="914400" algn="l">
              <a:lnSpc>
                <a:spcPct val="90000"/>
              </a:lnSpc>
              <a:spcBef>
                <a:spcPts val="400"/>
              </a:spcBef>
              <a:spcAft>
                <a:spcPts val="0"/>
              </a:spcAft>
              <a:buSzPts val="1000"/>
              <a:buChar char="▪"/>
              <a:defRPr/>
            </a:lvl2pPr>
            <a:lvl3pPr indent="-292100" lvl="2" marL="1371600" algn="l">
              <a:lnSpc>
                <a:spcPct val="90000"/>
              </a:lnSpc>
              <a:spcBef>
                <a:spcPts val="400"/>
              </a:spcBef>
              <a:spcAft>
                <a:spcPts val="0"/>
              </a:spcAft>
              <a:buSzPts val="1000"/>
              <a:buChar char="▪"/>
              <a:defRPr/>
            </a:lvl3pPr>
            <a:lvl4pPr indent="-292100" lvl="3" marL="1828800" algn="l">
              <a:lnSpc>
                <a:spcPct val="90000"/>
              </a:lnSpc>
              <a:spcBef>
                <a:spcPts val="400"/>
              </a:spcBef>
              <a:spcAft>
                <a:spcPts val="0"/>
              </a:spcAft>
              <a:buSzPts val="1000"/>
              <a:buChar char="▪"/>
              <a:defRPr/>
            </a:lvl4pPr>
            <a:lvl5pPr indent="-292100" lvl="4" marL="2286000" algn="l">
              <a:lnSpc>
                <a:spcPct val="9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76" name="Google Shape;5376;p803"/>
          <p:cNvSpPr txBox="1"/>
          <p:nvPr>
            <p:ph idx="2" type="body"/>
          </p:nvPr>
        </p:nvSpPr>
        <p:spPr>
          <a:xfrm>
            <a:off x="345281" y="857249"/>
            <a:ext cx="8435400" cy="480300"/>
          </a:xfrm>
          <a:prstGeom prst="rect">
            <a:avLst/>
          </a:prstGeom>
          <a:noFill/>
          <a:ln>
            <a:noFill/>
          </a:ln>
        </p:spPr>
        <p:txBody>
          <a:bodyPr anchorCtr="0" anchor="t" bIns="34275" lIns="0" spcFirstLastPara="1" rIns="0" wrap="square" tIns="34275">
            <a:noAutofit/>
          </a:bodyPr>
          <a:lstStyle>
            <a:lvl1pPr indent="-228600" lvl="0" marL="45720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7 Content A - Basic_11">
    <p:spTree>
      <p:nvGrpSpPr>
        <p:cNvPr id="5377" name="Shape 5377"/>
        <p:cNvGrpSpPr/>
        <p:nvPr/>
      </p:nvGrpSpPr>
      <p:grpSpPr>
        <a:xfrm>
          <a:off x="0" y="0"/>
          <a:ext cx="0" cy="0"/>
          <a:chOff x="0" y="0"/>
          <a:chExt cx="0" cy="0"/>
        </a:xfrm>
      </p:grpSpPr>
      <p:sp>
        <p:nvSpPr>
          <p:cNvPr id="5378" name="Google Shape;5378;p804"/>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79" name="Google Shape;5379;p804"/>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380" name="Google Shape;5380;p804"/>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_3">
    <p:bg>
      <p:bgPr>
        <a:solidFill>
          <a:schemeClr val="lt1"/>
        </a:solidFill>
      </p:bgPr>
    </p:bg>
    <p:spTree>
      <p:nvGrpSpPr>
        <p:cNvPr id="5381" name="Shape 5381"/>
        <p:cNvGrpSpPr/>
        <p:nvPr/>
      </p:nvGrpSpPr>
      <p:grpSpPr>
        <a:xfrm>
          <a:off x="0" y="0"/>
          <a:ext cx="0" cy="0"/>
          <a:chOff x="0" y="0"/>
          <a:chExt cx="0" cy="0"/>
        </a:xfrm>
      </p:grpSpPr>
      <p:sp>
        <p:nvSpPr>
          <p:cNvPr id="5382" name="Google Shape;5382;p80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200"/>
              <a:buFont typeface="DM Sans Medium"/>
              <a:buNone/>
              <a:defRPr i="0" sz="32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83" name="Google Shape;5383;p805"/>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2">
  <p:cSld name="7 Content A - Basic_15">
    <p:spTree>
      <p:nvGrpSpPr>
        <p:cNvPr id="5384" name="Shape 5384"/>
        <p:cNvGrpSpPr/>
        <p:nvPr/>
      </p:nvGrpSpPr>
      <p:grpSpPr>
        <a:xfrm>
          <a:off x="0" y="0"/>
          <a:ext cx="0" cy="0"/>
          <a:chOff x="0" y="0"/>
          <a:chExt cx="0" cy="0"/>
        </a:xfrm>
      </p:grpSpPr>
      <p:sp>
        <p:nvSpPr>
          <p:cNvPr id="5385" name="Google Shape;5385;p806"/>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5386" name="Google Shape;5386;p806"/>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5387" name="Google Shape;5387;p80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i="0" sz="800" u="none" cap="none" strike="noStrike"/>
            </a:lvl1pPr>
            <a:lvl2pPr indent="0" lvl="1" marL="0" marR="0" algn="r">
              <a:lnSpc>
                <a:spcPct val="100000"/>
              </a:lnSpc>
              <a:spcBef>
                <a:spcPts val="0"/>
              </a:spcBef>
              <a:spcAft>
                <a:spcPts val="0"/>
              </a:spcAft>
              <a:buClr>
                <a:srgbClr val="000000"/>
              </a:buClr>
              <a:buSzPts val="800"/>
              <a:buFont typeface="Arial"/>
              <a:buNone/>
              <a:defRPr i="0" sz="800" u="none" cap="none" strike="noStrike"/>
            </a:lvl2pPr>
            <a:lvl3pPr indent="0" lvl="2" marL="0" marR="0" algn="r">
              <a:lnSpc>
                <a:spcPct val="100000"/>
              </a:lnSpc>
              <a:spcBef>
                <a:spcPts val="0"/>
              </a:spcBef>
              <a:spcAft>
                <a:spcPts val="0"/>
              </a:spcAft>
              <a:buClr>
                <a:srgbClr val="000000"/>
              </a:buClr>
              <a:buSzPts val="800"/>
              <a:buFont typeface="Arial"/>
              <a:buNone/>
              <a:defRPr i="0" sz="800" u="none" cap="none" strike="noStrike"/>
            </a:lvl3pPr>
            <a:lvl4pPr indent="0" lvl="3" marL="0" marR="0" algn="r">
              <a:lnSpc>
                <a:spcPct val="100000"/>
              </a:lnSpc>
              <a:spcBef>
                <a:spcPts val="0"/>
              </a:spcBef>
              <a:spcAft>
                <a:spcPts val="0"/>
              </a:spcAft>
              <a:buClr>
                <a:srgbClr val="000000"/>
              </a:buClr>
              <a:buSzPts val="800"/>
              <a:buFont typeface="Arial"/>
              <a:buNone/>
              <a:defRPr i="0" sz="800" u="none" cap="none" strike="noStrike"/>
            </a:lvl4pPr>
            <a:lvl5pPr indent="0" lvl="4" marL="0" marR="0" algn="r">
              <a:lnSpc>
                <a:spcPct val="100000"/>
              </a:lnSpc>
              <a:spcBef>
                <a:spcPts val="0"/>
              </a:spcBef>
              <a:spcAft>
                <a:spcPts val="0"/>
              </a:spcAft>
              <a:buClr>
                <a:srgbClr val="000000"/>
              </a:buClr>
              <a:buSzPts val="800"/>
              <a:buFont typeface="Arial"/>
              <a:buNone/>
              <a:defRPr i="0" sz="800" u="none" cap="none" strike="noStrike"/>
            </a:lvl5pPr>
            <a:lvl6pPr indent="0" lvl="5" marL="0" marR="0" algn="r">
              <a:lnSpc>
                <a:spcPct val="100000"/>
              </a:lnSpc>
              <a:spcBef>
                <a:spcPts val="0"/>
              </a:spcBef>
              <a:spcAft>
                <a:spcPts val="0"/>
              </a:spcAft>
              <a:buClr>
                <a:srgbClr val="000000"/>
              </a:buClr>
              <a:buSzPts val="800"/>
              <a:buFont typeface="Arial"/>
              <a:buNone/>
              <a:defRPr i="0" sz="800" u="none" cap="none" strike="noStrike"/>
            </a:lvl6pPr>
            <a:lvl7pPr indent="0" lvl="6" marL="0" marR="0" algn="r">
              <a:lnSpc>
                <a:spcPct val="100000"/>
              </a:lnSpc>
              <a:spcBef>
                <a:spcPts val="0"/>
              </a:spcBef>
              <a:spcAft>
                <a:spcPts val="0"/>
              </a:spcAft>
              <a:buClr>
                <a:srgbClr val="000000"/>
              </a:buClr>
              <a:buSzPts val="800"/>
              <a:buFont typeface="Arial"/>
              <a:buNone/>
              <a:defRPr i="0" sz="800" u="none" cap="none" strike="noStrike"/>
            </a:lvl7pPr>
            <a:lvl8pPr indent="0" lvl="7" marL="0" marR="0" algn="r">
              <a:lnSpc>
                <a:spcPct val="100000"/>
              </a:lnSpc>
              <a:spcBef>
                <a:spcPts val="0"/>
              </a:spcBef>
              <a:spcAft>
                <a:spcPts val="0"/>
              </a:spcAft>
              <a:buClr>
                <a:srgbClr val="000000"/>
              </a:buClr>
              <a:buSzPts val="800"/>
              <a:buFont typeface="Arial"/>
              <a:buNone/>
              <a:defRPr i="0" sz="800" u="none" cap="none" strike="noStrike"/>
            </a:lvl8pPr>
            <a:lvl9pPr indent="0" lvl="8" marL="0" marR="0" algn="r">
              <a:lnSpc>
                <a:spcPct val="100000"/>
              </a:lnSpc>
              <a:spcBef>
                <a:spcPts val="0"/>
              </a:spcBef>
              <a:spcAft>
                <a:spcPts val="0"/>
              </a:spcAft>
              <a:buClr>
                <a:srgbClr val="000000"/>
              </a:buClr>
              <a:buSzPts val="800"/>
              <a:buFont typeface="Arial"/>
              <a:buNone/>
              <a:defRPr i="0" sz="800" u="none" cap="none" strike="noStrike"/>
            </a:lvl9pPr>
          </a:lstStyle>
          <a:p>
            <a:pPr indent="0" lvl="0" marL="0" rtl="0" algn="r">
              <a:spcBef>
                <a:spcPts val="0"/>
              </a:spcBef>
              <a:spcAft>
                <a:spcPts val="0"/>
              </a:spcAft>
              <a:buNone/>
            </a:pPr>
            <a:fld id="{00000000-1234-1234-1234-123412341234}" type="slidenum">
              <a:rPr lang="en"/>
              <a:t>‹#›</a:t>
            </a:fld>
            <a:endParaRPr/>
          </a:p>
        </p:txBody>
      </p:sp>
      <p:sp>
        <p:nvSpPr>
          <p:cNvPr id="5388" name="Google Shape;5388;p806"/>
          <p:cNvSpPr txBox="1"/>
          <p:nvPr>
            <p:ph idx="2" type="subTitle"/>
          </p:nvPr>
        </p:nvSpPr>
        <p:spPr>
          <a:xfrm>
            <a:off x="231325" y="798400"/>
            <a:ext cx="8684100" cy="322500"/>
          </a:xfrm>
          <a:prstGeom prst="rect">
            <a:avLst/>
          </a:prstGeom>
        </p:spPr>
        <p:txBody>
          <a:bodyPr anchorCtr="0" anchor="t" bIns="0" lIns="0" spcFirstLastPara="1" rIns="0" wrap="square" tIns="0">
            <a:spAutoFit/>
          </a:bodyPr>
          <a:lstStyle>
            <a:lvl1pPr lvl="0">
              <a:spcBef>
                <a:spcPts val="800"/>
              </a:spcBef>
              <a:spcAft>
                <a:spcPts val="0"/>
              </a:spcAft>
              <a:buClr>
                <a:schemeClr val="accent1"/>
              </a:buClr>
              <a:buSzPts val="1800"/>
              <a:buNone/>
              <a:defRPr b="1">
                <a:solidFill>
                  <a:schemeClr val="accent1"/>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1_Content E - Blank">
    <p:bg>
      <p:bgPr>
        <a:solidFill>
          <a:schemeClr val="dk1"/>
        </a:solidFill>
      </p:bgPr>
    </p:bg>
    <p:spTree>
      <p:nvGrpSpPr>
        <p:cNvPr id="5395" name="Shape 5395"/>
        <p:cNvGrpSpPr/>
        <p:nvPr/>
      </p:nvGrpSpPr>
      <p:grpSpPr>
        <a:xfrm>
          <a:off x="0" y="0"/>
          <a:ext cx="0" cy="0"/>
          <a:chOff x="0" y="0"/>
          <a:chExt cx="0" cy="0"/>
        </a:xfrm>
      </p:grpSpPr>
      <p:sp>
        <p:nvSpPr>
          <p:cNvPr id="5396" name="Google Shape;5396;p808"/>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5397" name="Shape 5397"/>
        <p:cNvGrpSpPr/>
        <p:nvPr/>
      </p:nvGrpSpPr>
      <p:grpSpPr>
        <a:xfrm>
          <a:off x="0" y="0"/>
          <a:ext cx="0" cy="0"/>
          <a:chOff x="0" y="0"/>
          <a:chExt cx="0" cy="0"/>
        </a:xfrm>
      </p:grpSpPr>
      <p:sp>
        <p:nvSpPr>
          <p:cNvPr id="5398" name="Google Shape;5398;p80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399" name="Google Shape;5399;p809"/>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400" name="Google Shape;5400;p809"/>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401" name="Google Shape;5401;p809"/>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1_7 Content A - Basic">
    <p:bg>
      <p:bgPr>
        <a:solidFill>
          <a:schemeClr val="lt1"/>
        </a:solidFill>
      </p:bgPr>
    </p:bg>
    <p:spTree>
      <p:nvGrpSpPr>
        <p:cNvPr id="573" name="Shape 573"/>
        <p:cNvGrpSpPr/>
        <p:nvPr/>
      </p:nvGrpSpPr>
      <p:grpSpPr>
        <a:xfrm>
          <a:off x="0" y="0"/>
          <a:ext cx="0" cy="0"/>
          <a:chOff x="0" y="0"/>
          <a:chExt cx="0" cy="0"/>
        </a:xfrm>
      </p:grpSpPr>
      <p:sp>
        <p:nvSpPr>
          <p:cNvPr id="574" name="Google Shape;574;p8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75" name="Google Shape;575;p82"/>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576" name="Google Shape;576;p82"/>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5402" name="Shape 5402"/>
        <p:cNvGrpSpPr/>
        <p:nvPr/>
      </p:nvGrpSpPr>
      <p:grpSpPr>
        <a:xfrm>
          <a:off x="0" y="0"/>
          <a:ext cx="0" cy="0"/>
          <a:chOff x="0" y="0"/>
          <a:chExt cx="0" cy="0"/>
        </a:xfrm>
      </p:grpSpPr>
      <p:sp>
        <p:nvSpPr>
          <p:cNvPr id="5403" name="Google Shape;5403;p810"/>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4" name="Google Shape;5404;p810"/>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810"/>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6" name="Google Shape;5406;p81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407" name="Google Shape;5407;p810"/>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accent1"/>
              </a:buClr>
              <a:buSzPts val="1200"/>
              <a:buFont typeface="DM Sans"/>
              <a:buNone/>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408" name="Google Shape;5408;p810"/>
          <p:cNvSpPr txBox="1"/>
          <p:nvPr>
            <p:ph idx="2"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409" name="Google Shape;5409;p810"/>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sz="12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5410" name="Google Shape;5410;p810"/>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sz="12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5411" name="Google Shape;5411;p810"/>
          <p:cNvSpPr txBox="1"/>
          <p:nvPr>
            <p:ph idx="5" type="subTitle"/>
          </p:nvPr>
        </p:nvSpPr>
        <p:spPr>
          <a:xfrm>
            <a:off x="589700" y="1477752"/>
            <a:ext cx="2400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412" name="Google Shape;5412;p810"/>
          <p:cNvSpPr txBox="1"/>
          <p:nvPr>
            <p:ph idx="6" type="subTitle"/>
          </p:nvPr>
        </p:nvSpPr>
        <p:spPr>
          <a:xfrm>
            <a:off x="3371850" y="1477752"/>
            <a:ext cx="24003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b="1" sz="1500"/>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413" name="Google Shape;5413;p810"/>
          <p:cNvSpPr txBox="1"/>
          <p:nvPr>
            <p:ph idx="7" type="subTitle"/>
          </p:nvPr>
        </p:nvSpPr>
        <p:spPr>
          <a:xfrm>
            <a:off x="6136500" y="1477752"/>
            <a:ext cx="24003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b="1" sz="1500"/>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414" name="Google Shape;5414;p810"/>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p:cSld name="OBJECT_2_1_1_2_1_1_1_3">
    <p:spTree>
      <p:nvGrpSpPr>
        <p:cNvPr id="5415" name="Shape 5415"/>
        <p:cNvGrpSpPr/>
        <p:nvPr/>
      </p:nvGrpSpPr>
      <p:grpSpPr>
        <a:xfrm>
          <a:off x="0" y="0"/>
          <a:ext cx="0" cy="0"/>
          <a:chOff x="0" y="0"/>
          <a:chExt cx="0" cy="0"/>
        </a:xfrm>
      </p:grpSpPr>
      <p:sp>
        <p:nvSpPr>
          <p:cNvPr id="5416" name="Google Shape;5416;p81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417" name="Google Shape;5417;p811"/>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418" name="Shape 5418"/>
        <p:cNvGrpSpPr/>
        <p:nvPr/>
      </p:nvGrpSpPr>
      <p:grpSpPr>
        <a:xfrm>
          <a:off x="0" y="0"/>
          <a:ext cx="0" cy="0"/>
          <a:chOff x="0" y="0"/>
          <a:chExt cx="0" cy="0"/>
        </a:xfrm>
      </p:grpSpPr>
      <p:sp>
        <p:nvSpPr>
          <p:cNvPr id="5419" name="Google Shape;5419;p81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20" name="Google Shape;5420;p81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421" name="Google Shape;5421;p812"/>
          <p:cNvPicPr preferRelativeResize="0"/>
          <p:nvPr/>
        </p:nvPicPr>
        <p:blipFill rotWithShape="1">
          <a:blip r:embed="rId2">
            <a:alphaModFix/>
          </a:blip>
          <a:srcRect b="0" l="0" r="0" t="0"/>
          <a:stretch/>
        </p:blipFill>
        <p:spPr>
          <a:xfrm>
            <a:off x="571499" y="457199"/>
            <a:ext cx="1918197" cy="304010"/>
          </a:xfrm>
          <a:prstGeom prst="rect">
            <a:avLst/>
          </a:prstGeom>
          <a:noFill/>
          <a:ln>
            <a:noFill/>
          </a:ln>
        </p:spPr>
      </p:pic>
      <p:cxnSp>
        <p:nvCxnSpPr>
          <p:cNvPr id="5422" name="Google Shape;5422;p812"/>
          <p:cNvCxnSpPr/>
          <p:nvPr/>
        </p:nvCxnSpPr>
        <p:spPr>
          <a:xfrm>
            <a:off x="571500"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5423" name="Google Shape;5423;p812"/>
          <p:cNvSpPr txBox="1"/>
          <p:nvPr>
            <p:ph idx="2" type="subTitle"/>
          </p:nvPr>
        </p:nvSpPr>
        <p:spPr>
          <a:xfrm>
            <a:off x="571500"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424" name="Google Shape;5424;p812"/>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5425" name="Google Shape;5425;p812"/>
          <p:cNvPicPr preferRelativeResize="0"/>
          <p:nvPr/>
        </p:nvPicPr>
        <p:blipFill rotWithShape="1">
          <a:blip r:embed="rId3">
            <a:alphaModFix/>
          </a:blip>
          <a:srcRect b="0" l="0" r="0" t="0"/>
          <a:stretch/>
        </p:blipFill>
        <p:spPr>
          <a:xfrm>
            <a:off x="4904695" y="456094"/>
            <a:ext cx="4237144" cy="4230195"/>
          </a:xfrm>
          <a:prstGeom prst="rect">
            <a:avLst/>
          </a:prstGeom>
          <a:noFill/>
          <a:ln>
            <a:noFill/>
          </a:ln>
        </p:spPr>
      </p:pic>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5426" name="Shape 5426"/>
        <p:cNvGrpSpPr/>
        <p:nvPr/>
      </p:nvGrpSpPr>
      <p:grpSpPr>
        <a:xfrm>
          <a:off x="0" y="0"/>
          <a:ext cx="0" cy="0"/>
          <a:chOff x="0" y="0"/>
          <a:chExt cx="0" cy="0"/>
        </a:xfrm>
      </p:grpSpPr>
      <p:sp>
        <p:nvSpPr>
          <p:cNvPr id="5427" name="Google Shape;5427;p81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428" name="Google Shape;5428;p813"/>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813"/>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430" name="Google Shape;5430;p813"/>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813"/>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813"/>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813"/>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5434" name="Google Shape;5434;p813"/>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813"/>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813"/>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5437" name="Shape 5437"/>
        <p:cNvGrpSpPr/>
        <p:nvPr/>
      </p:nvGrpSpPr>
      <p:grpSpPr>
        <a:xfrm>
          <a:off x="0" y="0"/>
          <a:ext cx="0" cy="0"/>
          <a:chOff x="0" y="0"/>
          <a:chExt cx="0" cy="0"/>
        </a:xfrm>
      </p:grpSpPr>
      <p:sp>
        <p:nvSpPr>
          <p:cNvPr id="5438" name="Google Shape;5438;p81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439" name="Google Shape;5439;p814"/>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814"/>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441" name="Google Shape;5441;p814"/>
          <p:cNvSpPr/>
          <p:nvPr/>
        </p:nvSpPr>
        <p:spPr>
          <a:xfrm>
            <a:off x="7655825"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2" name="Google Shape;5442;p814"/>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3" name="Google Shape;5443;p814"/>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814"/>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5" name="Google Shape;5445;p814"/>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6" name="Google Shape;5446;p814"/>
          <p:cNvSpPr/>
          <p:nvPr/>
        </p:nvSpPr>
        <p:spPr>
          <a:xfrm>
            <a:off x="6653325"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7" name="Google Shape;5447;p814"/>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5448" name="Shape 5448"/>
        <p:cNvGrpSpPr/>
        <p:nvPr/>
      </p:nvGrpSpPr>
      <p:grpSpPr>
        <a:xfrm>
          <a:off x="0" y="0"/>
          <a:ext cx="0" cy="0"/>
          <a:chOff x="0" y="0"/>
          <a:chExt cx="0" cy="0"/>
        </a:xfrm>
      </p:grpSpPr>
      <p:sp>
        <p:nvSpPr>
          <p:cNvPr id="5449" name="Google Shape;5449;p815"/>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815"/>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815"/>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815"/>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81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454" name="Google Shape;5454;p815"/>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455" name="Google Shape;5455;p815"/>
          <p:cNvSpPr txBox="1"/>
          <p:nvPr>
            <p:ph idx="2" type="subTitle"/>
          </p:nvPr>
        </p:nvSpPr>
        <p:spPr>
          <a:xfrm>
            <a:off x="573675" y="1491625"/>
            <a:ext cx="3834000" cy="1338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200"/>
              <a:buNone/>
              <a:defRPr sz="1200"/>
            </a:lvl1pPr>
            <a:lvl2pPr lvl="1" algn="l">
              <a:lnSpc>
                <a:spcPct val="115000"/>
              </a:lnSpc>
              <a:spcBef>
                <a:spcPts val="6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5456" name="Google Shape;5456;p815"/>
          <p:cNvSpPr txBox="1"/>
          <p:nvPr>
            <p:ph idx="3" type="subTitle"/>
          </p:nvPr>
        </p:nvSpPr>
        <p:spPr>
          <a:xfrm>
            <a:off x="4736325" y="1491625"/>
            <a:ext cx="3834000" cy="1338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200"/>
              <a:buNone/>
              <a:defRPr sz="1200"/>
            </a:lvl1pPr>
            <a:lvl2pPr lvl="1" algn="l">
              <a:lnSpc>
                <a:spcPct val="115000"/>
              </a:lnSpc>
              <a:spcBef>
                <a:spcPts val="6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5457" name="Google Shape;5457;p815"/>
          <p:cNvSpPr txBox="1"/>
          <p:nvPr>
            <p:ph idx="4" type="subTitle"/>
          </p:nvPr>
        </p:nvSpPr>
        <p:spPr>
          <a:xfrm>
            <a:off x="573675" y="3226551"/>
            <a:ext cx="3834000" cy="1338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200"/>
              <a:buNone/>
              <a:defRPr sz="1200"/>
            </a:lvl1pPr>
            <a:lvl2pPr lvl="1" algn="l">
              <a:lnSpc>
                <a:spcPct val="115000"/>
              </a:lnSpc>
              <a:spcBef>
                <a:spcPts val="6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5458" name="Google Shape;5458;p815"/>
          <p:cNvSpPr txBox="1"/>
          <p:nvPr>
            <p:ph idx="5" type="subTitle"/>
          </p:nvPr>
        </p:nvSpPr>
        <p:spPr>
          <a:xfrm>
            <a:off x="4736325" y="3226551"/>
            <a:ext cx="3834000" cy="1338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200"/>
              <a:buNone/>
              <a:defRPr sz="1200"/>
            </a:lvl1pPr>
            <a:lvl2pPr lvl="1" algn="l">
              <a:lnSpc>
                <a:spcPct val="115000"/>
              </a:lnSpc>
              <a:spcBef>
                <a:spcPts val="6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5459" name="Google Shape;5459;p815"/>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Title">
    <p:bg>
      <p:bgPr>
        <a:solidFill>
          <a:schemeClr val="lt1"/>
        </a:solidFill>
      </p:bgPr>
    </p:bg>
    <p:spTree>
      <p:nvGrpSpPr>
        <p:cNvPr id="5460" name="Shape 5460"/>
        <p:cNvGrpSpPr/>
        <p:nvPr/>
      </p:nvGrpSpPr>
      <p:grpSpPr>
        <a:xfrm>
          <a:off x="0" y="0"/>
          <a:ext cx="0" cy="0"/>
          <a:chOff x="0" y="0"/>
          <a:chExt cx="0" cy="0"/>
        </a:xfrm>
      </p:grpSpPr>
      <p:sp>
        <p:nvSpPr>
          <p:cNvPr id="5461" name="Google Shape;5461;p81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462" name="Google Shape;5462;p816"/>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1_7 Content A - Basic">
    <p:bg>
      <p:bgPr>
        <a:solidFill>
          <a:schemeClr val="lt1"/>
        </a:solidFill>
      </p:bgPr>
    </p:bg>
    <p:spTree>
      <p:nvGrpSpPr>
        <p:cNvPr id="5463" name="Shape 5463"/>
        <p:cNvGrpSpPr/>
        <p:nvPr/>
      </p:nvGrpSpPr>
      <p:grpSpPr>
        <a:xfrm>
          <a:off x="0" y="0"/>
          <a:ext cx="0" cy="0"/>
          <a:chOff x="0" y="0"/>
          <a:chExt cx="0" cy="0"/>
        </a:xfrm>
      </p:grpSpPr>
      <p:sp>
        <p:nvSpPr>
          <p:cNvPr id="5464" name="Google Shape;5464;p81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465" name="Google Shape;5465;p817"/>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466" name="Google Shape;5466;p817"/>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5467" name="Shape 5467"/>
        <p:cNvGrpSpPr/>
        <p:nvPr/>
      </p:nvGrpSpPr>
      <p:grpSpPr>
        <a:xfrm>
          <a:off x="0" y="0"/>
          <a:ext cx="0" cy="0"/>
          <a:chOff x="0" y="0"/>
          <a:chExt cx="0" cy="0"/>
        </a:xfrm>
      </p:grpSpPr>
      <p:sp>
        <p:nvSpPr>
          <p:cNvPr id="5468" name="Google Shape;5468;p818"/>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469" name="Google Shape;5469;p818"/>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818"/>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818"/>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472" name="Google Shape;5472;p818"/>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3" name="Google Shape;5473;p818"/>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818"/>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475" name="Google Shape;5475;p818"/>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818"/>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818"/>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818"/>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79" name="Google Shape;5479;p818"/>
          <p:cNvCxnSpPr/>
          <p:nvPr/>
        </p:nvCxnSpPr>
        <p:spPr>
          <a:xfrm>
            <a:off x="853120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5480" name="Google Shape;5480;p818"/>
          <p:cNvCxnSpPr/>
          <p:nvPr/>
        </p:nvCxnSpPr>
        <p:spPr>
          <a:xfrm>
            <a:off x="865565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5481" name="Google Shape;5481;p818"/>
          <p:cNvCxnSpPr/>
          <p:nvPr/>
        </p:nvCxnSpPr>
        <p:spPr>
          <a:xfrm>
            <a:off x="878010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5482" name="Google Shape;5482;p818"/>
          <p:cNvCxnSpPr/>
          <p:nvPr/>
        </p:nvCxnSpPr>
        <p:spPr>
          <a:xfrm>
            <a:off x="890455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5483" name="Google Shape;5483;p818"/>
          <p:cNvCxnSpPr/>
          <p:nvPr/>
        </p:nvCxnSpPr>
        <p:spPr>
          <a:xfrm>
            <a:off x="9029000" y="1489725"/>
            <a:ext cx="0" cy="7317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5484" name="Shape 5484"/>
        <p:cNvGrpSpPr/>
        <p:nvPr/>
      </p:nvGrpSpPr>
      <p:grpSpPr>
        <a:xfrm>
          <a:off x="0" y="0"/>
          <a:ext cx="0" cy="0"/>
          <a:chOff x="0" y="0"/>
          <a:chExt cx="0" cy="0"/>
        </a:xfrm>
      </p:grpSpPr>
      <p:sp>
        <p:nvSpPr>
          <p:cNvPr id="5485" name="Google Shape;5485;p81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486" name="Google Shape;5486;p819"/>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819"/>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488" name="Google Shape;5488;p819"/>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489" name="Google Shape;5489;p819"/>
          <p:cNvSpPr txBox="1"/>
          <p:nvPr>
            <p:ph idx="3"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490" name="Google Shape;5490;p819"/>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spTree>
      <p:nvGrpSpPr>
        <p:cNvPr id="577" name="Shape 577"/>
        <p:cNvGrpSpPr/>
        <p:nvPr/>
      </p:nvGrpSpPr>
      <p:grpSpPr>
        <a:xfrm>
          <a:off x="0" y="0"/>
          <a:ext cx="0" cy="0"/>
          <a:chOff x="0" y="0"/>
          <a:chExt cx="0" cy="0"/>
        </a:xfrm>
      </p:grpSpPr>
      <p:sp>
        <p:nvSpPr>
          <p:cNvPr id="578" name="Google Shape;578;p83"/>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rtl="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579" name="Google Shape;579;p83"/>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30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580" name="Google Shape;580;p83"/>
          <p:cNvSpPr txBox="1"/>
          <p:nvPr>
            <p:ph idx="2" type="subTitle"/>
          </p:nvPr>
        </p:nvSpPr>
        <p:spPr>
          <a:xfrm>
            <a:off x="231325" y="798400"/>
            <a:ext cx="8684100" cy="322500"/>
          </a:xfrm>
          <a:prstGeom prst="rect">
            <a:avLst/>
          </a:prstGeom>
        </p:spPr>
        <p:txBody>
          <a:bodyPr anchorCtr="0" anchor="t" bIns="0" lIns="0" spcFirstLastPara="1" rIns="0" wrap="square" tIns="0">
            <a:spAutoFit/>
          </a:bodyPr>
          <a:lstStyle>
            <a:lvl1pPr lvl="0" rtl="0">
              <a:spcBef>
                <a:spcPts val="800"/>
              </a:spcBef>
              <a:spcAft>
                <a:spcPts val="0"/>
              </a:spcAft>
              <a:buClr>
                <a:schemeClr val="accent1"/>
              </a:buClr>
              <a:buSzPts val="1800"/>
              <a:buNone/>
              <a:defRPr b="1">
                <a:solidFill>
                  <a:schemeClr val="accent1"/>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5491" name="Shape 5491"/>
        <p:cNvGrpSpPr/>
        <p:nvPr/>
      </p:nvGrpSpPr>
      <p:grpSpPr>
        <a:xfrm>
          <a:off x="0" y="0"/>
          <a:ext cx="0" cy="0"/>
          <a:chOff x="0" y="0"/>
          <a:chExt cx="0" cy="0"/>
        </a:xfrm>
      </p:grpSpPr>
      <p:sp>
        <p:nvSpPr>
          <p:cNvPr id="5492" name="Google Shape;5492;p820"/>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820"/>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820"/>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95" name="Google Shape;5495;p820"/>
          <p:cNvCxnSpPr>
            <a:stCxn id="5494" idx="2"/>
          </p:cNvCxnSpPr>
          <p:nvPr/>
        </p:nvCxnSpPr>
        <p:spPr>
          <a:xfrm rot="10800000">
            <a:off x="7991725" y="1486000"/>
            <a:ext cx="0" cy="220800"/>
          </a:xfrm>
          <a:prstGeom prst="straightConnector1">
            <a:avLst/>
          </a:prstGeom>
          <a:noFill/>
          <a:ln cap="flat" cmpd="sng" w="9525">
            <a:solidFill>
              <a:schemeClr val="lt2"/>
            </a:solidFill>
            <a:prstDash val="solid"/>
            <a:round/>
            <a:headEnd len="sm" w="sm" type="none"/>
            <a:tailEnd len="sm" w="sm" type="none"/>
          </a:ln>
        </p:spPr>
      </p:cxnSp>
      <p:cxnSp>
        <p:nvCxnSpPr>
          <p:cNvPr id="5496" name="Google Shape;5496;p820"/>
          <p:cNvCxnSpPr>
            <a:stCxn id="5492" idx="2"/>
          </p:cNvCxnSpPr>
          <p:nvPr/>
        </p:nvCxnSpPr>
        <p:spPr>
          <a:xfrm rot="10800000">
            <a:off x="7772000" y="1487750"/>
            <a:ext cx="0" cy="329100"/>
          </a:xfrm>
          <a:prstGeom prst="straightConnector1">
            <a:avLst/>
          </a:prstGeom>
          <a:noFill/>
          <a:ln cap="flat" cmpd="sng" w="9525">
            <a:solidFill>
              <a:schemeClr val="lt2"/>
            </a:solidFill>
            <a:prstDash val="solid"/>
            <a:round/>
            <a:headEnd len="sm" w="sm" type="none"/>
            <a:tailEnd len="sm" w="sm" type="none"/>
          </a:ln>
        </p:spPr>
      </p:cxnSp>
      <p:cxnSp>
        <p:nvCxnSpPr>
          <p:cNvPr id="5497" name="Google Shape;5497;p820"/>
          <p:cNvCxnSpPr>
            <a:stCxn id="5493" idx="2"/>
          </p:cNvCxnSpPr>
          <p:nvPr/>
        </p:nvCxnSpPr>
        <p:spPr>
          <a:xfrm rot="10800000">
            <a:off x="7883600" y="1487625"/>
            <a:ext cx="0" cy="273300"/>
          </a:xfrm>
          <a:prstGeom prst="straightConnector1">
            <a:avLst/>
          </a:prstGeom>
          <a:noFill/>
          <a:ln cap="flat" cmpd="sng" w="9525">
            <a:solidFill>
              <a:schemeClr val="lt2"/>
            </a:solidFill>
            <a:prstDash val="solid"/>
            <a:round/>
            <a:headEnd len="sm" w="sm" type="none"/>
            <a:tailEnd len="sm" w="sm" type="none"/>
          </a:ln>
        </p:spPr>
      </p:cxnSp>
      <p:cxnSp>
        <p:nvCxnSpPr>
          <p:cNvPr id="5498" name="Google Shape;5498;p820"/>
          <p:cNvCxnSpPr>
            <a:stCxn id="5494" idx="0"/>
          </p:cNvCxnSpPr>
          <p:nvPr/>
        </p:nvCxnSpPr>
        <p:spPr>
          <a:xfrm>
            <a:off x="8206225" y="1921300"/>
            <a:ext cx="244500" cy="0"/>
          </a:xfrm>
          <a:prstGeom prst="straightConnector1">
            <a:avLst/>
          </a:prstGeom>
          <a:noFill/>
          <a:ln cap="flat" cmpd="sng" w="9525">
            <a:solidFill>
              <a:schemeClr val="lt2"/>
            </a:solidFill>
            <a:prstDash val="solid"/>
            <a:round/>
            <a:headEnd len="sm" w="sm" type="none"/>
            <a:tailEnd len="sm" w="sm" type="none"/>
          </a:ln>
        </p:spPr>
      </p:cxnSp>
      <p:cxnSp>
        <p:nvCxnSpPr>
          <p:cNvPr id="5499" name="Google Shape;5499;p820"/>
          <p:cNvCxnSpPr>
            <a:stCxn id="5493" idx="0"/>
          </p:cNvCxnSpPr>
          <p:nvPr/>
        </p:nvCxnSpPr>
        <p:spPr>
          <a:xfrm>
            <a:off x="8152400" y="2029725"/>
            <a:ext cx="356700" cy="0"/>
          </a:xfrm>
          <a:prstGeom prst="straightConnector1">
            <a:avLst/>
          </a:prstGeom>
          <a:noFill/>
          <a:ln cap="flat" cmpd="sng" w="9525">
            <a:solidFill>
              <a:schemeClr val="lt2"/>
            </a:solidFill>
            <a:prstDash val="solid"/>
            <a:round/>
            <a:headEnd len="sm" w="sm" type="none"/>
            <a:tailEnd len="sm" w="sm" type="none"/>
          </a:ln>
        </p:spPr>
      </p:cxnSp>
      <p:cxnSp>
        <p:nvCxnSpPr>
          <p:cNvPr id="5500" name="Google Shape;5500;p820"/>
          <p:cNvCxnSpPr>
            <a:stCxn id="5492" idx="0"/>
          </p:cNvCxnSpPr>
          <p:nvPr/>
        </p:nvCxnSpPr>
        <p:spPr>
          <a:xfrm>
            <a:off x="8096600" y="2141450"/>
            <a:ext cx="342600" cy="0"/>
          </a:xfrm>
          <a:prstGeom prst="straightConnector1">
            <a:avLst/>
          </a:prstGeom>
          <a:noFill/>
          <a:ln cap="flat" cmpd="sng" w="9525">
            <a:solidFill>
              <a:schemeClr val="lt2"/>
            </a:solidFill>
            <a:prstDash val="solid"/>
            <a:round/>
            <a:headEnd len="sm" w="sm" type="none"/>
            <a:tailEnd len="sm" w="sm" type="none"/>
          </a:ln>
        </p:spPr>
      </p:cxnSp>
      <p:sp>
        <p:nvSpPr>
          <p:cNvPr id="5501" name="Google Shape;5501;p820"/>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502" name="Google Shape;5502;p820"/>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3" name="Google Shape;5503;p820"/>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504" name="Google Shape;5504;p820"/>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820"/>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820"/>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820"/>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820"/>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820"/>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820"/>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5511" name="Shape 5511"/>
        <p:cNvGrpSpPr/>
        <p:nvPr/>
      </p:nvGrpSpPr>
      <p:grpSpPr>
        <a:xfrm>
          <a:off x="0" y="0"/>
          <a:ext cx="0" cy="0"/>
          <a:chOff x="0" y="0"/>
          <a:chExt cx="0" cy="0"/>
        </a:xfrm>
      </p:grpSpPr>
      <p:sp>
        <p:nvSpPr>
          <p:cNvPr id="5512" name="Google Shape;5512;p82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513" name="Google Shape;5513;p821"/>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514" name="Google Shape;5514;p821"/>
          <p:cNvSpPr txBox="1"/>
          <p:nvPr>
            <p:ph idx="2"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515" name="Google Shape;5515;p821"/>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516" name="Google Shape;5516;p821"/>
          <p:cNvSpPr txBox="1"/>
          <p:nvPr>
            <p:ph idx="4" type="subTitle"/>
          </p:nvPr>
        </p:nvSpPr>
        <p:spPr>
          <a:xfrm>
            <a:off x="589700"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517" name="Google Shape;5517;p821"/>
          <p:cNvSpPr txBox="1"/>
          <p:nvPr>
            <p:ph idx="5" type="subTitle"/>
          </p:nvPr>
        </p:nvSpPr>
        <p:spPr>
          <a:xfrm>
            <a:off x="3371850"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518" name="Google Shape;5518;p821"/>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519" name="Google Shape;5519;p821"/>
          <p:cNvSpPr txBox="1"/>
          <p:nvPr>
            <p:ph idx="7" type="subTitle"/>
          </p:nvPr>
        </p:nvSpPr>
        <p:spPr>
          <a:xfrm>
            <a:off x="6136500"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cxnSp>
        <p:nvCxnSpPr>
          <p:cNvPr id="5520" name="Google Shape;5520;p821"/>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5521" name="Google Shape;5521;p821"/>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522" name="Google Shape;5522;p82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5523" name="Shape 5523"/>
        <p:cNvGrpSpPr/>
        <p:nvPr/>
      </p:nvGrpSpPr>
      <p:grpSpPr>
        <a:xfrm>
          <a:off x="0" y="0"/>
          <a:ext cx="0" cy="0"/>
          <a:chOff x="0" y="0"/>
          <a:chExt cx="0" cy="0"/>
        </a:xfrm>
      </p:grpSpPr>
      <p:pic>
        <p:nvPicPr>
          <p:cNvPr id="5524" name="Google Shape;5524;p822"/>
          <p:cNvPicPr preferRelativeResize="0"/>
          <p:nvPr/>
        </p:nvPicPr>
        <p:blipFill rotWithShape="1">
          <a:blip r:embed="rId2">
            <a:alphaModFix/>
          </a:blip>
          <a:srcRect b="0" l="0" r="0" t="0"/>
          <a:stretch/>
        </p:blipFill>
        <p:spPr>
          <a:xfrm>
            <a:off x="2266463" y="2114811"/>
            <a:ext cx="4608725" cy="733152"/>
          </a:xfrm>
          <a:prstGeom prst="rect">
            <a:avLst/>
          </a:prstGeom>
          <a:noFill/>
          <a:ln>
            <a:noFill/>
          </a:ln>
        </p:spPr>
      </p:pic>
      <p:sp>
        <p:nvSpPr>
          <p:cNvPr id="5525" name="Google Shape;5525;p822"/>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5526" name="Shape 5526"/>
        <p:cNvGrpSpPr/>
        <p:nvPr/>
      </p:nvGrpSpPr>
      <p:grpSpPr>
        <a:xfrm>
          <a:off x="0" y="0"/>
          <a:ext cx="0" cy="0"/>
          <a:chOff x="0" y="0"/>
          <a:chExt cx="0" cy="0"/>
        </a:xfrm>
      </p:grpSpPr>
      <p:sp>
        <p:nvSpPr>
          <p:cNvPr id="5527" name="Google Shape;5527;p82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28" name="Google Shape;5528;p82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529" name="Google Shape;5529;p823"/>
          <p:cNvPicPr preferRelativeResize="0"/>
          <p:nvPr/>
        </p:nvPicPr>
        <p:blipFill rotWithShape="1">
          <a:blip r:embed="rId2">
            <a:alphaModFix/>
          </a:blip>
          <a:srcRect b="0" l="0" r="0" t="0"/>
          <a:stretch/>
        </p:blipFill>
        <p:spPr>
          <a:xfrm>
            <a:off x="571500" y="457205"/>
            <a:ext cx="1918198" cy="305150"/>
          </a:xfrm>
          <a:prstGeom prst="rect">
            <a:avLst/>
          </a:prstGeom>
          <a:noFill/>
          <a:ln>
            <a:noFill/>
          </a:ln>
        </p:spPr>
      </p:pic>
      <p:cxnSp>
        <p:nvCxnSpPr>
          <p:cNvPr id="5530" name="Google Shape;5530;p823"/>
          <p:cNvCxnSpPr/>
          <p:nvPr/>
        </p:nvCxnSpPr>
        <p:spPr>
          <a:xfrm>
            <a:off x="571500"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5531" name="Google Shape;5531;p823"/>
          <p:cNvSpPr txBox="1"/>
          <p:nvPr>
            <p:ph idx="2" type="subTitle"/>
          </p:nvPr>
        </p:nvSpPr>
        <p:spPr>
          <a:xfrm>
            <a:off x="571500"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532" name="Google Shape;5532;p823"/>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5533" name="Google Shape;5533;p823"/>
          <p:cNvPicPr preferRelativeResize="0"/>
          <p:nvPr/>
        </p:nvPicPr>
        <p:blipFill rotWithShape="1">
          <a:blip r:embed="rId3">
            <a:alphaModFix/>
          </a:blip>
          <a:srcRect b="0" l="0" r="0" t="0"/>
          <a:stretch/>
        </p:blipFill>
        <p:spPr>
          <a:xfrm>
            <a:off x="4904697" y="456103"/>
            <a:ext cx="4237144" cy="4230195"/>
          </a:xfrm>
          <a:prstGeom prst="rect">
            <a:avLst/>
          </a:prstGeom>
          <a:noFill/>
          <a:ln>
            <a:noFill/>
          </a:ln>
        </p:spPr>
      </p:pic>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5534" name="Shape 5534"/>
        <p:cNvGrpSpPr/>
        <p:nvPr/>
      </p:nvGrpSpPr>
      <p:grpSpPr>
        <a:xfrm>
          <a:off x="0" y="0"/>
          <a:ext cx="0" cy="0"/>
          <a:chOff x="0" y="0"/>
          <a:chExt cx="0" cy="0"/>
        </a:xfrm>
      </p:grpSpPr>
      <p:sp>
        <p:nvSpPr>
          <p:cNvPr id="5535" name="Google Shape;5535;p824"/>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36" name="Google Shape;5536;p824"/>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537" name="Google Shape;5537;p824"/>
          <p:cNvPicPr preferRelativeResize="0"/>
          <p:nvPr/>
        </p:nvPicPr>
        <p:blipFill rotWithShape="1">
          <a:blip r:embed="rId2">
            <a:alphaModFix/>
          </a:blip>
          <a:srcRect b="0" l="0" r="0" t="0"/>
          <a:stretch/>
        </p:blipFill>
        <p:spPr>
          <a:xfrm>
            <a:off x="571499" y="457199"/>
            <a:ext cx="1918197" cy="304010"/>
          </a:xfrm>
          <a:prstGeom prst="rect">
            <a:avLst/>
          </a:prstGeom>
          <a:noFill/>
          <a:ln>
            <a:noFill/>
          </a:ln>
        </p:spPr>
      </p:pic>
      <p:cxnSp>
        <p:nvCxnSpPr>
          <p:cNvPr id="5538" name="Google Shape;5538;p824"/>
          <p:cNvCxnSpPr/>
          <p:nvPr/>
        </p:nvCxnSpPr>
        <p:spPr>
          <a:xfrm>
            <a:off x="571500"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5539" name="Google Shape;5539;p824"/>
          <p:cNvSpPr txBox="1"/>
          <p:nvPr>
            <p:ph idx="2" type="subTitle"/>
          </p:nvPr>
        </p:nvSpPr>
        <p:spPr>
          <a:xfrm>
            <a:off x="571500"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540" name="Google Shape;5540;p824"/>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5541" name="Shape 5541"/>
        <p:cNvGrpSpPr/>
        <p:nvPr/>
      </p:nvGrpSpPr>
      <p:grpSpPr>
        <a:xfrm>
          <a:off x="0" y="0"/>
          <a:ext cx="0" cy="0"/>
          <a:chOff x="0" y="0"/>
          <a:chExt cx="0" cy="0"/>
        </a:xfrm>
      </p:grpSpPr>
      <p:sp>
        <p:nvSpPr>
          <p:cNvPr id="5542" name="Google Shape;5542;p825"/>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43" name="Google Shape;5543;p825"/>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544" name="Google Shape;5544;p825"/>
          <p:cNvPicPr preferRelativeResize="0"/>
          <p:nvPr/>
        </p:nvPicPr>
        <p:blipFill rotWithShape="1">
          <a:blip r:embed="rId2">
            <a:alphaModFix/>
          </a:blip>
          <a:srcRect b="0" l="0" r="0" t="0"/>
          <a:stretch/>
        </p:blipFill>
        <p:spPr>
          <a:xfrm>
            <a:off x="571500" y="457205"/>
            <a:ext cx="1918198" cy="305150"/>
          </a:xfrm>
          <a:prstGeom prst="rect">
            <a:avLst/>
          </a:prstGeom>
          <a:noFill/>
          <a:ln>
            <a:noFill/>
          </a:ln>
        </p:spPr>
      </p:pic>
      <p:cxnSp>
        <p:nvCxnSpPr>
          <p:cNvPr id="5545" name="Google Shape;5545;p825"/>
          <p:cNvCxnSpPr/>
          <p:nvPr/>
        </p:nvCxnSpPr>
        <p:spPr>
          <a:xfrm>
            <a:off x="571500"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5546" name="Google Shape;5546;p825"/>
          <p:cNvSpPr txBox="1"/>
          <p:nvPr>
            <p:ph idx="2" type="subTitle"/>
          </p:nvPr>
        </p:nvSpPr>
        <p:spPr>
          <a:xfrm>
            <a:off x="571500"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547" name="Google Shape;5547;p825"/>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548" name="Shape 5548"/>
        <p:cNvGrpSpPr/>
        <p:nvPr/>
      </p:nvGrpSpPr>
      <p:grpSpPr>
        <a:xfrm>
          <a:off x="0" y="0"/>
          <a:ext cx="0" cy="0"/>
          <a:chOff x="0" y="0"/>
          <a:chExt cx="0" cy="0"/>
        </a:xfrm>
      </p:grpSpPr>
      <p:sp>
        <p:nvSpPr>
          <p:cNvPr id="5549" name="Google Shape;5549;p82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550" name="Google Shape;5550;p826"/>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5551" name="Google Shape;5551;p826"/>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552" name="Google Shape;5552;p826"/>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553" name="Google Shape;5553;p826"/>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554" name="Google Shape;5554;p826"/>
          <p:cNvSpPr txBox="1"/>
          <p:nvPr>
            <p:ph idx="4" type="subTitle"/>
          </p:nvPr>
        </p:nvSpPr>
        <p:spPr>
          <a:xfrm>
            <a:off x="597010"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555" name="Google Shape;5555;p826"/>
          <p:cNvSpPr txBox="1"/>
          <p:nvPr>
            <p:ph idx="5" type="subTitle"/>
          </p:nvPr>
        </p:nvSpPr>
        <p:spPr>
          <a:xfrm>
            <a:off x="5201475"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556" name="Google Shape;5556;p826"/>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5557" name="Shape 5557"/>
        <p:cNvGrpSpPr/>
        <p:nvPr/>
      </p:nvGrpSpPr>
      <p:grpSpPr>
        <a:xfrm>
          <a:off x="0" y="0"/>
          <a:ext cx="0" cy="0"/>
          <a:chOff x="0" y="0"/>
          <a:chExt cx="0" cy="0"/>
        </a:xfrm>
      </p:grpSpPr>
      <p:sp>
        <p:nvSpPr>
          <p:cNvPr id="5558" name="Google Shape;5558;p82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559" name="Google Shape;5559;p827"/>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560" name="Google Shape;5560;p827"/>
          <p:cNvSpPr txBox="1"/>
          <p:nvPr>
            <p:ph idx="2"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561" name="Google Shape;5561;p827"/>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562" name="Google Shape;5562;p827"/>
          <p:cNvSpPr txBox="1"/>
          <p:nvPr>
            <p:ph idx="4" type="subTitle"/>
          </p:nvPr>
        </p:nvSpPr>
        <p:spPr>
          <a:xfrm>
            <a:off x="597010"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5563" name="Google Shape;5563;p827"/>
          <p:cNvSpPr txBox="1"/>
          <p:nvPr>
            <p:ph idx="5" type="subTitle"/>
          </p:nvPr>
        </p:nvSpPr>
        <p:spPr>
          <a:xfrm>
            <a:off x="5213008"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cxnSp>
        <p:nvCxnSpPr>
          <p:cNvPr id="5564" name="Google Shape;5564;p827"/>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565" name="Google Shape;5565;p827"/>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5566" name="Shape 5566"/>
        <p:cNvGrpSpPr/>
        <p:nvPr/>
      </p:nvGrpSpPr>
      <p:grpSpPr>
        <a:xfrm>
          <a:off x="0" y="0"/>
          <a:ext cx="0" cy="0"/>
          <a:chOff x="0" y="0"/>
          <a:chExt cx="0" cy="0"/>
        </a:xfrm>
      </p:grpSpPr>
      <p:sp>
        <p:nvSpPr>
          <p:cNvPr id="5567" name="Google Shape;5567;p82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568" name="Google Shape;5568;p828"/>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cxnSp>
        <p:nvCxnSpPr>
          <p:cNvPr id="5569" name="Google Shape;5569;p828"/>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5570" name="Google Shape;5570;p828"/>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571" name="Google Shape;5571;p828"/>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572" name="Google Shape;5572;p828"/>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573" name="Google Shape;5573;p828"/>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574" name="Google Shape;5574;p828"/>
          <p:cNvSpPr txBox="1"/>
          <p:nvPr>
            <p:ph idx="5" type="subTitle"/>
          </p:nvPr>
        </p:nvSpPr>
        <p:spPr>
          <a:xfrm>
            <a:off x="58970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575" name="Google Shape;5575;p828"/>
          <p:cNvSpPr txBox="1"/>
          <p:nvPr>
            <p:ph idx="6" type="subTitle"/>
          </p:nvPr>
        </p:nvSpPr>
        <p:spPr>
          <a:xfrm>
            <a:off x="337185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576" name="Google Shape;5576;p828"/>
          <p:cNvSpPr txBox="1"/>
          <p:nvPr>
            <p:ph idx="7" type="subTitle"/>
          </p:nvPr>
        </p:nvSpPr>
        <p:spPr>
          <a:xfrm>
            <a:off x="613650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577" name="Google Shape;5577;p828"/>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5578" name="Shape 5578"/>
        <p:cNvGrpSpPr/>
        <p:nvPr/>
      </p:nvGrpSpPr>
      <p:grpSpPr>
        <a:xfrm>
          <a:off x="0" y="0"/>
          <a:ext cx="0" cy="0"/>
          <a:chOff x="0" y="0"/>
          <a:chExt cx="0" cy="0"/>
        </a:xfrm>
      </p:grpSpPr>
      <p:sp>
        <p:nvSpPr>
          <p:cNvPr id="5579" name="Google Shape;5579;p82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580" name="Google Shape;5580;p829"/>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829"/>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582" name="Google Shape;5582;p829"/>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583" name="Google Shape;5583;p829"/>
          <p:cNvSpPr txBox="1"/>
          <p:nvPr>
            <p:ph idx="3"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584" name="Google Shape;5584;p829"/>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4">
    <p:spTree>
      <p:nvGrpSpPr>
        <p:cNvPr id="581" name="Shape 581"/>
        <p:cNvGrpSpPr/>
        <p:nvPr/>
      </p:nvGrpSpPr>
      <p:grpSpPr>
        <a:xfrm>
          <a:off x="0" y="0"/>
          <a:ext cx="0" cy="0"/>
          <a:chOff x="0" y="0"/>
          <a:chExt cx="0" cy="0"/>
        </a:xfrm>
      </p:grpSpPr>
      <p:sp>
        <p:nvSpPr>
          <p:cNvPr id="582" name="Google Shape;582;p84"/>
          <p:cNvSpPr txBox="1"/>
          <p:nvPr>
            <p:ph type="title"/>
          </p:nvPr>
        </p:nvSpPr>
        <p:spPr>
          <a:xfrm>
            <a:off x="345734" y="273844"/>
            <a:ext cx="84447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83" name="Google Shape;583;p84"/>
          <p:cNvSpPr txBox="1"/>
          <p:nvPr>
            <p:ph idx="1" type="body"/>
          </p:nvPr>
        </p:nvSpPr>
        <p:spPr>
          <a:xfrm>
            <a:off x="345734" y="1189435"/>
            <a:ext cx="84447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5585" name="Shape 5585"/>
        <p:cNvGrpSpPr/>
        <p:nvPr/>
      </p:nvGrpSpPr>
      <p:grpSpPr>
        <a:xfrm>
          <a:off x="0" y="0"/>
          <a:ext cx="0" cy="0"/>
          <a:chOff x="0" y="0"/>
          <a:chExt cx="0" cy="0"/>
        </a:xfrm>
      </p:grpSpPr>
      <p:sp>
        <p:nvSpPr>
          <p:cNvPr id="5586" name="Google Shape;5586;p830"/>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83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588" name="Google Shape;5588;p830"/>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589" name="Google Shape;5589;p830"/>
          <p:cNvSpPr txBox="1"/>
          <p:nvPr>
            <p:ph idx="2"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590" name="Google Shape;5590;p830"/>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5591" name="Shape 5591"/>
        <p:cNvGrpSpPr/>
        <p:nvPr/>
      </p:nvGrpSpPr>
      <p:grpSpPr>
        <a:xfrm>
          <a:off x="0" y="0"/>
          <a:ext cx="0" cy="0"/>
          <a:chOff x="0" y="0"/>
          <a:chExt cx="0" cy="0"/>
        </a:xfrm>
      </p:grpSpPr>
      <p:sp>
        <p:nvSpPr>
          <p:cNvPr id="5592" name="Google Shape;5592;p831"/>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593" name="Google Shape;5593;p83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5594" name="Shape 5594"/>
        <p:cNvGrpSpPr/>
        <p:nvPr/>
      </p:nvGrpSpPr>
      <p:grpSpPr>
        <a:xfrm>
          <a:off x="0" y="0"/>
          <a:ext cx="0" cy="0"/>
          <a:chOff x="0" y="0"/>
          <a:chExt cx="0" cy="0"/>
        </a:xfrm>
      </p:grpSpPr>
      <p:sp>
        <p:nvSpPr>
          <p:cNvPr id="5595" name="Google Shape;5595;p832"/>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596" name="Google Shape;5596;p832"/>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5597" name="Shape 5597"/>
        <p:cNvGrpSpPr/>
        <p:nvPr/>
      </p:nvGrpSpPr>
      <p:grpSpPr>
        <a:xfrm>
          <a:off x="0" y="0"/>
          <a:ext cx="0" cy="0"/>
          <a:chOff x="0" y="0"/>
          <a:chExt cx="0" cy="0"/>
        </a:xfrm>
      </p:grpSpPr>
      <p:sp>
        <p:nvSpPr>
          <p:cNvPr id="5598" name="Google Shape;5598;p833"/>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5599" name="Google Shape;5599;p833"/>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5600" name="Shape 5600"/>
        <p:cNvGrpSpPr/>
        <p:nvPr/>
      </p:nvGrpSpPr>
      <p:grpSpPr>
        <a:xfrm>
          <a:off x="0" y="0"/>
          <a:ext cx="0" cy="0"/>
          <a:chOff x="0" y="0"/>
          <a:chExt cx="0" cy="0"/>
        </a:xfrm>
      </p:grpSpPr>
      <p:sp>
        <p:nvSpPr>
          <p:cNvPr id="5601" name="Google Shape;5601;p834"/>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602" name="Google Shape;5602;p834"/>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5603" name="Google Shape;5603;p834"/>
          <p:cNvPicPr preferRelativeResize="0"/>
          <p:nvPr/>
        </p:nvPicPr>
        <p:blipFill rotWithShape="1">
          <a:blip r:embed="rId2">
            <a:alphaModFix/>
          </a:blip>
          <a:srcRect b="0" l="0" r="0" t="0"/>
          <a:stretch/>
        </p:blipFill>
        <p:spPr>
          <a:xfrm>
            <a:off x="8001867" y="4855573"/>
            <a:ext cx="141278" cy="141278"/>
          </a:xfrm>
          <a:prstGeom prst="rect">
            <a:avLst/>
          </a:prstGeom>
          <a:noFill/>
          <a:ln>
            <a:noFill/>
          </a:ln>
        </p:spPr>
      </p:pic>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5604" name="Shape 5604"/>
        <p:cNvGrpSpPr/>
        <p:nvPr/>
      </p:nvGrpSpPr>
      <p:grpSpPr>
        <a:xfrm>
          <a:off x="0" y="0"/>
          <a:ext cx="0" cy="0"/>
          <a:chOff x="0" y="0"/>
          <a:chExt cx="0" cy="0"/>
        </a:xfrm>
      </p:grpSpPr>
      <p:sp>
        <p:nvSpPr>
          <p:cNvPr id="5605" name="Google Shape;5605;p83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606" name="Google Shape;5606;p835"/>
          <p:cNvSpPr/>
          <p:nvPr/>
        </p:nvSpPr>
        <p:spPr>
          <a:xfrm>
            <a:off x="7667125"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835"/>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8" name="Google Shape;5608;p835"/>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609" name="Google Shape;5609;p835"/>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835"/>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835"/>
          <p:cNvSpPr/>
          <p:nvPr/>
        </p:nvSpPr>
        <p:spPr>
          <a:xfrm rot="-5400000">
            <a:off x="6217229"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612" name="Google Shape;5612;p835"/>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835"/>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835"/>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835"/>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16" name="Google Shape;5616;p835"/>
          <p:cNvCxnSpPr/>
          <p:nvPr/>
        </p:nvCxnSpPr>
        <p:spPr>
          <a:xfrm>
            <a:off x="8531200"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5617" name="Google Shape;5617;p835"/>
          <p:cNvCxnSpPr/>
          <p:nvPr/>
        </p:nvCxnSpPr>
        <p:spPr>
          <a:xfrm>
            <a:off x="8655650"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5618" name="Google Shape;5618;p835"/>
          <p:cNvCxnSpPr/>
          <p:nvPr/>
        </p:nvCxnSpPr>
        <p:spPr>
          <a:xfrm>
            <a:off x="8780100"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5619" name="Google Shape;5619;p835"/>
          <p:cNvCxnSpPr/>
          <p:nvPr/>
        </p:nvCxnSpPr>
        <p:spPr>
          <a:xfrm>
            <a:off x="8904550"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5620" name="Google Shape;5620;p835"/>
          <p:cNvCxnSpPr/>
          <p:nvPr/>
        </p:nvCxnSpPr>
        <p:spPr>
          <a:xfrm>
            <a:off x="9029000" y="1489725"/>
            <a:ext cx="0" cy="731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5621" name="Shape 5621"/>
        <p:cNvGrpSpPr/>
        <p:nvPr/>
      </p:nvGrpSpPr>
      <p:grpSpPr>
        <a:xfrm>
          <a:off x="0" y="0"/>
          <a:ext cx="0" cy="0"/>
          <a:chOff x="0" y="0"/>
          <a:chExt cx="0" cy="0"/>
        </a:xfrm>
      </p:grpSpPr>
      <p:pic>
        <p:nvPicPr>
          <p:cNvPr id="5622" name="Google Shape;5622;p836"/>
          <p:cNvPicPr preferRelativeResize="0"/>
          <p:nvPr/>
        </p:nvPicPr>
        <p:blipFill rotWithShape="1">
          <a:blip r:embed="rId2">
            <a:alphaModFix/>
          </a:blip>
          <a:srcRect b="0" l="0" r="0" t="0"/>
          <a:stretch/>
        </p:blipFill>
        <p:spPr>
          <a:xfrm>
            <a:off x="2266475" y="2114800"/>
            <a:ext cx="4608721" cy="730509"/>
          </a:xfrm>
          <a:prstGeom prst="rect">
            <a:avLst/>
          </a:prstGeom>
          <a:noFill/>
          <a:ln>
            <a:noFill/>
          </a:ln>
        </p:spPr>
      </p:pic>
      <p:sp>
        <p:nvSpPr>
          <p:cNvPr id="5623" name="Google Shape;5623;p836"/>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24" name="Shape 5624"/>
        <p:cNvGrpSpPr/>
        <p:nvPr/>
      </p:nvGrpSpPr>
      <p:grpSpPr>
        <a:xfrm>
          <a:off x="0" y="0"/>
          <a:ext cx="0" cy="0"/>
          <a:chOff x="0" y="0"/>
          <a:chExt cx="0" cy="0"/>
        </a:xfrm>
      </p:grpSpPr>
      <p:sp>
        <p:nvSpPr>
          <p:cNvPr id="5625" name="Google Shape;5625;p837"/>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26" name="Google Shape;5626;p83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5627" name="Google Shape;5627;p837"/>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634" name="Shape 5634"/>
        <p:cNvGrpSpPr/>
        <p:nvPr/>
      </p:nvGrpSpPr>
      <p:grpSpPr>
        <a:xfrm>
          <a:off x="0" y="0"/>
          <a:ext cx="0" cy="0"/>
          <a:chOff x="0" y="0"/>
          <a:chExt cx="0" cy="0"/>
        </a:xfrm>
      </p:grpSpPr>
      <p:sp>
        <p:nvSpPr>
          <p:cNvPr id="5635" name="Google Shape;5635;p839"/>
          <p:cNvSpPr txBox="1"/>
          <p:nvPr>
            <p:ph type="ctrTitle"/>
          </p:nvPr>
        </p:nvSpPr>
        <p:spPr>
          <a:xfrm>
            <a:off x="571499" y="890231"/>
            <a:ext cx="4000800" cy="1790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36" name="Google Shape;5636;p839"/>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5637" name="Google Shape;5637;p839"/>
          <p:cNvCxnSpPr/>
          <p:nvPr/>
        </p:nvCxnSpPr>
        <p:spPr>
          <a:xfrm>
            <a:off x="571505"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5638" name="Google Shape;5638;p839"/>
          <p:cNvSpPr txBox="1"/>
          <p:nvPr>
            <p:ph idx="2" type="subTitle"/>
          </p:nvPr>
        </p:nvSpPr>
        <p:spPr>
          <a:xfrm>
            <a:off x="571505" y="4317000"/>
            <a:ext cx="3948000" cy="369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5639" name="Google Shape;5639;p839"/>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chemeClr val="accent5"/>
                </a:solidFill>
                <a:latin typeface="DM Sans"/>
                <a:ea typeface="DM Sans"/>
                <a:cs typeface="DM Sans"/>
                <a:sym typeface="DM Sans"/>
              </a:defRPr>
            </a:lvl1pPr>
            <a:lvl2pPr indent="0" lvl="1" marL="0" algn="r">
              <a:spcBef>
                <a:spcPts val="0"/>
              </a:spcBef>
              <a:buNone/>
              <a:defRPr b="0" i="0" sz="900" u="none" cap="none" strike="noStrike">
                <a:solidFill>
                  <a:schemeClr val="accent5"/>
                </a:solidFill>
                <a:latin typeface="DM Sans"/>
                <a:ea typeface="DM Sans"/>
                <a:cs typeface="DM Sans"/>
                <a:sym typeface="DM Sans"/>
              </a:defRPr>
            </a:lvl2pPr>
            <a:lvl3pPr indent="0" lvl="2" marL="0" algn="r">
              <a:spcBef>
                <a:spcPts val="0"/>
              </a:spcBef>
              <a:buNone/>
              <a:defRPr b="0" i="0" sz="900" u="none" cap="none" strike="noStrike">
                <a:solidFill>
                  <a:schemeClr val="accent5"/>
                </a:solidFill>
                <a:latin typeface="DM Sans"/>
                <a:ea typeface="DM Sans"/>
                <a:cs typeface="DM Sans"/>
                <a:sym typeface="DM Sans"/>
              </a:defRPr>
            </a:lvl3pPr>
            <a:lvl4pPr indent="0" lvl="3" marL="0" algn="r">
              <a:spcBef>
                <a:spcPts val="0"/>
              </a:spcBef>
              <a:buNone/>
              <a:defRPr b="0" i="0" sz="900" u="none" cap="none" strike="noStrike">
                <a:solidFill>
                  <a:schemeClr val="accent5"/>
                </a:solidFill>
                <a:latin typeface="DM Sans"/>
                <a:ea typeface="DM Sans"/>
                <a:cs typeface="DM Sans"/>
                <a:sym typeface="DM Sans"/>
              </a:defRPr>
            </a:lvl4pPr>
            <a:lvl5pPr indent="0" lvl="4" marL="0" algn="r">
              <a:spcBef>
                <a:spcPts val="0"/>
              </a:spcBef>
              <a:buNone/>
              <a:defRPr b="0" i="0" sz="900" u="none" cap="none" strike="noStrike">
                <a:solidFill>
                  <a:schemeClr val="accent5"/>
                </a:solidFill>
                <a:latin typeface="DM Sans"/>
                <a:ea typeface="DM Sans"/>
                <a:cs typeface="DM Sans"/>
                <a:sym typeface="DM Sans"/>
              </a:defRPr>
            </a:lvl5pPr>
            <a:lvl6pPr indent="0" lvl="5" marL="0" algn="r">
              <a:spcBef>
                <a:spcPts val="0"/>
              </a:spcBef>
              <a:buNone/>
              <a:defRPr b="0" i="0" sz="900" u="none" cap="none" strike="noStrike">
                <a:solidFill>
                  <a:schemeClr val="accent5"/>
                </a:solidFill>
                <a:latin typeface="DM Sans"/>
                <a:ea typeface="DM Sans"/>
                <a:cs typeface="DM Sans"/>
                <a:sym typeface="DM Sans"/>
              </a:defRPr>
            </a:lvl6pPr>
            <a:lvl7pPr indent="0" lvl="6" marL="0" algn="r">
              <a:spcBef>
                <a:spcPts val="0"/>
              </a:spcBef>
              <a:buNone/>
              <a:defRPr b="0" i="0" sz="900" u="none" cap="none" strike="noStrike">
                <a:solidFill>
                  <a:schemeClr val="accent5"/>
                </a:solidFill>
                <a:latin typeface="DM Sans"/>
                <a:ea typeface="DM Sans"/>
                <a:cs typeface="DM Sans"/>
                <a:sym typeface="DM Sans"/>
              </a:defRPr>
            </a:lvl7pPr>
            <a:lvl8pPr indent="0" lvl="7" marL="0" algn="r">
              <a:spcBef>
                <a:spcPts val="0"/>
              </a:spcBef>
              <a:buNone/>
              <a:defRPr b="0" i="0" sz="900" u="none" cap="none" strike="noStrike">
                <a:solidFill>
                  <a:schemeClr val="accent5"/>
                </a:solidFill>
                <a:latin typeface="DM Sans"/>
                <a:ea typeface="DM Sans"/>
                <a:cs typeface="DM Sans"/>
                <a:sym typeface="DM Sans"/>
              </a:defRPr>
            </a:lvl8pPr>
            <a:lvl9pPr indent="0" lvl="8" marL="0" algn="r">
              <a:spcBef>
                <a:spcPts val="0"/>
              </a:spcBef>
              <a:buNone/>
              <a:defRPr b="0" i="0" sz="9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5640" name="Google Shape;5640;p839"/>
          <p:cNvPicPr preferRelativeResize="0"/>
          <p:nvPr/>
        </p:nvPicPr>
        <p:blipFill rotWithShape="1">
          <a:blip r:embed="rId2">
            <a:alphaModFix/>
          </a:blip>
          <a:srcRect b="0" l="0" r="0" t="0"/>
          <a:stretch/>
        </p:blipFill>
        <p:spPr>
          <a:xfrm>
            <a:off x="571357" y="457205"/>
            <a:ext cx="1918216" cy="305154"/>
          </a:xfrm>
          <a:prstGeom prst="rect">
            <a:avLst/>
          </a:prstGeom>
          <a:noFill/>
          <a:ln>
            <a:noFill/>
          </a:ln>
        </p:spPr>
      </p:pic>
      <p:pic>
        <p:nvPicPr>
          <p:cNvPr id="5641" name="Google Shape;5641;p839"/>
          <p:cNvPicPr preferRelativeResize="0"/>
          <p:nvPr/>
        </p:nvPicPr>
        <p:blipFill rotWithShape="1">
          <a:blip r:embed="rId3">
            <a:alphaModFix/>
          </a:blip>
          <a:srcRect b="0" l="0" r="0" t="0"/>
          <a:stretch/>
        </p:blipFill>
        <p:spPr>
          <a:xfrm>
            <a:off x="4903469" y="456104"/>
            <a:ext cx="4237185" cy="4230237"/>
          </a:xfrm>
          <a:prstGeom prst="rect">
            <a:avLst/>
          </a:prstGeom>
          <a:noFill/>
          <a:ln>
            <a:noFill/>
          </a:ln>
        </p:spPr>
      </p:pic>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bg>
      <p:bgPr>
        <a:solidFill>
          <a:schemeClr val="dk1"/>
        </a:solidFill>
      </p:bgPr>
    </p:bg>
    <p:spTree>
      <p:nvGrpSpPr>
        <p:cNvPr id="5642" name="Shape 5642"/>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584" name="Shape 584"/>
        <p:cNvGrpSpPr/>
        <p:nvPr/>
      </p:nvGrpSpPr>
      <p:grpSpPr>
        <a:xfrm>
          <a:off x="0" y="0"/>
          <a:ext cx="0" cy="0"/>
          <a:chOff x="0" y="0"/>
          <a:chExt cx="0" cy="0"/>
        </a:xfrm>
      </p:grpSpPr>
      <p:sp>
        <p:nvSpPr>
          <p:cNvPr id="585" name="Google Shape;585;p85"/>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6" name="Google Shape;586;p85"/>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5643" name="Shape 5643"/>
        <p:cNvGrpSpPr/>
        <p:nvPr/>
      </p:nvGrpSpPr>
      <p:grpSpPr>
        <a:xfrm>
          <a:off x="0" y="0"/>
          <a:ext cx="0" cy="0"/>
          <a:chOff x="0" y="0"/>
          <a:chExt cx="0" cy="0"/>
        </a:xfrm>
      </p:grpSpPr>
      <p:sp>
        <p:nvSpPr>
          <p:cNvPr id="5644" name="Google Shape;5644;p841"/>
          <p:cNvSpPr/>
          <p:nvPr/>
        </p:nvSpPr>
        <p:spPr>
          <a:xfrm>
            <a:off x="491987" y="4760843"/>
            <a:ext cx="8205000" cy="298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5645" name="Shape 5645"/>
        <p:cNvGrpSpPr/>
        <p:nvPr/>
      </p:nvGrpSpPr>
      <p:grpSpPr>
        <a:xfrm>
          <a:off x="0" y="0"/>
          <a:ext cx="0" cy="0"/>
          <a:chOff x="0" y="0"/>
          <a:chExt cx="0" cy="0"/>
        </a:xfrm>
      </p:grpSpPr>
      <p:sp>
        <p:nvSpPr>
          <p:cNvPr id="5646" name="Google Shape;5646;p842"/>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47" name="Google Shape;5647;p842"/>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648" name="Google Shape;5648;p842"/>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5649" name="Shape 5649"/>
        <p:cNvGrpSpPr/>
        <p:nvPr/>
      </p:nvGrpSpPr>
      <p:grpSpPr>
        <a:xfrm>
          <a:off x="0" y="0"/>
          <a:ext cx="0" cy="0"/>
          <a:chOff x="0" y="0"/>
          <a:chExt cx="0" cy="0"/>
        </a:xfrm>
      </p:grpSpPr>
      <p:sp>
        <p:nvSpPr>
          <p:cNvPr id="5650" name="Google Shape;5650;p843"/>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51" name="Google Shape;5651;p843"/>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Dark">
  <p:cSld name="Ending - Dark">
    <p:spTree>
      <p:nvGrpSpPr>
        <p:cNvPr id="5652" name="Shape 5652"/>
        <p:cNvGrpSpPr/>
        <p:nvPr/>
      </p:nvGrpSpPr>
      <p:grpSpPr>
        <a:xfrm>
          <a:off x="0" y="0"/>
          <a:ext cx="0" cy="0"/>
          <a:chOff x="0" y="0"/>
          <a:chExt cx="0" cy="0"/>
        </a:xfrm>
      </p:grpSpPr>
      <p:sp>
        <p:nvSpPr>
          <p:cNvPr id="5653" name="Google Shape;5653;p844"/>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654" name="Google Shape;5654;p844"/>
          <p:cNvPicPr preferRelativeResize="0"/>
          <p:nvPr/>
        </p:nvPicPr>
        <p:blipFill rotWithShape="1">
          <a:blip r:embed="rId2">
            <a:alphaModFix/>
          </a:blip>
          <a:srcRect b="0" l="0" r="0" t="0"/>
          <a:stretch/>
        </p:blipFill>
        <p:spPr>
          <a:xfrm>
            <a:off x="2265896" y="2114811"/>
            <a:ext cx="4608771" cy="733159"/>
          </a:xfrm>
          <a:prstGeom prst="rect">
            <a:avLst/>
          </a:prstGeom>
          <a:noFill/>
          <a:ln>
            <a:noFill/>
          </a:ln>
        </p:spPr>
      </p:pic>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1_1 Title Slide A - Light">
    <p:spTree>
      <p:nvGrpSpPr>
        <p:cNvPr id="5655" name="Shape 5655"/>
        <p:cNvGrpSpPr/>
        <p:nvPr/>
      </p:nvGrpSpPr>
      <p:grpSpPr>
        <a:xfrm>
          <a:off x="0" y="0"/>
          <a:ext cx="0" cy="0"/>
          <a:chOff x="0" y="0"/>
          <a:chExt cx="0" cy="0"/>
        </a:xfrm>
      </p:grpSpPr>
      <p:sp>
        <p:nvSpPr>
          <p:cNvPr id="5656" name="Google Shape;5656;p845"/>
          <p:cNvSpPr txBox="1"/>
          <p:nvPr>
            <p:ph type="ctrTitle"/>
          </p:nvPr>
        </p:nvSpPr>
        <p:spPr>
          <a:xfrm>
            <a:off x="571499" y="890231"/>
            <a:ext cx="4000800" cy="1790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57" name="Google Shape;5657;p84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5658" name="Google Shape;5658;p845"/>
          <p:cNvCxnSpPr/>
          <p:nvPr/>
        </p:nvCxnSpPr>
        <p:spPr>
          <a:xfrm>
            <a:off x="571505"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5659" name="Google Shape;5659;p845"/>
          <p:cNvSpPr txBox="1"/>
          <p:nvPr>
            <p:ph idx="2" type="subTitle"/>
          </p:nvPr>
        </p:nvSpPr>
        <p:spPr>
          <a:xfrm>
            <a:off x="571505" y="4317000"/>
            <a:ext cx="3948000" cy="369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5660" name="Google Shape;5660;p845"/>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chemeClr val="accent5"/>
                </a:solidFill>
                <a:latin typeface="DM Sans"/>
                <a:ea typeface="DM Sans"/>
                <a:cs typeface="DM Sans"/>
                <a:sym typeface="DM Sans"/>
              </a:defRPr>
            </a:lvl1pPr>
            <a:lvl2pPr indent="0" lvl="1" marL="0" algn="r">
              <a:spcBef>
                <a:spcPts val="0"/>
              </a:spcBef>
              <a:buNone/>
              <a:defRPr sz="900">
                <a:solidFill>
                  <a:schemeClr val="accent5"/>
                </a:solidFill>
                <a:latin typeface="DM Sans"/>
                <a:ea typeface="DM Sans"/>
                <a:cs typeface="DM Sans"/>
                <a:sym typeface="DM Sans"/>
              </a:defRPr>
            </a:lvl2pPr>
            <a:lvl3pPr indent="0" lvl="2" marL="0" algn="r">
              <a:spcBef>
                <a:spcPts val="0"/>
              </a:spcBef>
              <a:buNone/>
              <a:defRPr sz="900">
                <a:solidFill>
                  <a:schemeClr val="accent5"/>
                </a:solidFill>
                <a:latin typeface="DM Sans"/>
                <a:ea typeface="DM Sans"/>
                <a:cs typeface="DM Sans"/>
                <a:sym typeface="DM Sans"/>
              </a:defRPr>
            </a:lvl3pPr>
            <a:lvl4pPr indent="0" lvl="3" marL="0" algn="r">
              <a:spcBef>
                <a:spcPts val="0"/>
              </a:spcBef>
              <a:buNone/>
              <a:defRPr sz="900">
                <a:solidFill>
                  <a:schemeClr val="accent5"/>
                </a:solidFill>
                <a:latin typeface="DM Sans"/>
                <a:ea typeface="DM Sans"/>
                <a:cs typeface="DM Sans"/>
                <a:sym typeface="DM Sans"/>
              </a:defRPr>
            </a:lvl4pPr>
            <a:lvl5pPr indent="0" lvl="4" marL="0" algn="r">
              <a:spcBef>
                <a:spcPts val="0"/>
              </a:spcBef>
              <a:buNone/>
              <a:defRPr sz="900">
                <a:solidFill>
                  <a:schemeClr val="accent5"/>
                </a:solidFill>
                <a:latin typeface="DM Sans"/>
                <a:ea typeface="DM Sans"/>
                <a:cs typeface="DM Sans"/>
                <a:sym typeface="DM Sans"/>
              </a:defRPr>
            </a:lvl5pPr>
            <a:lvl6pPr indent="0" lvl="5" marL="0" algn="r">
              <a:spcBef>
                <a:spcPts val="0"/>
              </a:spcBef>
              <a:buNone/>
              <a:defRPr sz="900">
                <a:solidFill>
                  <a:schemeClr val="accent5"/>
                </a:solidFill>
                <a:latin typeface="DM Sans"/>
                <a:ea typeface="DM Sans"/>
                <a:cs typeface="DM Sans"/>
                <a:sym typeface="DM Sans"/>
              </a:defRPr>
            </a:lvl6pPr>
            <a:lvl7pPr indent="0" lvl="6" marL="0" algn="r">
              <a:spcBef>
                <a:spcPts val="0"/>
              </a:spcBef>
              <a:buNone/>
              <a:defRPr sz="900">
                <a:solidFill>
                  <a:schemeClr val="accent5"/>
                </a:solidFill>
                <a:latin typeface="DM Sans"/>
                <a:ea typeface="DM Sans"/>
                <a:cs typeface="DM Sans"/>
                <a:sym typeface="DM Sans"/>
              </a:defRPr>
            </a:lvl7pPr>
            <a:lvl8pPr indent="0" lvl="7" marL="0" algn="r">
              <a:spcBef>
                <a:spcPts val="0"/>
              </a:spcBef>
              <a:buNone/>
              <a:defRPr sz="900">
                <a:solidFill>
                  <a:schemeClr val="accent5"/>
                </a:solidFill>
                <a:latin typeface="DM Sans"/>
                <a:ea typeface="DM Sans"/>
                <a:cs typeface="DM Sans"/>
                <a:sym typeface="DM Sans"/>
              </a:defRPr>
            </a:lvl8pPr>
            <a:lvl9pPr indent="0" lvl="8" marL="0" algn="r">
              <a:spcBef>
                <a:spcPts val="0"/>
              </a:spcBef>
              <a:buNone/>
              <a:defRPr sz="9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5661" name="Google Shape;5661;p845"/>
          <p:cNvPicPr preferRelativeResize="0"/>
          <p:nvPr/>
        </p:nvPicPr>
        <p:blipFill rotWithShape="1">
          <a:blip r:embed="rId2">
            <a:alphaModFix/>
          </a:blip>
          <a:srcRect b="0" l="0" r="0" t="0"/>
          <a:stretch/>
        </p:blipFill>
        <p:spPr>
          <a:xfrm>
            <a:off x="571357" y="457205"/>
            <a:ext cx="1918216" cy="305154"/>
          </a:xfrm>
          <a:prstGeom prst="rect">
            <a:avLst/>
          </a:prstGeom>
          <a:noFill/>
          <a:ln>
            <a:noFill/>
          </a:ln>
        </p:spPr>
      </p:pic>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Dark">
  <p:cSld name="Subtitle - Dark">
    <p:spTree>
      <p:nvGrpSpPr>
        <p:cNvPr id="5662" name="Shape 5662"/>
        <p:cNvGrpSpPr/>
        <p:nvPr/>
      </p:nvGrpSpPr>
      <p:grpSpPr>
        <a:xfrm>
          <a:off x="0" y="0"/>
          <a:ext cx="0" cy="0"/>
          <a:chOff x="0" y="0"/>
          <a:chExt cx="0" cy="0"/>
        </a:xfrm>
      </p:grpSpPr>
      <p:sp>
        <p:nvSpPr>
          <p:cNvPr id="5663" name="Google Shape;5663;p846"/>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64" name="Google Shape;5664;p846"/>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665" name="Google Shape;5665;p846"/>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666" name="Google Shape;5666;p846"/>
          <p:cNvSpPr txBox="1"/>
          <p:nvPr>
            <p:ph idx="2" type="body"/>
          </p:nvPr>
        </p:nvSpPr>
        <p:spPr>
          <a:xfrm>
            <a:off x="548640" y="1495044"/>
            <a:ext cx="8044500" cy="31377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936">
          <p15:clr>
            <a:srgbClr val="FBAE40"/>
          </p15:clr>
        </p15:guide>
      </p15:sldGuideLst>
    </p:ext>
  </p:extLst>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ack">
  <p:cSld name="Subtitle - Black">
    <p:bg>
      <p:bgPr>
        <a:solidFill>
          <a:srgbClr val="000000"/>
        </a:solidFill>
      </p:bgPr>
    </p:bg>
    <p:spTree>
      <p:nvGrpSpPr>
        <p:cNvPr id="5667" name="Shape 5667"/>
        <p:cNvGrpSpPr/>
        <p:nvPr/>
      </p:nvGrpSpPr>
      <p:grpSpPr>
        <a:xfrm>
          <a:off x="0" y="0"/>
          <a:ext cx="0" cy="0"/>
          <a:chOff x="0" y="0"/>
          <a:chExt cx="0" cy="0"/>
        </a:xfrm>
      </p:grpSpPr>
      <p:sp>
        <p:nvSpPr>
          <p:cNvPr id="5668" name="Google Shape;5668;p847"/>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69" name="Google Shape;5669;p847"/>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670" name="Google Shape;5670;p847"/>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671" name="Google Shape;5671;p847"/>
          <p:cNvSpPr txBox="1"/>
          <p:nvPr>
            <p:ph idx="2" type="body"/>
          </p:nvPr>
        </p:nvSpPr>
        <p:spPr>
          <a:xfrm>
            <a:off x="548640" y="1495044"/>
            <a:ext cx="8044500" cy="31377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Dark">
  <p:cSld name="No Subtitle - Dark">
    <p:spTree>
      <p:nvGrpSpPr>
        <p:cNvPr id="5672" name="Shape 5672"/>
        <p:cNvGrpSpPr/>
        <p:nvPr/>
      </p:nvGrpSpPr>
      <p:grpSpPr>
        <a:xfrm>
          <a:off x="0" y="0"/>
          <a:ext cx="0" cy="0"/>
          <a:chOff x="0" y="0"/>
          <a:chExt cx="0" cy="0"/>
        </a:xfrm>
      </p:grpSpPr>
      <p:sp>
        <p:nvSpPr>
          <p:cNvPr id="5673" name="Google Shape;5673;p848"/>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74" name="Google Shape;5674;p848"/>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675" name="Google Shape;5675;p848"/>
          <p:cNvSpPr txBox="1"/>
          <p:nvPr>
            <p:ph idx="1" type="body"/>
          </p:nvPr>
        </p:nvSpPr>
        <p:spPr>
          <a:xfrm>
            <a:off x="548640" y="1019555"/>
            <a:ext cx="8044500" cy="36132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spTree>
      <p:nvGrpSpPr>
        <p:cNvPr id="5676" name="Shape 5676"/>
        <p:cNvGrpSpPr/>
        <p:nvPr/>
      </p:nvGrpSpPr>
      <p:grpSpPr>
        <a:xfrm>
          <a:off x="0" y="0"/>
          <a:ext cx="0" cy="0"/>
          <a:chOff x="0" y="0"/>
          <a:chExt cx="0" cy="0"/>
        </a:xfrm>
      </p:grpSpPr>
      <p:sp>
        <p:nvSpPr>
          <p:cNvPr id="5677" name="Google Shape;5677;p849"/>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78" name="Google Shape;5678;p849"/>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679" name="Google Shape;5679;p849"/>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5680" name="Google Shape;5680;p849"/>
          <p:cNvCxnSpPr/>
          <p:nvPr/>
        </p:nvCxnSpPr>
        <p:spPr>
          <a:xfrm>
            <a:off x="4573919"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681" name="Google Shape;5681;p849"/>
          <p:cNvSpPr txBox="1"/>
          <p:nvPr>
            <p:ph idx="2" type="subTitle"/>
          </p:nvPr>
        </p:nvSpPr>
        <p:spPr>
          <a:xfrm>
            <a:off x="548639" y="1567201"/>
            <a:ext cx="3411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5682" name="Google Shape;5682;p849"/>
          <p:cNvSpPr txBox="1"/>
          <p:nvPr>
            <p:ph idx="3" type="body"/>
          </p:nvPr>
        </p:nvSpPr>
        <p:spPr>
          <a:xfrm>
            <a:off x="548637" y="2029766"/>
            <a:ext cx="3411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683" name="Google Shape;5683;p849"/>
          <p:cNvSpPr txBox="1"/>
          <p:nvPr>
            <p:ph idx="4" type="body"/>
          </p:nvPr>
        </p:nvSpPr>
        <p:spPr>
          <a:xfrm>
            <a:off x="5177151" y="2029766"/>
            <a:ext cx="3411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684" name="Google Shape;5684;p849"/>
          <p:cNvSpPr txBox="1"/>
          <p:nvPr>
            <p:ph idx="5" type="body"/>
          </p:nvPr>
        </p:nvSpPr>
        <p:spPr>
          <a:xfrm>
            <a:off x="5177151" y="1567201"/>
            <a:ext cx="34182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Dark">
  <p:cSld name="Two Column w/ Space - Dark">
    <p:spTree>
      <p:nvGrpSpPr>
        <p:cNvPr id="5685" name="Shape 5685"/>
        <p:cNvGrpSpPr/>
        <p:nvPr/>
      </p:nvGrpSpPr>
      <p:grpSpPr>
        <a:xfrm>
          <a:off x="0" y="0"/>
          <a:ext cx="0" cy="0"/>
          <a:chOff x="0" y="0"/>
          <a:chExt cx="0" cy="0"/>
        </a:xfrm>
      </p:grpSpPr>
      <p:sp>
        <p:nvSpPr>
          <p:cNvPr id="5686" name="Google Shape;5686;p850"/>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87" name="Google Shape;5687;p850"/>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688" name="Google Shape;5688;p850"/>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5689" name="Google Shape;5689;p850"/>
          <p:cNvCxnSpPr/>
          <p:nvPr/>
        </p:nvCxnSpPr>
        <p:spPr>
          <a:xfrm>
            <a:off x="4573919"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690" name="Google Shape;5690;p850"/>
          <p:cNvSpPr txBox="1"/>
          <p:nvPr>
            <p:ph idx="2" type="subTitle"/>
          </p:nvPr>
        </p:nvSpPr>
        <p:spPr>
          <a:xfrm>
            <a:off x="548639" y="2861285"/>
            <a:ext cx="3411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5691" name="Google Shape;5691;p850"/>
          <p:cNvSpPr txBox="1"/>
          <p:nvPr>
            <p:ph idx="3" type="body"/>
          </p:nvPr>
        </p:nvSpPr>
        <p:spPr>
          <a:xfrm>
            <a:off x="548637" y="3299792"/>
            <a:ext cx="3411300" cy="12069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692" name="Google Shape;5692;p850"/>
          <p:cNvSpPr txBox="1"/>
          <p:nvPr>
            <p:ph idx="4" type="body"/>
          </p:nvPr>
        </p:nvSpPr>
        <p:spPr>
          <a:xfrm>
            <a:off x="5177151" y="3299792"/>
            <a:ext cx="3411300" cy="12069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693" name="Google Shape;5693;p850"/>
          <p:cNvSpPr txBox="1"/>
          <p:nvPr>
            <p:ph idx="5" type="body"/>
          </p:nvPr>
        </p:nvSpPr>
        <p:spPr>
          <a:xfrm>
            <a:off x="5177151" y="2861285"/>
            <a:ext cx="34182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587" name="Shape 587"/>
        <p:cNvGrpSpPr/>
        <p:nvPr/>
      </p:nvGrpSpPr>
      <p:grpSpPr>
        <a:xfrm>
          <a:off x="0" y="0"/>
          <a:ext cx="0" cy="0"/>
          <a:chOff x="0" y="0"/>
          <a:chExt cx="0" cy="0"/>
        </a:xfrm>
      </p:grpSpPr>
      <p:sp>
        <p:nvSpPr>
          <p:cNvPr id="588" name="Google Shape;588;p86"/>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9" name="Google Shape;589;p86"/>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90" name="Google Shape;590;p86"/>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spTree>
      <p:nvGrpSpPr>
        <p:cNvPr id="5694" name="Shape 5694"/>
        <p:cNvGrpSpPr/>
        <p:nvPr/>
      </p:nvGrpSpPr>
      <p:grpSpPr>
        <a:xfrm>
          <a:off x="0" y="0"/>
          <a:ext cx="0" cy="0"/>
          <a:chOff x="0" y="0"/>
          <a:chExt cx="0" cy="0"/>
        </a:xfrm>
      </p:grpSpPr>
      <p:sp>
        <p:nvSpPr>
          <p:cNvPr id="5695" name="Google Shape;5695;p851"/>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96" name="Google Shape;5696;p851"/>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697" name="Google Shape;5697;p851"/>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698" name="Google Shape;5698;p851"/>
          <p:cNvSpPr txBox="1"/>
          <p:nvPr>
            <p:ph idx="2" type="subTitle"/>
          </p:nvPr>
        </p:nvSpPr>
        <p:spPr>
          <a:xfrm>
            <a:off x="548639" y="1567201"/>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5699" name="Google Shape;5699;p851"/>
          <p:cNvSpPr txBox="1"/>
          <p:nvPr>
            <p:ph idx="3" type="body"/>
          </p:nvPr>
        </p:nvSpPr>
        <p:spPr>
          <a:xfrm>
            <a:off x="548637"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00" name="Google Shape;5700;p851"/>
          <p:cNvSpPr txBox="1"/>
          <p:nvPr>
            <p:ph idx="4" type="body"/>
          </p:nvPr>
        </p:nvSpPr>
        <p:spPr>
          <a:xfrm>
            <a:off x="3370704"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01" name="Google Shape;5701;p851"/>
          <p:cNvSpPr txBox="1"/>
          <p:nvPr>
            <p:ph idx="5" type="body"/>
          </p:nvPr>
        </p:nvSpPr>
        <p:spPr>
          <a:xfrm>
            <a:off x="3371850"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5702" name="Google Shape;5702;p851"/>
          <p:cNvCxnSpPr/>
          <p:nvPr/>
        </p:nvCxnSpPr>
        <p:spPr>
          <a:xfrm>
            <a:off x="5981888"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5703" name="Google Shape;5703;p851"/>
          <p:cNvCxnSpPr/>
          <p:nvPr/>
        </p:nvCxnSpPr>
        <p:spPr>
          <a:xfrm>
            <a:off x="3159821"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704" name="Google Shape;5704;p851"/>
          <p:cNvSpPr txBox="1"/>
          <p:nvPr>
            <p:ph idx="6" type="body"/>
          </p:nvPr>
        </p:nvSpPr>
        <p:spPr>
          <a:xfrm>
            <a:off x="6192772"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05" name="Google Shape;5705;p851"/>
          <p:cNvSpPr txBox="1"/>
          <p:nvPr>
            <p:ph idx="7" type="body"/>
          </p:nvPr>
        </p:nvSpPr>
        <p:spPr>
          <a:xfrm>
            <a:off x="6192772"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Dark">
  <p:cSld name="Three Column w/ Space - Dark">
    <p:spTree>
      <p:nvGrpSpPr>
        <p:cNvPr id="5706" name="Shape 5706"/>
        <p:cNvGrpSpPr/>
        <p:nvPr/>
      </p:nvGrpSpPr>
      <p:grpSpPr>
        <a:xfrm>
          <a:off x="0" y="0"/>
          <a:ext cx="0" cy="0"/>
          <a:chOff x="0" y="0"/>
          <a:chExt cx="0" cy="0"/>
        </a:xfrm>
      </p:grpSpPr>
      <p:sp>
        <p:nvSpPr>
          <p:cNvPr id="5707" name="Google Shape;5707;p852"/>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08" name="Google Shape;5708;p852"/>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709" name="Google Shape;5709;p852"/>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10" name="Google Shape;5710;p852"/>
          <p:cNvSpPr txBox="1"/>
          <p:nvPr>
            <p:ph idx="2" type="subTitle"/>
          </p:nvPr>
        </p:nvSpPr>
        <p:spPr>
          <a:xfrm>
            <a:off x="548639" y="2859786"/>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5711" name="Google Shape;5711;p852"/>
          <p:cNvSpPr txBox="1"/>
          <p:nvPr>
            <p:ph idx="3" type="body"/>
          </p:nvPr>
        </p:nvSpPr>
        <p:spPr>
          <a:xfrm>
            <a:off x="547492"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12" name="Google Shape;5712;p852"/>
          <p:cNvSpPr txBox="1"/>
          <p:nvPr>
            <p:ph idx="4" type="body"/>
          </p:nvPr>
        </p:nvSpPr>
        <p:spPr>
          <a:xfrm>
            <a:off x="3370704"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13" name="Google Shape;5713;p852"/>
          <p:cNvSpPr txBox="1"/>
          <p:nvPr>
            <p:ph idx="5" type="body"/>
          </p:nvPr>
        </p:nvSpPr>
        <p:spPr>
          <a:xfrm>
            <a:off x="3371850" y="2859786"/>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5714" name="Google Shape;5714;p852"/>
          <p:cNvCxnSpPr/>
          <p:nvPr/>
        </p:nvCxnSpPr>
        <p:spPr>
          <a:xfrm>
            <a:off x="5981888"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5715" name="Google Shape;5715;p852"/>
          <p:cNvCxnSpPr/>
          <p:nvPr/>
        </p:nvCxnSpPr>
        <p:spPr>
          <a:xfrm>
            <a:off x="3159821"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716" name="Google Shape;5716;p852"/>
          <p:cNvSpPr txBox="1"/>
          <p:nvPr>
            <p:ph idx="6" type="body"/>
          </p:nvPr>
        </p:nvSpPr>
        <p:spPr>
          <a:xfrm>
            <a:off x="6192772" y="2859786"/>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17" name="Google Shape;5717;p852"/>
          <p:cNvSpPr txBox="1"/>
          <p:nvPr>
            <p:ph idx="7" type="body"/>
          </p:nvPr>
        </p:nvSpPr>
        <p:spPr>
          <a:xfrm>
            <a:off x="6192772"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Dark">
  <p:cSld name="Three Column Alt - Dark">
    <p:spTree>
      <p:nvGrpSpPr>
        <p:cNvPr id="5718" name="Shape 5718"/>
        <p:cNvGrpSpPr/>
        <p:nvPr/>
      </p:nvGrpSpPr>
      <p:grpSpPr>
        <a:xfrm>
          <a:off x="0" y="0"/>
          <a:ext cx="0" cy="0"/>
          <a:chOff x="0" y="0"/>
          <a:chExt cx="0" cy="0"/>
        </a:xfrm>
      </p:grpSpPr>
      <p:sp>
        <p:nvSpPr>
          <p:cNvPr id="5719" name="Google Shape;5719;p853"/>
          <p:cNvSpPr/>
          <p:nvPr/>
        </p:nvSpPr>
        <p:spPr>
          <a:xfrm>
            <a:off x="3219828" y="1424972"/>
            <a:ext cx="2702100" cy="3258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20" name="Google Shape;5720;p853"/>
          <p:cNvSpPr/>
          <p:nvPr/>
        </p:nvSpPr>
        <p:spPr>
          <a:xfrm>
            <a:off x="6044187" y="1424972"/>
            <a:ext cx="2702100" cy="3258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21" name="Google Shape;5721;p853"/>
          <p:cNvSpPr/>
          <p:nvPr/>
        </p:nvSpPr>
        <p:spPr>
          <a:xfrm>
            <a:off x="397761" y="1427457"/>
            <a:ext cx="2702100" cy="3258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22" name="Google Shape;5722;p853"/>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23" name="Google Shape;5723;p853"/>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724" name="Google Shape;5724;p853"/>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25" name="Google Shape;5725;p853"/>
          <p:cNvSpPr txBox="1"/>
          <p:nvPr>
            <p:ph idx="2" type="subTitle"/>
          </p:nvPr>
        </p:nvSpPr>
        <p:spPr>
          <a:xfrm>
            <a:off x="548639" y="1567201"/>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5726" name="Google Shape;5726;p853"/>
          <p:cNvSpPr txBox="1"/>
          <p:nvPr>
            <p:ph idx="3" type="body"/>
          </p:nvPr>
        </p:nvSpPr>
        <p:spPr>
          <a:xfrm>
            <a:off x="548637"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27" name="Google Shape;5727;p853"/>
          <p:cNvSpPr txBox="1"/>
          <p:nvPr>
            <p:ph idx="4" type="body"/>
          </p:nvPr>
        </p:nvSpPr>
        <p:spPr>
          <a:xfrm>
            <a:off x="3370704"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28" name="Google Shape;5728;p853"/>
          <p:cNvSpPr txBox="1"/>
          <p:nvPr>
            <p:ph idx="5" type="body"/>
          </p:nvPr>
        </p:nvSpPr>
        <p:spPr>
          <a:xfrm>
            <a:off x="3371850"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29" name="Google Shape;5729;p853"/>
          <p:cNvSpPr txBox="1"/>
          <p:nvPr>
            <p:ph idx="6" type="body"/>
          </p:nvPr>
        </p:nvSpPr>
        <p:spPr>
          <a:xfrm>
            <a:off x="6192772"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30" name="Google Shape;5730;p853"/>
          <p:cNvSpPr txBox="1"/>
          <p:nvPr>
            <p:ph idx="7" type="body"/>
          </p:nvPr>
        </p:nvSpPr>
        <p:spPr>
          <a:xfrm>
            <a:off x="6192772"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Dark">
  <p:cSld name="Right Callout - Dark">
    <p:spTree>
      <p:nvGrpSpPr>
        <p:cNvPr id="5731" name="Shape 5731"/>
        <p:cNvGrpSpPr/>
        <p:nvPr/>
      </p:nvGrpSpPr>
      <p:grpSpPr>
        <a:xfrm>
          <a:off x="0" y="0"/>
          <a:ext cx="0" cy="0"/>
          <a:chOff x="0" y="0"/>
          <a:chExt cx="0" cy="0"/>
        </a:xfrm>
      </p:grpSpPr>
      <p:sp>
        <p:nvSpPr>
          <p:cNvPr id="5732" name="Google Shape;5732;p854"/>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33" name="Google Shape;5733;p854"/>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734" name="Google Shape;5734;p854"/>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35" name="Google Shape;5735;p854"/>
          <p:cNvSpPr/>
          <p:nvPr/>
        </p:nvSpPr>
        <p:spPr>
          <a:xfrm>
            <a:off x="4518169" y="1369225"/>
            <a:ext cx="4208400" cy="33171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36" name="Google Shape;5736;p854"/>
          <p:cNvSpPr txBox="1"/>
          <p:nvPr>
            <p:ph idx="2" type="body"/>
          </p:nvPr>
        </p:nvSpPr>
        <p:spPr>
          <a:xfrm>
            <a:off x="548639" y="1495044"/>
            <a:ext cx="33771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37" name="Google Shape;5737;p854"/>
          <p:cNvSpPr txBox="1"/>
          <p:nvPr>
            <p:ph idx="3" type="body"/>
          </p:nvPr>
        </p:nvSpPr>
        <p:spPr>
          <a:xfrm>
            <a:off x="4642091" y="1495044"/>
            <a:ext cx="39510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Dark">
  <p:cSld name="Left Callout - Dark">
    <p:spTree>
      <p:nvGrpSpPr>
        <p:cNvPr id="5738" name="Shape 5738"/>
        <p:cNvGrpSpPr/>
        <p:nvPr/>
      </p:nvGrpSpPr>
      <p:grpSpPr>
        <a:xfrm>
          <a:off x="0" y="0"/>
          <a:ext cx="0" cy="0"/>
          <a:chOff x="0" y="0"/>
          <a:chExt cx="0" cy="0"/>
        </a:xfrm>
      </p:grpSpPr>
      <p:sp>
        <p:nvSpPr>
          <p:cNvPr id="5739" name="Google Shape;5739;p855"/>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40" name="Google Shape;5740;p855"/>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741" name="Google Shape;5741;p855"/>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42" name="Google Shape;5742;p855"/>
          <p:cNvSpPr/>
          <p:nvPr/>
        </p:nvSpPr>
        <p:spPr>
          <a:xfrm>
            <a:off x="424716" y="1369225"/>
            <a:ext cx="4208400" cy="33171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43" name="Google Shape;5743;p855"/>
          <p:cNvSpPr txBox="1"/>
          <p:nvPr>
            <p:ph idx="2" type="body"/>
          </p:nvPr>
        </p:nvSpPr>
        <p:spPr>
          <a:xfrm>
            <a:off x="548639" y="1495044"/>
            <a:ext cx="39510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44" name="Google Shape;5744;p855"/>
          <p:cNvSpPr txBox="1"/>
          <p:nvPr>
            <p:ph idx="3" type="body"/>
          </p:nvPr>
        </p:nvSpPr>
        <p:spPr>
          <a:xfrm>
            <a:off x="5215754" y="1495044"/>
            <a:ext cx="33771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Dark">
  <p:cSld name="Subtitle Alt - Dark">
    <p:spTree>
      <p:nvGrpSpPr>
        <p:cNvPr id="5745" name="Shape 5745"/>
        <p:cNvGrpSpPr/>
        <p:nvPr/>
      </p:nvGrpSpPr>
      <p:grpSpPr>
        <a:xfrm>
          <a:off x="0" y="0"/>
          <a:ext cx="0" cy="0"/>
          <a:chOff x="0" y="0"/>
          <a:chExt cx="0" cy="0"/>
        </a:xfrm>
      </p:grpSpPr>
      <p:sp>
        <p:nvSpPr>
          <p:cNvPr id="5746" name="Google Shape;5746;p856"/>
          <p:cNvSpPr/>
          <p:nvPr/>
        </p:nvSpPr>
        <p:spPr>
          <a:xfrm>
            <a:off x="424716" y="1369225"/>
            <a:ext cx="8301900" cy="33171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47" name="Google Shape;5747;p856"/>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48" name="Google Shape;5748;p856"/>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749" name="Google Shape;5749;p856"/>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50" name="Google Shape;5750;p856"/>
          <p:cNvSpPr txBox="1"/>
          <p:nvPr>
            <p:ph idx="2" type="body"/>
          </p:nvPr>
        </p:nvSpPr>
        <p:spPr>
          <a:xfrm>
            <a:off x="548640" y="1495044"/>
            <a:ext cx="8044500" cy="31377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orient="horz" pos="2952">
          <p15:clr>
            <a:srgbClr val="FBAE40"/>
          </p15:clr>
        </p15:guide>
        <p15:guide id="2" pos="2880">
          <p15:clr>
            <a:srgbClr val="FBAE40"/>
          </p15:clr>
        </p15:guide>
        <p15:guide id="3" pos="2952">
          <p15:clr>
            <a:srgbClr val="FBAE40"/>
          </p15:clr>
        </p15:guide>
        <p15:guide id="4" pos="2808">
          <p15:clr>
            <a:srgbClr val="FBAE40"/>
          </p15:clr>
        </p15:guide>
        <p15:guide id="5" orient="horz" pos="864">
          <p15:clr>
            <a:srgbClr val="FBAE40"/>
          </p15:clr>
        </p15:guide>
      </p15:sldGuideLst>
    </p:ext>
  </p:extLst>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Dark">
  <p:cSld name="Four Box - Dark">
    <p:spTree>
      <p:nvGrpSpPr>
        <p:cNvPr id="5751" name="Shape 5751"/>
        <p:cNvGrpSpPr/>
        <p:nvPr/>
      </p:nvGrpSpPr>
      <p:grpSpPr>
        <a:xfrm>
          <a:off x="0" y="0"/>
          <a:ext cx="0" cy="0"/>
          <a:chOff x="0" y="0"/>
          <a:chExt cx="0" cy="0"/>
        </a:xfrm>
      </p:grpSpPr>
      <p:sp>
        <p:nvSpPr>
          <p:cNvPr id="5752" name="Google Shape;5752;p857"/>
          <p:cNvSpPr/>
          <p:nvPr/>
        </p:nvSpPr>
        <p:spPr>
          <a:xfrm rot="5400000">
            <a:off x="1669649" y="12675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53" name="Google Shape;5753;p857"/>
          <p:cNvSpPr/>
          <p:nvPr/>
        </p:nvSpPr>
        <p:spPr>
          <a:xfrm rot="5400000">
            <a:off x="1669648" y="189840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54" name="Google Shape;5754;p857"/>
          <p:cNvSpPr/>
          <p:nvPr/>
        </p:nvSpPr>
        <p:spPr>
          <a:xfrm rot="5400000">
            <a:off x="5931237" y="12675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55" name="Google Shape;5755;p857"/>
          <p:cNvSpPr/>
          <p:nvPr/>
        </p:nvSpPr>
        <p:spPr>
          <a:xfrm rot="5400000">
            <a:off x="5931237" y="189840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56" name="Google Shape;5756;p857"/>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57" name="Google Shape;5757;p857"/>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758" name="Google Shape;5758;p857"/>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59" name="Google Shape;5759;p857"/>
          <p:cNvSpPr txBox="1"/>
          <p:nvPr>
            <p:ph idx="2" type="body"/>
          </p:nvPr>
        </p:nvSpPr>
        <p:spPr>
          <a:xfrm>
            <a:off x="548640" y="149504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60" name="Google Shape;5760;p857"/>
          <p:cNvSpPr txBox="1"/>
          <p:nvPr>
            <p:ph idx="3" type="body"/>
          </p:nvPr>
        </p:nvSpPr>
        <p:spPr>
          <a:xfrm>
            <a:off x="548640" y="325839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61" name="Google Shape;5761;p857"/>
          <p:cNvSpPr txBox="1"/>
          <p:nvPr>
            <p:ph idx="4" type="body"/>
          </p:nvPr>
        </p:nvSpPr>
        <p:spPr>
          <a:xfrm>
            <a:off x="4812869" y="1490919"/>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62" name="Google Shape;5762;p857"/>
          <p:cNvSpPr txBox="1"/>
          <p:nvPr>
            <p:ph idx="5" type="body"/>
          </p:nvPr>
        </p:nvSpPr>
        <p:spPr>
          <a:xfrm>
            <a:off x="4812869" y="325839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orient="horz" pos="2952">
          <p15:clr>
            <a:srgbClr val="FBAE40"/>
          </p15:clr>
        </p15:guide>
        <p15:guide id="2" pos="2880">
          <p15:clr>
            <a:srgbClr val="FBAE40"/>
          </p15:clr>
        </p15:guide>
        <p15:guide id="3" pos="2952">
          <p15:clr>
            <a:srgbClr val="FBAE40"/>
          </p15:clr>
        </p15:guide>
        <p15:guide id="4" pos="2808">
          <p15:clr>
            <a:srgbClr val="FBAE40"/>
          </p15:clr>
        </p15:guide>
        <p15:guide id="5" orient="horz" pos="864">
          <p15:clr>
            <a:srgbClr val="FBAE40"/>
          </p15:clr>
        </p15:guide>
      </p15:sldGuideLst>
    </p:ext>
  </p:extLst>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ark">
  <p:cSld name="Chapter - Dark">
    <p:spTree>
      <p:nvGrpSpPr>
        <p:cNvPr id="5763" name="Shape 5763"/>
        <p:cNvGrpSpPr/>
        <p:nvPr/>
      </p:nvGrpSpPr>
      <p:grpSpPr>
        <a:xfrm>
          <a:off x="0" y="0"/>
          <a:ext cx="0" cy="0"/>
          <a:chOff x="0" y="0"/>
          <a:chExt cx="0" cy="0"/>
        </a:xfrm>
      </p:grpSpPr>
      <p:sp>
        <p:nvSpPr>
          <p:cNvPr id="5764" name="Google Shape;5764;p858"/>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65" name="Google Shape;5765;p858"/>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766" name="Google Shape;5766;p858"/>
          <p:cNvSpPr/>
          <p:nvPr/>
        </p:nvSpPr>
        <p:spPr>
          <a:xfrm>
            <a:off x="8419094" y="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67" name="Google Shape;5767;p858"/>
          <p:cNvSpPr/>
          <p:nvPr/>
        </p:nvSpPr>
        <p:spPr>
          <a:xfrm>
            <a:off x="7653910" y="0"/>
            <a:ext cx="14916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68" name="Google Shape;5768;p858"/>
          <p:cNvSpPr/>
          <p:nvPr/>
        </p:nvSpPr>
        <p:spPr>
          <a:xfrm rot="10800000">
            <a:off x="7654136" y="3194100"/>
            <a:ext cx="14916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69" name="Google Shape;5769;p858"/>
          <p:cNvSpPr/>
          <p:nvPr/>
        </p:nvSpPr>
        <p:spPr>
          <a:xfrm>
            <a:off x="8419094" y="2462400"/>
            <a:ext cx="7314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70" name="Google Shape;5770;p858"/>
          <p:cNvSpPr/>
          <p:nvPr/>
        </p:nvSpPr>
        <p:spPr>
          <a:xfrm rot="-5400000">
            <a:off x="8412570" y="2462450"/>
            <a:ext cx="733200" cy="7329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2"/>
              </a:solidFill>
              <a:latin typeface="DM Sans"/>
              <a:ea typeface="DM Sans"/>
              <a:cs typeface="DM Sans"/>
              <a:sym typeface="DM Sans"/>
            </a:endParaRPr>
          </a:p>
        </p:txBody>
      </p:sp>
      <p:sp>
        <p:nvSpPr>
          <p:cNvPr id="5771" name="Google Shape;5771;p858"/>
          <p:cNvSpPr/>
          <p:nvPr/>
        </p:nvSpPr>
        <p:spPr>
          <a:xfrm>
            <a:off x="6179879"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72" name="Google Shape;5772;p858"/>
          <p:cNvSpPr/>
          <p:nvPr/>
        </p:nvSpPr>
        <p:spPr>
          <a:xfrm>
            <a:off x="6651661"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73" name="Google Shape;5773;p858"/>
          <p:cNvSpPr/>
          <p:nvPr/>
        </p:nvSpPr>
        <p:spPr>
          <a:xfrm>
            <a:off x="7476554"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Dark">
  <p:cSld name="Chapter Alt 1 - Dark">
    <p:spTree>
      <p:nvGrpSpPr>
        <p:cNvPr id="5774" name="Shape 5774"/>
        <p:cNvGrpSpPr/>
        <p:nvPr/>
      </p:nvGrpSpPr>
      <p:grpSpPr>
        <a:xfrm>
          <a:off x="0" y="0"/>
          <a:ext cx="0" cy="0"/>
          <a:chOff x="0" y="0"/>
          <a:chExt cx="0" cy="0"/>
        </a:xfrm>
      </p:grpSpPr>
      <p:sp>
        <p:nvSpPr>
          <p:cNvPr id="5775" name="Google Shape;5775;p859"/>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76" name="Google Shape;5776;p859"/>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777" name="Google Shape;5777;p859"/>
          <p:cNvSpPr/>
          <p:nvPr/>
        </p:nvSpPr>
        <p:spPr>
          <a:xfrm rot="10800000">
            <a:off x="7769894"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78" name="Google Shape;5778;p859"/>
          <p:cNvSpPr/>
          <p:nvPr/>
        </p:nvSpPr>
        <p:spPr>
          <a:xfrm rot="10800000">
            <a:off x="7881794" y="1492125"/>
            <a:ext cx="5373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79" name="Google Shape;5779;p859"/>
          <p:cNvSpPr/>
          <p:nvPr/>
        </p:nvSpPr>
        <p:spPr>
          <a:xfrm rot="10800000">
            <a:off x="7989619"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cxnSp>
        <p:nvCxnSpPr>
          <p:cNvPr id="5780" name="Google Shape;5780;p859"/>
          <p:cNvCxnSpPr>
            <a:stCxn id="5779" idx="2"/>
          </p:cNvCxnSpPr>
          <p:nvPr/>
        </p:nvCxnSpPr>
        <p:spPr>
          <a:xfrm rot="10800000">
            <a:off x="7989619" y="1486000"/>
            <a:ext cx="0" cy="220800"/>
          </a:xfrm>
          <a:prstGeom prst="straightConnector1">
            <a:avLst/>
          </a:prstGeom>
          <a:noFill/>
          <a:ln cap="flat" cmpd="sng" w="9525">
            <a:solidFill>
              <a:schemeClr val="dk2"/>
            </a:solidFill>
            <a:prstDash val="solid"/>
            <a:round/>
            <a:headEnd len="sm" w="sm" type="none"/>
            <a:tailEnd len="sm" w="sm" type="none"/>
          </a:ln>
        </p:spPr>
      </p:cxnSp>
      <p:cxnSp>
        <p:nvCxnSpPr>
          <p:cNvPr id="5781" name="Google Shape;5781;p859"/>
          <p:cNvCxnSpPr>
            <a:stCxn id="5777" idx="2"/>
          </p:cNvCxnSpPr>
          <p:nvPr/>
        </p:nvCxnSpPr>
        <p:spPr>
          <a:xfrm rot="10800000">
            <a:off x="7769894" y="1487750"/>
            <a:ext cx="0" cy="329100"/>
          </a:xfrm>
          <a:prstGeom prst="straightConnector1">
            <a:avLst/>
          </a:prstGeom>
          <a:noFill/>
          <a:ln cap="flat" cmpd="sng" w="9525">
            <a:solidFill>
              <a:schemeClr val="dk2"/>
            </a:solidFill>
            <a:prstDash val="solid"/>
            <a:round/>
            <a:headEnd len="sm" w="sm" type="none"/>
            <a:tailEnd len="sm" w="sm" type="none"/>
          </a:ln>
        </p:spPr>
      </p:cxnSp>
      <p:cxnSp>
        <p:nvCxnSpPr>
          <p:cNvPr id="5782" name="Google Shape;5782;p859"/>
          <p:cNvCxnSpPr>
            <a:stCxn id="5778" idx="2"/>
          </p:cNvCxnSpPr>
          <p:nvPr/>
        </p:nvCxnSpPr>
        <p:spPr>
          <a:xfrm rot="10800000">
            <a:off x="7881794" y="1487625"/>
            <a:ext cx="0" cy="273300"/>
          </a:xfrm>
          <a:prstGeom prst="straightConnector1">
            <a:avLst/>
          </a:prstGeom>
          <a:noFill/>
          <a:ln cap="flat" cmpd="sng" w="9525">
            <a:solidFill>
              <a:schemeClr val="dk2"/>
            </a:solidFill>
            <a:prstDash val="solid"/>
            <a:round/>
            <a:headEnd len="sm" w="sm" type="none"/>
            <a:tailEnd len="sm" w="sm" type="none"/>
          </a:ln>
        </p:spPr>
      </p:cxnSp>
      <p:cxnSp>
        <p:nvCxnSpPr>
          <p:cNvPr id="5783" name="Google Shape;5783;p859"/>
          <p:cNvCxnSpPr>
            <a:stCxn id="5779" idx="0"/>
          </p:cNvCxnSpPr>
          <p:nvPr/>
        </p:nvCxnSpPr>
        <p:spPr>
          <a:xfrm>
            <a:off x="8204119" y="1921300"/>
            <a:ext cx="244500" cy="0"/>
          </a:xfrm>
          <a:prstGeom prst="straightConnector1">
            <a:avLst/>
          </a:prstGeom>
          <a:noFill/>
          <a:ln cap="flat" cmpd="sng" w="9525">
            <a:solidFill>
              <a:schemeClr val="dk2"/>
            </a:solidFill>
            <a:prstDash val="solid"/>
            <a:round/>
            <a:headEnd len="sm" w="sm" type="none"/>
            <a:tailEnd len="sm" w="sm" type="none"/>
          </a:ln>
        </p:spPr>
      </p:cxnSp>
      <p:cxnSp>
        <p:nvCxnSpPr>
          <p:cNvPr id="5784" name="Google Shape;5784;p859"/>
          <p:cNvCxnSpPr>
            <a:stCxn id="5778" idx="0"/>
          </p:cNvCxnSpPr>
          <p:nvPr/>
        </p:nvCxnSpPr>
        <p:spPr>
          <a:xfrm>
            <a:off x="8150444" y="2029725"/>
            <a:ext cx="356700" cy="0"/>
          </a:xfrm>
          <a:prstGeom prst="straightConnector1">
            <a:avLst/>
          </a:prstGeom>
          <a:noFill/>
          <a:ln cap="flat" cmpd="sng" w="9525">
            <a:solidFill>
              <a:schemeClr val="dk2"/>
            </a:solidFill>
            <a:prstDash val="solid"/>
            <a:round/>
            <a:headEnd len="sm" w="sm" type="none"/>
            <a:tailEnd len="sm" w="sm" type="none"/>
          </a:ln>
        </p:spPr>
      </p:cxnSp>
      <p:cxnSp>
        <p:nvCxnSpPr>
          <p:cNvPr id="5785" name="Google Shape;5785;p859"/>
          <p:cNvCxnSpPr>
            <a:stCxn id="5777" idx="0"/>
          </p:cNvCxnSpPr>
          <p:nvPr/>
        </p:nvCxnSpPr>
        <p:spPr>
          <a:xfrm>
            <a:off x="8094494" y="2141450"/>
            <a:ext cx="342600" cy="0"/>
          </a:xfrm>
          <a:prstGeom prst="straightConnector1">
            <a:avLst/>
          </a:prstGeom>
          <a:noFill/>
          <a:ln cap="flat" cmpd="sng" w="9525">
            <a:solidFill>
              <a:schemeClr val="dk2"/>
            </a:solidFill>
            <a:prstDash val="solid"/>
            <a:round/>
            <a:headEnd len="sm" w="sm" type="none"/>
            <a:tailEnd len="sm" w="sm" type="none"/>
          </a:ln>
        </p:spPr>
      </p:cxnSp>
      <p:sp>
        <p:nvSpPr>
          <p:cNvPr id="5786" name="Google Shape;5786;p859"/>
          <p:cNvSpPr/>
          <p:nvPr/>
        </p:nvSpPr>
        <p:spPr>
          <a:xfrm>
            <a:off x="7687577" y="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87" name="Google Shape;5787;p859"/>
          <p:cNvSpPr/>
          <p:nvPr/>
        </p:nvSpPr>
        <p:spPr>
          <a:xfrm>
            <a:off x="7653910" y="3194100"/>
            <a:ext cx="14916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88" name="Google Shape;5788;p859"/>
          <p:cNvSpPr/>
          <p:nvPr/>
        </p:nvSpPr>
        <p:spPr>
          <a:xfrm rot="-5400000">
            <a:off x="7653610" y="300"/>
            <a:ext cx="1492200" cy="14916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89" name="Google Shape;5789;p859"/>
          <p:cNvSpPr/>
          <p:nvPr/>
        </p:nvSpPr>
        <p:spPr>
          <a:xfrm>
            <a:off x="8419094" y="149230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90" name="Google Shape;5790;p859"/>
          <p:cNvSpPr/>
          <p:nvPr/>
        </p:nvSpPr>
        <p:spPr>
          <a:xfrm rot="-5400000">
            <a:off x="8412570" y="1492350"/>
            <a:ext cx="733200" cy="7329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91" name="Google Shape;5791;p859"/>
          <p:cNvSpPr/>
          <p:nvPr/>
        </p:nvSpPr>
        <p:spPr>
          <a:xfrm>
            <a:off x="7293100"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92" name="Google Shape;5792;p859"/>
          <p:cNvSpPr/>
          <p:nvPr/>
        </p:nvSpPr>
        <p:spPr>
          <a:xfrm>
            <a:off x="6651661"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93" name="Google Shape;5793;p859"/>
          <p:cNvSpPr/>
          <p:nvPr/>
        </p:nvSpPr>
        <p:spPr>
          <a:xfrm>
            <a:off x="7649886" y="3194100"/>
            <a:ext cx="14916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Dark">
  <p:cSld name="Chapter Alt 2 - Dark">
    <p:spTree>
      <p:nvGrpSpPr>
        <p:cNvPr id="5794" name="Shape 5794"/>
        <p:cNvGrpSpPr/>
        <p:nvPr/>
      </p:nvGrpSpPr>
      <p:grpSpPr>
        <a:xfrm>
          <a:off x="0" y="0"/>
          <a:ext cx="0" cy="0"/>
          <a:chOff x="0" y="0"/>
          <a:chExt cx="0" cy="0"/>
        </a:xfrm>
      </p:grpSpPr>
      <p:sp>
        <p:nvSpPr>
          <p:cNvPr id="5795" name="Google Shape;5795;p860"/>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96" name="Google Shape;5796;p860"/>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797" name="Google Shape;5797;p860"/>
          <p:cNvSpPr/>
          <p:nvPr/>
        </p:nvSpPr>
        <p:spPr>
          <a:xfrm>
            <a:off x="7665207" y="149220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98" name="Google Shape;5798;p860"/>
          <p:cNvSpPr/>
          <p:nvPr/>
        </p:nvSpPr>
        <p:spPr>
          <a:xfrm>
            <a:off x="8410196"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799" name="Google Shape;5799;p860"/>
          <p:cNvSpPr/>
          <p:nvPr/>
        </p:nvSpPr>
        <p:spPr>
          <a:xfrm rot="10800000">
            <a:off x="7652125" y="2223900"/>
            <a:ext cx="14916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800" name="Google Shape;5800;p860"/>
          <p:cNvSpPr/>
          <p:nvPr/>
        </p:nvSpPr>
        <p:spPr>
          <a:xfrm rot="-5400000">
            <a:off x="7653610" y="300"/>
            <a:ext cx="1492200" cy="14916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801" name="Google Shape;5801;p860"/>
          <p:cNvSpPr/>
          <p:nvPr/>
        </p:nvSpPr>
        <p:spPr>
          <a:xfrm rot="-5400000">
            <a:off x="6215674"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rPr lang="en" sz="1400">
                <a:solidFill>
                  <a:schemeClr val="lt1"/>
                </a:solidFill>
                <a:latin typeface="DM Sans"/>
                <a:ea typeface="DM Sans"/>
                <a:cs typeface="DM Sans"/>
                <a:sym typeface="DM Sans"/>
              </a:rPr>
              <a:t>   </a:t>
            </a:r>
            <a:endParaRPr sz="1400">
              <a:solidFill>
                <a:schemeClr val="lt1"/>
              </a:solidFill>
              <a:latin typeface="DM Sans"/>
              <a:ea typeface="DM Sans"/>
              <a:cs typeface="DM Sans"/>
              <a:sym typeface="DM Sans"/>
            </a:endParaRPr>
          </a:p>
        </p:txBody>
      </p:sp>
      <p:sp>
        <p:nvSpPr>
          <p:cNvPr id="5802" name="Google Shape;5802;p860"/>
          <p:cNvSpPr/>
          <p:nvPr/>
        </p:nvSpPr>
        <p:spPr>
          <a:xfrm>
            <a:off x="8780903"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803" name="Google Shape;5803;p860"/>
          <p:cNvSpPr/>
          <p:nvPr/>
        </p:nvSpPr>
        <p:spPr>
          <a:xfrm>
            <a:off x="7293100"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804" name="Google Shape;5804;p860"/>
          <p:cNvSpPr/>
          <p:nvPr/>
        </p:nvSpPr>
        <p:spPr>
          <a:xfrm rot="10800000">
            <a:off x="7652125" y="2223900"/>
            <a:ext cx="14916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5805" name="Google Shape;5805;p860"/>
          <p:cNvSpPr/>
          <p:nvPr/>
        </p:nvSpPr>
        <p:spPr>
          <a:xfrm rot="-5400000">
            <a:off x="7651598" y="2224200"/>
            <a:ext cx="1492200" cy="14916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cxnSp>
        <p:nvCxnSpPr>
          <p:cNvPr id="5806" name="Google Shape;5806;p860"/>
          <p:cNvCxnSpPr/>
          <p:nvPr/>
        </p:nvCxnSpPr>
        <p:spPr>
          <a:xfrm>
            <a:off x="8529066"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5807" name="Google Shape;5807;p860"/>
          <p:cNvCxnSpPr/>
          <p:nvPr/>
        </p:nvCxnSpPr>
        <p:spPr>
          <a:xfrm>
            <a:off x="8653485"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5808" name="Google Shape;5808;p860"/>
          <p:cNvCxnSpPr/>
          <p:nvPr/>
        </p:nvCxnSpPr>
        <p:spPr>
          <a:xfrm>
            <a:off x="8777903"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5809" name="Google Shape;5809;p860"/>
          <p:cNvCxnSpPr/>
          <p:nvPr/>
        </p:nvCxnSpPr>
        <p:spPr>
          <a:xfrm>
            <a:off x="8902322"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5810" name="Google Shape;5810;p860"/>
          <p:cNvCxnSpPr/>
          <p:nvPr/>
        </p:nvCxnSpPr>
        <p:spPr>
          <a:xfrm>
            <a:off x="9026741" y="1489725"/>
            <a:ext cx="0" cy="731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51">
    <p:bg>
      <p:bgPr>
        <a:solidFill>
          <a:schemeClr val="lt1"/>
        </a:solidFill>
      </p:bgPr>
    </p:bg>
    <p:spTree>
      <p:nvGrpSpPr>
        <p:cNvPr id="591" name="Shape 591"/>
        <p:cNvGrpSpPr/>
        <p:nvPr/>
      </p:nvGrpSpPr>
      <p:grpSpPr>
        <a:xfrm>
          <a:off x="0" y="0"/>
          <a:ext cx="0" cy="0"/>
          <a:chOff x="0" y="0"/>
          <a:chExt cx="0" cy="0"/>
        </a:xfrm>
      </p:grpSpPr>
      <p:sp>
        <p:nvSpPr>
          <p:cNvPr id="592" name="Google Shape;592;p8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93" name="Google Shape;593;p8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94" name="Google Shape;594;p8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95" name="Google Shape;595;p87"/>
          <p:cNvSpPr txBox="1"/>
          <p:nvPr>
            <p:ph idx="12" type="sldNum"/>
          </p:nvPr>
        </p:nvSpPr>
        <p:spPr>
          <a:xfrm>
            <a:off x="8151887" y="4763726"/>
            <a:ext cx="500100" cy="393600"/>
          </a:xfrm>
          <a:prstGeom prst="rect">
            <a:avLst/>
          </a:prstGeom>
        </p:spPr>
        <p:txBody>
          <a:bodyPr anchorCtr="0" anchor="t" bIns="68575" lIns="68575" spcFirstLastPara="1" rIns="68575" wrap="square" tIns="68575">
            <a:noAutofit/>
          </a:bodyPr>
          <a:lstStyle>
            <a:lvl1pPr lvl="0">
              <a:buNone/>
              <a:defRPr sz="1100"/>
            </a:lvl1pPr>
            <a:lvl2pPr lvl="1">
              <a:buNone/>
              <a:defRPr sz="1100"/>
            </a:lvl2pPr>
            <a:lvl3pPr lvl="2">
              <a:buNone/>
              <a:defRPr sz="1100"/>
            </a:lvl3pPr>
            <a:lvl4pPr lvl="3">
              <a:buNone/>
              <a:defRPr sz="1100"/>
            </a:lvl4pPr>
            <a:lvl5pPr lvl="4">
              <a:buNone/>
              <a:defRPr sz="1100"/>
            </a:lvl5pPr>
            <a:lvl6pPr lvl="5">
              <a:buNone/>
              <a:defRPr sz="1100"/>
            </a:lvl6pPr>
            <a:lvl7pPr lvl="6">
              <a:buNone/>
              <a:defRPr sz="1100"/>
            </a:lvl7pPr>
            <a:lvl8pPr lvl="7">
              <a:buNone/>
              <a:defRPr sz="1100"/>
            </a:lvl8pPr>
            <a:lvl9pPr lvl="8">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rgbClr val="000000"/>
        </a:solidFill>
      </p:bgPr>
    </p:bg>
    <p:spTree>
      <p:nvGrpSpPr>
        <p:cNvPr id="5811" name="Shape 5811"/>
        <p:cNvGrpSpPr/>
        <p:nvPr/>
      </p:nvGrpSpPr>
      <p:grpSpPr>
        <a:xfrm>
          <a:off x="0" y="0"/>
          <a:ext cx="0" cy="0"/>
          <a:chOff x="0" y="0"/>
          <a:chExt cx="0" cy="0"/>
        </a:xfrm>
      </p:grpSpPr>
      <p:sp>
        <p:nvSpPr>
          <p:cNvPr id="5812" name="Google Shape;5812;p861"/>
          <p:cNvSpPr/>
          <p:nvPr/>
        </p:nvSpPr>
        <p:spPr>
          <a:xfrm>
            <a:off x="491987" y="4760843"/>
            <a:ext cx="8205000" cy="2982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DM Sans"/>
              <a:ea typeface="DM Sans"/>
              <a:cs typeface="DM Sans"/>
              <a:sym typeface="DM Sans"/>
            </a:endParaRPr>
          </a:p>
        </p:txBody>
      </p:sp>
    </p:spTree>
  </p:cSld>
  <p:clrMapOvr>
    <a:masterClrMapping/>
  </p:clrMapOvr>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OBJECT_2_1_1_2_1_1_1_3_1">
    <p:bg>
      <p:bgPr>
        <a:solidFill>
          <a:schemeClr val="dk1"/>
        </a:solidFill>
      </p:bgPr>
    </p:bg>
    <p:spTree>
      <p:nvGrpSpPr>
        <p:cNvPr id="5813" name="Shape 5813"/>
        <p:cNvGrpSpPr/>
        <p:nvPr/>
      </p:nvGrpSpPr>
      <p:grpSpPr>
        <a:xfrm>
          <a:off x="0" y="0"/>
          <a:ext cx="0" cy="0"/>
          <a:chOff x="0" y="0"/>
          <a:chExt cx="0" cy="0"/>
        </a:xfrm>
      </p:grpSpPr>
      <p:sp>
        <p:nvSpPr>
          <p:cNvPr id="5814" name="Google Shape;5814;p862"/>
          <p:cNvSpPr txBox="1"/>
          <p:nvPr>
            <p:ph idx="12" type="sldNum"/>
          </p:nvPr>
        </p:nvSpPr>
        <p:spPr>
          <a:xfrm>
            <a:off x="8151970" y="4763726"/>
            <a:ext cx="500100" cy="393600"/>
          </a:xfrm>
          <a:prstGeom prst="rect">
            <a:avLst/>
          </a:prstGeom>
          <a:noFill/>
          <a:ln>
            <a:noFill/>
          </a:ln>
        </p:spPr>
        <p:txBody>
          <a:bodyPr anchorCtr="0" anchor="t" bIns="91450" lIns="91450" spcFirstLastPara="1" rIns="91450" wrap="square" tIns="9145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5815" name="Shape 5815"/>
        <p:cNvGrpSpPr/>
        <p:nvPr/>
      </p:nvGrpSpPr>
      <p:grpSpPr>
        <a:xfrm>
          <a:off x="0" y="0"/>
          <a:ext cx="0" cy="0"/>
          <a:chOff x="0" y="0"/>
          <a:chExt cx="0" cy="0"/>
        </a:xfrm>
      </p:grpSpPr>
      <p:sp>
        <p:nvSpPr>
          <p:cNvPr id="5816" name="Google Shape;5816;p86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817" name="Google Shape;5817;p863"/>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5818" name="Google Shape;5818;p863"/>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819" name="Google Shape;5819;p863"/>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A">
  <p:cSld name="1_3 Title Slide B - Light_1">
    <p:spTree>
      <p:nvGrpSpPr>
        <p:cNvPr id="602" name="Shape 602"/>
        <p:cNvGrpSpPr/>
        <p:nvPr/>
      </p:nvGrpSpPr>
      <p:grpSpPr>
        <a:xfrm>
          <a:off x="0" y="0"/>
          <a:ext cx="0" cy="0"/>
          <a:chOff x="0" y="0"/>
          <a:chExt cx="0" cy="0"/>
        </a:xfrm>
      </p:grpSpPr>
      <p:sp>
        <p:nvSpPr>
          <p:cNvPr id="603" name="Google Shape;603;p89"/>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4" name="Google Shape;604;p89"/>
          <p:cNvSpPr txBox="1"/>
          <p:nvPr>
            <p:ph idx="1"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5" name="Google Shape;605;p8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06" name="Google Shape;606;p89"/>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07" name="Google Shape;607;p89"/>
          <p:cNvSpPr txBox="1"/>
          <p:nvPr>
            <p:ph idx="2"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08" name="Google Shape;608;p89"/>
          <p:cNvPicPr preferRelativeResize="0"/>
          <p:nvPr/>
        </p:nvPicPr>
        <p:blipFill>
          <a:blip r:embed="rId2">
            <a:alphaModFix/>
          </a:blip>
          <a:stretch>
            <a:fillRect/>
          </a:stretch>
        </p:blipFill>
        <p:spPr>
          <a:xfrm>
            <a:off x="576876" y="457200"/>
            <a:ext cx="1230675" cy="377825"/>
          </a:xfrm>
          <a:prstGeom prst="rect">
            <a:avLst/>
          </a:prstGeom>
          <a:noFill/>
          <a:ln>
            <a:noFill/>
          </a:ln>
        </p:spPr>
      </p:pic>
      <p:pic>
        <p:nvPicPr>
          <p:cNvPr id="609" name="Google Shape;609;p89"/>
          <p:cNvPicPr preferRelativeResize="0"/>
          <p:nvPr/>
        </p:nvPicPr>
        <p:blipFill>
          <a:blip r:embed="rId3">
            <a:alphaModFix/>
          </a:blip>
          <a:stretch>
            <a:fillRect/>
          </a:stretch>
        </p:blipFill>
        <p:spPr>
          <a:xfrm>
            <a:off x="5305626" y="865638"/>
            <a:ext cx="3361800" cy="3412222"/>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B">
  <p:cSld name="1_3 Title Slide B - Light_1_3">
    <p:spTree>
      <p:nvGrpSpPr>
        <p:cNvPr id="610" name="Shape 610"/>
        <p:cNvGrpSpPr/>
        <p:nvPr/>
      </p:nvGrpSpPr>
      <p:grpSpPr>
        <a:xfrm>
          <a:off x="0" y="0"/>
          <a:ext cx="0" cy="0"/>
          <a:chOff x="0" y="0"/>
          <a:chExt cx="0" cy="0"/>
        </a:xfrm>
      </p:grpSpPr>
      <p:sp>
        <p:nvSpPr>
          <p:cNvPr id="611" name="Google Shape;611;p9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12" name="Google Shape;612;p90"/>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13" name="Google Shape;613;p90"/>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14" name="Google Shape;614;p90"/>
          <p:cNvPicPr preferRelativeResize="0"/>
          <p:nvPr/>
        </p:nvPicPr>
        <p:blipFill>
          <a:blip r:embed="rId2">
            <a:alphaModFix/>
          </a:blip>
          <a:stretch>
            <a:fillRect/>
          </a:stretch>
        </p:blipFill>
        <p:spPr>
          <a:xfrm>
            <a:off x="576876" y="457200"/>
            <a:ext cx="1230675" cy="377825"/>
          </a:xfrm>
          <a:prstGeom prst="rect">
            <a:avLst/>
          </a:prstGeom>
          <a:noFill/>
          <a:ln>
            <a:noFill/>
          </a:ln>
        </p:spPr>
      </p:pic>
      <p:pic>
        <p:nvPicPr>
          <p:cNvPr id="615" name="Google Shape;615;p90"/>
          <p:cNvPicPr preferRelativeResize="0"/>
          <p:nvPr/>
        </p:nvPicPr>
        <p:blipFill>
          <a:blip r:embed="rId3">
            <a:alphaModFix/>
          </a:blip>
          <a:stretch>
            <a:fillRect/>
          </a:stretch>
        </p:blipFill>
        <p:spPr>
          <a:xfrm>
            <a:off x="5305627" y="900251"/>
            <a:ext cx="3380195" cy="3342998"/>
          </a:xfrm>
          <a:prstGeom prst="rect">
            <a:avLst/>
          </a:prstGeom>
          <a:noFill/>
          <a:ln>
            <a:noFill/>
          </a:ln>
        </p:spPr>
      </p:pic>
      <p:sp>
        <p:nvSpPr>
          <p:cNvPr id="616" name="Google Shape;616;p90"/>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7" name="Google Shape;617;p90"/>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C">
  <p:cSld name="1_3 Title Slide B - Light_1_3_1">
    <p:spTree>
      <p:nvGrpSpPr>
        <p:cNvPr id="618" name="Shape 618"/>
        <p:cNvGrpSpPr/>
        <p:nvPr/>
      </p:nvGrpSpPr>
      <p:grpSpPr>
        <a:xfrm>
          <a:off x="0" y="0"/>
          <a:ext cx="0" cy="0"/>
          <a:chOff x="0" y="0"/>
          <a:chExt cx="0" cy="0"/>
        </a:xfrm>
      </p:grpSpPr>
      <p:sp>
        <p:nvSpPr>
          <p:cNvPr id="619" name="Google Shape;619;p9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20" name="Google Shape;620;p91"/>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21" name="Google Shape;621;p91"/>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22" name="Google Shape;622;p91"/>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23" name="Google Shape;623;p91"/>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4" name="Google Shape;624;p91"/>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25" name="Google Shape;625;p91"/>
          <p:cNvPicPr preferRelativeResize="0"/>
          <p:nvPr/>
        </p:nvPicPr>
        <p:blipFill>
          <a:blip r:embed="rId3">
            <a:alphaModFix/>
          </a:blip>
          <a:stretch>
            <a:fillRect/>
          </a:stretch>
        </p:blipFill>
        <p:spPr>
          <a:xfrm>
            <a:off x="5305627" y="868078"/>
            <a:ext cx="3407345" cy="340734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D">
  <p:cSld name="1_3 Title Slide B - Light_1_3_1_2">
    <p:spTree>
      <p:nvGrpSpPr>
        <p:cNvPr id="626" name="Shape 626"/>
        <p:cNvGrpSpPr/>
        <p:nvPr/>
      </p:nvGrpSpPr>
      <p:grpSpPr>
        <a:xfrm>
          <a:off x="0" y="0"/>
          <a:ext cx="0" cy="0"/>
          <a:chOff x="0" y="0"/>
          <a:chExt cx="0" cy="0"/>
        </a:xfrm>
      </p:grpSpPr>
      <p:sp>
        <p:nvSpPr>
          <p:cNvPr id="627" name="Google Shape;627;p9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28" name="Google Shape;628;p92"/>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29" name="Google Shape;629;p92"/>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30" name="Google Shape;630;p92"/>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31" name="Google Shape;631;p92"/>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2" name="Google Shape;632;p92"/>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33" name="Google Shape;633;p92"/>
          <p:cNvPicPr preferRelativeResize="0"/>
          <p:nvPr/>
        </p:nvPicPr>
        <p:blipFill>
          <a:blip r:embed="rId3">
            <a:alphaModFix/>
          </a:blip>
          <a:stretch>
            <a:fillRect/>
          </a:stretch>
        </p:blipFill>
        <p:spPr>
          <a:xfrm>
            <a:off x="5305629" y="867661"/>
            <a:ext cx="3367765" cy="3408183"/>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E">
  <p:cSld name="1_3 Title Slide B - Light_1_3_1_2_1">
    <p:spTree>
      <p:nvGrpSpPr>
        <p:cNvPr id="634" name="Shape 634"/>
        <p:cNvGrpSpPr/>
        <p:nvPr/>
      </p:nvGrpSpPr>
      <p:grpSpPr>
        <a:xfrm>
          <a:off x="0" y="0"/>
          <a:ext cx="0" cy="0"/>
          <a:chOff x="0" y="0"/>
          <a:chExt cx="0" cy="0"/>
        </a:xfrm>
      </p:grpSpPr>
      <p:sp>
        <p:nvSpPr>
          <p:cNvPr id="635" name="Google Shape;635;p9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r>
              <a:rPr lang="en"/>
              <a:t> </a:t>
            </a:r>
            <a:endParaRPr/>
          </a:p>
        </p:txBody>
      </p:sp>
      <p:sp>
        <p:nvSpPr>
          <p:cNvPr id="636" name="Google Shape;636;p93"/>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37" name="Google Shape;637;p93"/>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38" name="Google Shape;638;p93"/>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39" name="Google Shape;639;p93"/>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0" name="Google Shape;640;p93"/>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41" name="Google Shape;641;p93"/>
          <p:cNvPicPr preferRelativeResize="0"/>
          <p:nvPr/>
        </p:nvPicPr>
        <p:blipFill rotWithShape="1">
          <a:blip r:embed="rId3">
            <a:alphaModFix/>
          </a:blip>
          <a:srcRect b="0" l="19452" r="0" t="0"/>
          <a:stretch/>
        </p:blipFill>
        <p:spPr>
          <a:xfrm flipH="1">
            <a:off x="4853000" y="1237631"/>
            <a:ext cx="4291000" cy="266823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F">
  <p:cSld name="1_3 Title Slide B - Light_1_3_1_1">
    <p:spTree>
      <p:nvGrpSpPr>
        <p:cNvPr id="642" name="Shape 642"/>
        <p:cNvGrpSpPr/>
        <p:nvPr/>
      </p:nvGrpSpPr>
      <p:grpSpPr>
        <a:xfrm>
          <a:off x="0" y="0"/>
          <a:ext cx="0" cy="0"/>
          <a:chOff x="0" y="0"/>
          <a:chExt cx="0" cy="0"/>
        </a:xfrm>
      </p:grpSpPr>
      <p:sp>
        <p:nvSpPr>
          <p:cNvPr id="643" name="Google Shape;643;p9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44" name="Google Shape;644;p9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45" name="Google Shape;645;p94"/>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46" name="Google Shape;646;p94"/>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47" name="Google Shape;647;p94"/>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8" name="Google Shape;648;p94"/>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49" name="Google Shape;649;p94"/>
          <p:cNvPicPr preferRelativeResize="0"/>
          <p:nvPr/>
        </p:nvPicPr>
        <p:blipFill>
          <a:blip r:embed="rId3">
            <a:alphaModFix/>
          </a:blip>
          <a:stretch>
            <a:fillRect/>
          </a:stretch>
        </p:blipFill>
        <p:spPr>
          <a:xfrm>
            <a:off x="5305627" y="926441"/>
            <a:ext cx="3380195" cy="329061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G">
  <p:cSld name="1_3 Title Slide B - Light_1_3_1_1_1">
    <p:spTree>
      <p:nvGrpSpPr>
        <p:cNvPr id="650" name="Shape 650"/>
        <p:cNvGrpSpPr/>
        <p:nvPr/>
      </p:nvGrpSpPr>
      <p:grpSpPr>
        <a:xfrm>
          <a:off x="0" y="0"/>
          <a:ext cx="0" cy="0"/>
          <a:chOff x="0" y="0"/>
          <a:chExt cx="0" cy="0"/>
        </a:xfrm>
      </p:grpSpPr>
      <p:sp>
        <p:nvSpPr>
          <p:cNvPr id="651" name="Google Shape;651;p9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52" name="Google Shape;652;p9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53" name="Google Shape;653;p95"/>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54" name="Google Shape;654;p95"/>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55" name="Google Shape;655;p95"/>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6" name="Google Shape;656;p95"/>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57" name="Google Shape;657;p95"/>
          <p:cNvPicPr preferRelativeResize="0"/>
          <p:nvPr/>
        </p:nvPicPr>
        <p:blipFill>
          <a:blip r:embed="rId3">
            <a:alphaModFix/>
          </a:blip>
          <a:stretch>
            <a:fillRect/>
          </a:stretch>
        </p:blipFill>
        <p:spPr>
          <a:xfrm>
            <a:off x="5305627" y="881653"/>
            <a:ext cx="3380195" cy="338019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H">
  <p:cSld name="1_3 Title Slide B - Light_1_2">
    <p:spTree>
      <p:nvGrpSpPr>
        <p:cNvPr id="658" name="Shape 658"/>
        <p:cNvGrpSpPr/>
        <p:nvPr/>
      </p:nvGrpSpPr>
      <p:grpSpPr>
        <a:xfrm>
          <a:off x="0" y="0"/>
          <a:ext cx="0" cy="0"/>
          <a:chOff x="0" y="0"/>
          <a:chExt cx="0" cy="0"/>
        </a:xfrm>
      </p:grpSpPr>
      <p:sp>
        <p:nvSpPr>
          <p:cNvPr id="659" name="Google Shape;659;p9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60" name="Google Shape;660;p96"/>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61" name="Google Shape;661;p96"/>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62" name="Google Shape;662;p96"/>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63" name="Google Shape;663;p96"/>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4" name="Google Shape;664;p96"/>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65" name="Google Shape;665;p96"/>
          <p:cNvPicPr preferRelativeResize="0"/>
          <p:nvPr/>
        </p:nvPicPr>
        <p:blipFill>
          <a:blip r:embed="rId3">
            <a:alphaModFix/>
          </a:blip>
          <a:stretch>
            <a:fillRect/>
          </a:stretch>
        </p:blipFill>
        <p:spPr>
          <a:xfrm>
            <a:off x="5044168" y="665616"/>
            <a:ext cx="3812270" cy="381227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I - No Image">
  <p:cSld name="1_3 Title Slide B - Light_1_2_1">
    <p:spTree>
      <p:nvGrpSpPr>
        <p:cNvPr id="666" name="Shape 666"/>
        <p:cNvGrpSpPr/>
        <p:nvPr/>
      </p:nvGrpSpPr>
      <p:grpSpPr>
        <a:xfrm>
          <a:off x="0" y="0"/>
          <a:ext cx="0" cy="0"/>
          <a:chOff x="0" y="0"/>
          <a:chExt cx="0" cy="0"/>
        </a:xfrm>
      </p:grpSpPr>
      <p:sp>
        <p:nvSpPr>
          <p:cNvPr id="667" name="Google Shape;667;p9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97"/>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69" name="Google Shape;669;p97"/>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70" name="Google Shape;670;p97"/>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71" name="Google Shape;671;p97"/>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2" name="Google Shape;672;p97"/>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A - Basic">
  <p:cSld name="7 Content A - Basic">
    <p:spTree>
      <p:nvGrpSpPr>
        <p:cNvPr id="673" name="Shape 673"/>
        <p:cNvGrpSpPr/>
        <p:nvPr/>
      </p:nvGrpSpPr>
      <p:grpSpPr>
        <a:xfrm>
          <a:off x="0" y="0"/>
          <a:ext cx="0" cy="0"/>
          <a:chOff x="0" y="0"/>
          <a:chExt cx="0" cy="0"/>
        </a:xfrm>
      </p:grpSpPr>
      <p:sp>
        <p:nvSpPr>
          <p:cNvPr id="674" name="Google Shape;674;p9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DM Sans"/>
              <a:buChar char="•"/>
              <a:defRPr i="0" sz="1800" u="none" cap="none" strike="noStrike">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675" name="Google Shape;675;p9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9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7" name="Google Shape;677;p98"/>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B - 2 Column">
  <p:cSld name="9 Content B - 2 Column">
    <p:spTree>
      <p:nvGrpSpPr>
        <p:cNvPr id="678" name="Shape 678"/>
        <p:cNvGrpSpPr/>
        <p:nvPr/>
      </p:nvGrpSpPr>
      <p:grpSpPr>
        <a:xfrm>
          <a:off x="0" y="0"/>
          <a:ext cx="0" cy="0"/>
          <a:chOff x="0" y="0"/>
          <a:chExt cx="0" cy="0"/>
        </a:xfrm>
      </p:grpSpPr>
      <p:sp>
        <p:nvSpPr>
          <p:cNvPr id="679" name="Google Shape;679;p99"/>
          <p:cNvSpPr txBox="1"/>
          <p:nvPr>
            <p:ph idx="1" type="body"/>
          </p:nvPr>
        </p:nvSpPr>
        <p:spPr>
          <a:xfrm>
            <a:off x="571498"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680" name="Google Shape;680;p99"/>
          <p:cNvSpPr txBox="1"/>
          <p:nvPr>
            <p:ph idx="2" type="subTitle"/>
          </p:nvPr>
        </p:nvSpPr>
        <p:spPr>
          <a:xfrm>
            <a:off x="597024"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681" name="Google Shape;681;p99"/>
          <p:cNvSpPr txBox="1"/>
          <p:nvPr>
            <p:ph idx="3" type="subTitle"/>
          </p:nvPr>
        </p:nvSpPr>
        <p:spPr>
          <a:xfrm>
            <a:off x="4617960"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682" name="Google Shape;682;p9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83" name="Google Shape;683;p99"/>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4" name="Google Shape;684;p99"/>
          <p:cNvSpPr txBox="1"/>
          <p:nvPr>
            <p:ph idx="4" type="body"/>
          </p:nvPr>
        </p:nvSpPr>
        <p:spPr>
          <a:xfrm>
            <a:off x="4643392"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685" name="Google Shape;685;p99"/>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2 Column w/ Icon Spot">
  <p:cSld name="10 Content B - 2 Column w/ Icon Spot">
    <p:spTree>
      <p:nvGrpSpPr>
        <p:cNvPr id="686" name="Shape 686"/>
        <p:cNvGrpSpPr/>
        <p:nvPr/>
      </p:nvGrpSpPr>
      <p:grpSpPr>
        <a:xfrm>
          <a:off x="0" y="0"/>
          <a:ext cx="0" cy="0"/>
          <a:chOff x="0" y="0"/>
          <a:chExt cx="0" cy="0"/>
        </a:xfrm>
      </p:grpSpPr>
      <p:sp>
        <p:nvSpPr>
          <p:cNvPr id="687" name="Google Shape;687;p100"/>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688" name="Google Shape;688;p100"/>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689" name="Google Shape;689;p100"/>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690" name="Google Shape;690;p100"/>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691" name="Google Shape;691;p10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92" name="Google Shape;692;p100"/>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3" name="Google Shape;693;p100"/>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D - 3 Column">
  <p:cSld name="11 Content C - 3 Column">
    <p:spTree>
      <p:nvGrpSpPr>
        <p:cNvPr id="694" name="Shape 694"/>
        <p:cNvGrpSpPr/>
        <p:nvPr/>
      </p:nvGrpSpPr>
      <p:grpSpPr>
        <a:xfrm>
          <a:off x="0" y="0"/>
          <a:ext cx="0" cy="0"/>
          <a:chOff x="0" y="0"/>
          <a:chExt cx="0" cy="0"/>
        </a:xfrm>
      </p:grpSpPr>
      <p:sp>
        <p:nvSpPr>
          <p:cNvPr id="695" name="Google Shape;695;p101"/>
          <p:cNvSpPr txBox="1"/>
          <p:nvPr>
            <p:ph idx="1" type="body"/>
          </p:nvPr>
        </p:nvSpPr>
        <p:spPr>
          <a:xfrm>
            <a:off x="571506"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696" name="Google Shape;696;p101"/>
          <p:cNvSpPr txBox="1"/>
          <p:nvPr>
            <p:ph idx="2" type="subTitle"/>
          </p:nvPr>
        </p:nvSpPr>
        <p:spPr>
          <a:xfrm>
            <a:off x="589710" y="1477744"/>
            <a:ext cx="24636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697" name="Google Shape;697;p101"/>
          <p:cNvSpPr txBox="1"/>
          <p:nvPr>
            <p:ph idx="3" type="subTitle"/>
          </p:nvPr>
        </p:nvSpPr>
        <p:spPr>
          <a:xfrm>
            <a:off x="3295589"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698" name="Google Shape;698;p101"/>
          <p:cNvSpPr txBox="1"/>
          <p:nvPr>
            <p:ph idx="4" type="subTitle"/>
          </p:nvPr>
        </p:nvSpPr>
        <p:spPr>
          <a:xfrm>
            <a:off x="5986840"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699" name="Google Shape;699;p10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00" name="Google Shape;700;p101"/>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1" name="Google Shape;701;p101"/>
          <p:cNvSpPr txBox="1"/>
          <p:nvPr>
            <p:ph idx="5" type="body"/>
          </p:nvPr>
        </p:nvSpPr>
        <p:spPr>
          <a:xfrm>
            <a:off x="3295589"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02" name="Google Shape;702;p101"/>
          <p:cNvSpPr txBox="1"/>
          <p:nvPr>
            <p:ph idx="6" type="body"/>
          </p:nvPr>
        </p:nvSpPr>
        <p:spPr>
          <a:xfrm>
            <a:off x="6005108"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03" name="Google Shape;703;p101"/>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100"/>
              <a:buNone/>
              <a:defRPr>
                <a:solidFill>
                  <a:srgbClr val="FFFFFF"/>
                </a:solidFill>
              </a:defRPr>
            </a:lvl2pPr>
            <a:lvl3pPr indent="-228600" lvl="2" marL="1371600" algn="l">
              <a:lnSpc>
                <a:spcPct val="100000"/>
              </a:lnSpc>
              <a:spcBef>
                <a:spcPts val="0"/>
              </a:spcBef>
              <a:spcAft>
                <a:spcPts val="0"/>
              </a:spcAft>
              <a:buClr>
                <a:srgbClr val="FFFFFF"/>
              </a:buClr>
              <a:buSzPts val="1100"/>
              <a:buNone/>
              <a:defRPr>
                <a:solidFill>
                  <a:srgbClr val="FFFFFF"/>
                </a:solidFill>
              </a:defRPr>
            </a:lvl3pPr>
            <a:lvl4pPr indent="-228600" lvl="3" marL="1828800" algn="l">
              <a:lnSpc>
                <a:spcPct val="100000"/>
              </a:lnSpc>
              <a:spcBef>
                <a:spcPts val="0"/>
              </a:spcBef>
              <a:spcAft>
                <a:spcPts val="0"/>
              </a:spcAft>
              <a:buClr>
                <a:srgbClr val="FFFFFF"/>
              </a:buClr>
              <a:buSzPts val="1100"/>
              <a:buNone/>
              <a:defRPr>
                <a:solidFill>
                  <a:srgbClr val="FFFFFF"/>
                </a:solidFill>
              </a:defRPr>
            </a:lvl4pPr>
            <a:lvl5pPr indent="-228600" lvl="4" marL="2286000" algn="l">
              <a:lnSpc>
                <a:spcPct val="100000"/>
              </a:lnSpc>
              <a:spcBef>
                <a:spcPts val="0"/>
              </a:spcBef>
              <a:spcAft>
                <a:spcPts val="0"/>
              </a:spcAft>
              <a:buClr>
                <a:srgbClr val="FFFFFF"/>
              </a:buClr>
              <a:buSzPts val="1100"/>
              <a:buNone/>
              <a:defRPr>
                <a:solidFill>
                  <a:srgbClr val="FFFFFF"/>
                </a:solidFill>
              </a:defRPr>
            </a:lvl5pPr>
            <a:lvl6pPr indent="-228600" lvl="5" marL="2743200" algn="l">
              <a:lnSpc>
                <a:spcPct val="100000"/>
              </a:lnSpc>
              <a:spcBef>
                <a:spcPts val="0"/>
              </a:spcBef>
              <a:spcAft>
                <a:spcPts val="0"/>
              </a:spcAft>
              <a:buClr>
                <a:srgbClr val="FFFFFF"/>
              </a:buClr>
              <a:buSzPts val="1100"/>
              <a:buNone/>
              <a:defRPr>
                <a:solidFill>
                  <a:srgbClr val="FFFFFF"/>
                </a:solidFill>
              </a:defRPr>
            </a:lvl6pPr>
            <a:lvl7pPr indent="-228600" lvl="6" marL="3200400" algn="l">
              <a:lnSpc>
                <a:spcPct val="100000"/>
              </a:lnSpc>
              <a:spcBef>
                <a:spcPts val="0"/>
              </a:spcBef>
              <a:spcAft>
                <a:spcPts val="0"/>
              </a:spcAft>
              <a:buClr>
                <a:srgbClr val="FFFFFF"/>
              </a:buClr>
              <a:buSzPts val="1100"/>
              <a:buNone/>
              <a:defRPr>
                <a:solidFill>
                  <a:srgbClr val="FFFFFF"/>
                </a:solidFill>
              </a:defRPr>
            </a:lvl7pPr>
            <a:lvl8pPr indent="-228600" lvl="7" marL="3657600" algn="l">
              <a:lnSpc>
                <a:spcPct val="100000"/>
              </a:lnSpc>
              <a:spcBef>
                <a:spcPts val="0"/>
              </a:spcBef>
              <a:spcAft>
                <a:spcPts val="0"/>
              </a:spcAft>
              <a:buClr>
                <a:srgbClr val="FFFFFF"/>
              </a:buClr>
              <a:buSzPts val="1100"/>
              <a:buNone/>
              <a:defRPr>
                <a:solidFill>
                  <a:srgbClr val="FFFFFF"/>
                </a:solidFill>
              </a:defRPr>
            </a:lvl8pPr>
            <a:lvl9pPr indent="-228600" lvl="8" marL="4114800" algn="l">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E - Card Right">
  <p:cSld name="1_14 Content D - Card Right_1_1">
    <p:bg>
      <p:bgPr>
        <a:solidFill>
          <a:schemeClr val="dk1"/>
        </a:solidFill>
      </p:bgPr>
    </p:bg>
    <p:spTree>
      <p:nvGrpSpPr>
        <p:cNvPr id="704" name="Shape 704"/>
        <p:cNvGrpSpPr/>
        <p:nvPr/>
      </p:nvGrpSpPr>
      <p:grpSpPr>
        <a:xfrm>
          <a:off x="0" y="0"/>
          <a:ext cx="0" cy="0"/>
          <a:chOff x="0" y="0"/>
          <a:chExt cx="0" cy="0"/>
        </a:xfrm>
      </p:grpSpPr>
      <p:sp>
        <p:nvSpPr>
          <p:cNvPr id="705" name="Google Shape;705;p102"/>
          <p:cNvSpPr/>
          <p:nvPr/>
        </p:nvSpPr>
        <p:spPr>
          <a:xfrm>
            <a:off x="4519346"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6" name="Google Shape;706;p102"/>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07" name="Google Shape;707;p102"/>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708" name="Google Shape;708;p10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09" name="Google Shape;709;p102"/>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0" name="Google Shape;710;p102"/>
          <p:cNvSpPr txBox="1"/>
          <p:nvPr>
            <p:ph idx="3"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F - Card Left">
  <p:cSld name="1_15 Content D - Card Left_1">
    <p:bg>
      <p:bgPr>
        <a:solidFill>
          <a:schemeClr val="dk1"/>
        </a:solidFill>
      </p:bgPr>
    </p:bg>
    <p:spTree>
      <p:nvGrpSpPr>
        <p:cNvPr id="711" name="Shape 711"/>
        <p:cNvGrpSpPr/>
        <p:nvPr/>
      </p:nvGrpSpPr>
      <p:grpSpPr>
        <a:xfrm>
          <a:off x="0" y="0"/>
          <a:ext cx="0" cy="0"/>
          <a:chOff x="0" y="0"/>
          <a:chExt cx="0" cy="0"/>
        </a:xfrm>
      </p:grpSpPr>
      <p:sp>
        <p:nvSpPr>
          <p:cNvPr id="712" name="Google Shape;712;p103"/>
          <p:cNvSpPr/>
          <p:nvPr/>
        </p:nvSpPr>
        <p:spPr>
          <a:xfrm>
            <a:off x="457204"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3" name="Google Shape;713;p103"/>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14" name="Google Shape;714;p103"/>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715" name="Google Shape;715;p10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16" name="Google Shape;716;p103"/>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7" name="Google Shape;717;p103"/>
          <p:cNvSpPr txBox="1"/>
          <p:nvPr>
            <p:ph idx="3"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9" Type="http://schemas.openxmlformats.org/officeDocument/2006/relationships/slideLayout" Target="../slideLayouts/slideLayout356.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slideLayout" Target="../slideLayouts/slideLayout354.xml"/><Relationship Id="rId8" Type="http://schemas.openxmlformats.org/officeDocument/2006/relationships/slideLayout" Target="../slideLayouts/slideLayout355.xml"/><Relationship Id="rId31" Type="http://schemas.openxmlformats.org/officeDocument/2006/relationships/slideLayout" Target="../slideLayouts/slideLayout378.xml"/><Relationship Id="rId30" Type="http://schemas.openxmlformats.org/officeDocument/2006/relationships/slideLayout" Target="../slideLayouts/slideLayout377.xml"/><Relationship Id="rId33" Type="http://schemas.openxmlformats.org/officeDocument/2006/relationships/slideLayout" Target="../slideLayouts/slideLayout380.xml"/><Relationship Id="rId32" Type="http://schemas.openxmlformats.org/officeDocument/2006/relationships/slideLayout" Target="../slideLayouts/slideLayout379.xml"/><Relationship Id="rId35" Type="http://schemas.openxmlformats.org/officeDocument/2006/relationships/slideLayout" Target="../slideLayouts/slideLayout382.xml"/><Relationship Id="rId34" Type="http://schemas.openxmlformats.org/officeDocument/2006/relationships/slideLayout" Target="../slideLayouts/slideLayout381.xml"/><Relationship Id="rId37" Type="http://schemas.openxmlformats.org/officeDocument/2006/relationships/slideLayout" Target="../slideLayouts/slideLayout384.xml"/><Relationship Id="rId36" Type="http://schemas.openxmlformats.org/officeDocument/2006/relationships/slideLayout" Target="../slideLayouts/slideLayout383.xml"/><Relationship Id="rId39" Type="http://schemas.openxmlformats.org/officeDocument/2006/relationships/theme" Target="../theme/theme4.xml"/><Relationship Id="rId38" Type="http://schemas.openxmlformats.org/officeDocument/2006/relationships/slideLayout" Target="../slideLayouts/slideLayout385.xml"/><Relationship Id="rId20" Type="http://schemas.openxmlformats.org/officeDocument/2006/relationships/slideLayout" Target="../slideLayouts/slideLayout367.xml"/><Relationship Id="rId22" Type="http://schemas.openxmlformats.org/officeDocument/2006/relationships/slideLayout" Target="../slideLayouts/slideLayout369.xml"/><Relationship Id="rId21" Type="http://schemas.openxmlformats.org/officeDocument/2006/relationships/slideLayout" Target="../slideLayouts/slideLayout368.xml"/><Relationship Id="rId24" Type="http://schemas.openxmlformats.org/officeDocument/2006/relationships/slideLayout" Target="../slideLayouts/slideLayout371.xml"/><Relationship Id="rId23" Type="http://schemas.openxmlformats.org/officeDocument/2006/relationships/slideLayout" Target="../slideLayouts/slideLayout370.xml"/><Relationship Id="rId26" Type="http://schemas.openxmlformats.org/officeDocument/2006/relationships/slideLayout" Target="../slideLayouts/slideLayout373.xml"/><Relationship Id="rId25" Type="http://schemas.openxmlformats.org/officeDocument/2006/relationships/slideLayout" Target="../slideLayouts/slideLayout372.xml"/><Relationship Id="rId28" Type="http://schemas.openxmlformats.org/officeDocument/2006/relationships/slideLayout" Target="../slideLayouts/slideLayout375.xml"/><Relationship Id="rId27" Type="http://schemas.openxmlformats.org/officeDocument/2006/relationships/slideLayout" Target="../slideLayouts/slideLayout374.xml"/><Relationship Id="rId29" Type="http://schemas.openxmlformats.org/officeDocument/2006/relationships/slideLayout" Target="../slideLayouts/slideLayout376.xml"/><Relationship Id="rId11" Type="http://schemas.openxmlformats.org/officeDocument/2006/relationships/slideLayout" Target="../slideLayouts/slideLayout358.xml"/><Relationship Id="rId10" Type="http://schemas.openxmlformats.org/officeDocument/2006/relationships/slideLayout" Target="../slideLayouts/slideLayout357.xml"/><Relationship Id="rId13" Type="http://schemas.openxmlformats.org/officeDocument/2006/relationships/slideLayout" Target="../slideLayouts/slideLayout360.xml"/><Relationship Id="rId12" Type="http://schemas.openxmlformats.org/officeDocument/2006/relationships/slideLayout" Target="../slideLayouts/slideLayout359.xml"/><Relationship Id="rId15" Type="http://schemas.openxmlformats.org/officeDocument/2006/relationships/slideLayout" Target="../slideLayouts/slideLayout362.xml"/><Relationship Id="rId14" Type="http://schemas.openxmlformats.org/officeDocument/2006/relationships/slideLayout" Target="../slideLayouts/slideLayout361.xml"/><Relationship Id="rId17" Type="http://schemas.openxmlformats.org/officeDocument/2006/relationships/slideLayout" Target="../slideLayouts/slideLayout364.xml"/><Relationship Id="rId16" Type="http://schemas.openxmlformats.org/officeDocument/2006/relationships/slideLayout" Target="../slideLayouts/slideLayout363.xml"/><Relationship Id="rId19" Type="http://schemas.openxmlformats.org/officeDocument/2006/relationships/slideLayout" Target="../slideLayouts/slideLayout366.xml"/><Relationship Id="rId18" Type="http://schemas.openxmlformats.org/officeDocument/2006/relationships/slideLayout" Target="../slideLayouts/slideLayout36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386.xml"/><Relationship Id="rId2" Type="http://schemas.openxmlformats.org/officeDocument/2006/relationships/slideLayout" Target="../slideLayouts/slideLayout387.xml"/><Relationship Id="rId3" Type="http://schemas.openxmlformats.org/officeDocument/2006/relationships/slideLayout" Target="../slideLayouts/slideLayout388.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5" Type="http://schemas.openxmlformats.org/officeDocument/2006/relationships/slideLayout" Target="../slideLayouts/slideLayout390.xml"/><Relationship Id="rId6" Type="http://schemas.openxmlformats.org/officeDocument/2006/relationships/slideLayout" Target="../slideLayouts/slideLayout391.xml"/><Relationship Id="rId7" Type="http://schemas.openxmlformats.org/officeDocument/2006/relationships/slideLayout" Target="../slideLayouts/slideLayout392.xml"/><Relationship Id="rId8" Type="http://schemas.openxmlformats.org/officeDocument/2006/relationships/slideLayout" Target="../slideLayouts/slideLayout393.xml"/><Relationship Id="rId31" Type="http://schemas.openxmlformats.org/officeDocument/2006/relationships/theme" Target="../theme/theme17.xml"/><Relationship Id="rId30" Type="http://schemas.openxmlformats.org/officeDocument/2006/relationships/slideLayout" Target="../slideLayouts/slideLayout415.xml"/><Relationship Id="rId20" Type="http://schemas.openxmlformats.org/officeDocument/2006/relationships/slideLayout" Target="../slideLayouts/slideLayout405.xml"/><Relationship Id="rId22" Type="http://schemas.openxmlformats.org/officeDocument/2006/relationships/slideLayout" Target="../slideLayouts/slideLayout407.xml"/><Relationship Id="rId21" Type="http://schemas.openxmlformats.org/officeDocument/2006/relationships/slideLayout" Target="../slideLayouts/slideLayout406.xml"/><Relationship Id="rId24" Type="http://schemas.openxmlformats.org/officeDocument/2006/relationships/slideLayout" Target="../slideLayouts/slideLayout409.xml"/><Relationship Id="rId23" Type="http://schemas.openxmlformats.org/officeDocument/2006/relationships/slideLayout" Target="../slideLayouts/slideLayout408.xml"/><Relationship Id="rId26" Type="http://schemas.openxmlformats.org/officeDocument/2006/relationships/slideLayout" Target="../slideLayouts/slideLayout411.xml"/><Relationship Id="rId25" Type="http://schemas.openxmlformats.org/officeDocument/2006/relationships/slideLayout" Target="../slideLayouts/slideLayout410.xml"/><Relationship Id="rId28" Type="http://schemas.openxmlformats.org/officeDocument/2006/relationships/slideLayout" Target="../slideLayouts/slideLayout413.xml"/><Relationship Id="rId27" Type="http://schemas.openxmlformats.org/officeDocument/2006/relationships/slideLayout" Target="../slideLayouts/slideLayout412.xml"/><Relationship Id="rId29" Type="http://schemas.openxmlformats.org/officeDocument/2006/relationships/slideLayout" Target="../slideLayouts/slideLayout414.xml"/><Relationship Id="rId11" Type="http://schemas.openxmlformats.org/officeDocument/2006/relationships/slideLayout" Target="../slideLayouts/slideLayout396.xml"/><Relationship Id="rId10" Type="http://schemas.openxmlformats.org/officeDocument/2006/relationships/slideLayout" Target="../slideLayouts/slideLayout395.xml"/><Relationship Id="rId13" Type="http://schemas.openxmlformats.org/officeDocument/2006/relationships/slideLayout" Target="../slideLayouts/slideLayout398.xml"/><Relationship Id="rId12" Type="http://schemas.openxmlformats.org/officeDocument/2006/relationships/slideLayout" Target="../slideLayouts/slideLayout397.xml"/><Relationship Id="rId15" Type="http://schemas.openxmlformats.org/officeDocument/2006/relationships/slideLayout" Target="../slideLayouts/slideLayout400.xml"/><Relationship Id="rId14" Type="http://schemas.openxmlformats.org/officeDocument/2006/relationships/slideLayout" Target="../slideLayouts/slideLayout399.xml"/><Relationship Id="rId17" Type="http://schemas.openxmlformats.org/officeDocument/2006/relationships/slideLayout" Target="../slideLayouts/slideLayout402.xml"/><Relationship Id="rId16" Type="http://schemas.openxmlformats.org/officeDocument/2006/relationships/slideLayout" Target="../slideLayouts/slideLayout401.xml"/><Relationship Id="rId19" Type="http://schemas.openxmlformats.org/officeDocument/2006/relationships/slideLayout" Target="../slideLayouts/slideLayout404.xml"/><Relationship Id="rId18" Type="http://schemas.openxmlformats.org/officeDocument/2006/relationships/slideLayout" Target="../slideLayouts/slideLayout403.xml"/></Relationships>
</file>

<file path=ppt/slideMasters/_rels/slideMaster12.xml.rels><?xml version="1.0" encoding="UTF-8" standalone="yes"?><Relationships xmlns="http://schemas.openxmlformats.org/package/2006/relationships"><Relationship Id="rId40" Type="http://schemas.openxmlformats.org/officeDocument/2006/relationships/slideLayout" Target="../slideLayouts/slideLayout454.xml"/><Relationship Id="rId42" Type="http://schemas.openxmlformats.org/officeDocument/2006/relationships/slideLayout" Target="../slideLayouts/slideLayout456.xml"/><Relationship Id="rId41" Type="http://schemas.openxmlformats.org/officeDocument/2006/relationships/slideLayout" Target="../slideLayouts/slideLayout455.xml"/><Relationship Id="rId44" Type="http://schemas.openxmlformats.org/officeDocument/2006/relationships/slideLayout" Target="../slideLayouts/slideLayout458.xml"/><Relationship Id="rId43" Type="http://schemas.openxmlformats.org/officeDocument/2006/relationships/slideLayout" Target="../slideLayouts/slideLayout457.xml"/><Relationship Id="rId46" Type="http://schemas.openxmlformats.org/officeDocument/2006/relationships/slideLayout" Target="../slideLayouts/slideLayout460.xml"/><Relationship Id="rId45" Type="http://schemas.openxmlformats.org/officeDocument/2006/relationships/slideLayout" Target="../slideLayouts/slideLayout459.xml"/><Relationship Id="rId1" Type="http://schemas.openxmlformats.org/officeDocument/2006/relationships/image" Target="../media/image1.png"/><Relationship Id="rId2" Type="http://schemas.openxmlformats.org/officeDocument/2006/relationships/slideLayout" Target="../slideLayouts/slideLayout416.xml"/><Relationship Id="rId3" Type="http://schemas.openxmlformats.org/officeDocument/2006/relationships/slideLayout" Target="../slideLayouts/slideLayout417.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48" Type="http://schemas.openxmlformats.org/officeDocument/2006/relationships/slideLayout" Target="../slideLayouts/slideLayout462.xml"/><Relationship Id="rId47" Type="http://schemas.openxmlformats.org/officeDocument/2006/relationships/slideLayout" Target="../slideLayouts/slideLayout461.xml"/><Relationship Id="rId49" Type="http://schemas.openxmlformats.org/officeDocument/2006/relationships/theme" Target="../theme/theme5.xml"/><Relationship Id="rId5" Type="http://schemas.openxmlformats.org/officeDocument/2006/relationships/slideLayout" Target="../slideLayouts/slideLayout419.xml"/><Relationship Id="rId6" Type="http://schemas.openxmlformats.org/officeDocument/2006/relationships/slideLayout" Target="../slideLayouts/slideLayout420.xml"/><Relationship Id="rId7" Type="http://schemas.openxmlformats.org/officeDocument/2006/relationships/slideLayout" Target="../slideLayouts/slideLayout421.xml"/><Relationship Id="rId8" Type="http://schemas.openxmlformats.org/officeDocument/2006/relationships/slideLayout" Target="../slideLayouts/slideLayout422.xml"/><Relationship Id="rId31" Type="http://schemas.openxmlformats.org/officeDocument/2006/relationships/slideLayout" Target="../slideLayouts/slideLayout445.xml"/><Relationship Id="rId30" Type="http://schemas.openxmlformats.org/officeDocument/2006/relationships/slideLayout" Target="../slideLayouts/slideLayout444.xml"/><Relationship Id="rId33" Type="http://schemas.openxmlformats.org/officeDocument/2006/relationships/slideLayout" Target="../slideLayouts/slideLayout447.xml"/><Relationship Id="rId32" Type="http://schemas.openxmlformats.org/officeDocument/2006/relationships/slideLayout" Target="../slideLayouts/slideLayout446.xml"/><Relationship Id="rId35" Type="http://schemas.openxmlformats.org/officeDocument/2006/relationships/slideLayout" Target="../slideLayouts/slideLayout449.xml"/><Relationship Id="rId34" Type="http://schemas.openxmlformats.org/officeDocument/2006/relationships/slideLayout" Target="../slideLayouts/slideLayout448.xml"/><Relationship Id="rId37" Type="http://schemas.openxmlformats.org/officeDocument/2006/relationships/slideLayout" Target="../slideLayouts/slideLayout451.xml"/><Relationship Id="rId36" Type="http://schemas.openxmlformats.org/officeDocument/2006/relationships/slideLayout" Target="../slideLayouts/slideLayout450.xml"/><Relationship Id="rId39" Type="http://schemas.openxmlformats.org/officeDocument/2006/relationships/slideLayout" Target="../slideLayouts/slideLayout453.xml"/><Relationship Id="rId38" Type="http://schemas.openxmlformats.org/officeDocument/2006/relationships/slideLayout" Target="../slideLayouts/slideLayout452.xml"/><Relationship Id="rId20" Type="http://schemas.openxmlformats.org/officeDocument/2006/relationships/slideLayout" Target="../slideLayouts/slideLayout434.xml"/><Relationship Id="rId22" Type="http://schemas.openxmlformats.org/officeDocument/2006/relationships/slideLayout" Target="../slideLayouts/slideLayout436.xml"/><Relationship Id="rId21" Type="http://schemas.openxmlformats.org/officeDocument/2006/relationships/slideLayout" Target="../slideLayouts/slideLayout435.xml"/><Relationship Id="rId24" Type="http://schemas.openxmlformats.org/officeDocument/2006/relationships/slideLayout" Target="../slideLayouts/slideLayout438.xml"/><Relationship Id="rId23" Type="http://schemas.openxmlformats.org/officeDocument/2006/relationships/slideLayout" Target="../slideLayouts/slideLayout437.xml"/><Relationship Id="rId26" Type="http://schemas.openxmlformats.org/officeDocument/2006/relationships/slideLayout" Target="../slideLayouts/slideLayout440.xml"/><Relationship Id="rId25" Type="http://schemas.openxmlformats.org/officeDocument/2006/relationships/slideLayout" Target="../slideLayouts/slideLayout439.xml"/><Relationship Id="rId28" Type="http://schemas.openxmlformats.org/officeDocument/2006/relationships/slideLayout" Target="../slideLayouts/slideLayout442.xml"/><Relationship Id="rId27" Type="http://schemas.openxmlformats.org/officeDocument/2006/relationships/slideLayout" Target="../slideLayouts/slideLayout441.xml"/><Relationship Id="rId29" Type="http://schemas.openxmlformats.org/officeDocument/2006/relationships/slideLayout" Target="../slideLayouts/slideLayout443.xml"/><Relationship Id="rId11" Type="http://schemas.openxmlformats.org/officeDocument/2006/relationships/slideLayout" Target="../slideLayouts/slideLayout425.xml"/><Relationship Id="rId10" Type="http://schemas.openxmlformats.org/officeDocument/2006/relationships/slideLayout" Target="../slideLayouts/slideLayout424.xml"/><Relationship Id="rId13" Type="http://schemas.openxmlformats.org/officeDocument/2006/relationships/slideLayout" Target="../slideLayouts/slideLayout427.xml"/><Relationship Id="rId12" Type="http://schemas.openxmlformats.org/officeDocument/2006/relationships/slideLayout" Target="../slideLayouts/slideLayout426.xml"/><Relationship Id="rId15" Type="http://schemas.openxmlformats.org/officeDocument/2006/relationships/slideLayout" Target="../slideLayouts/slideLayout429.xml"/><Relationship Id="rId14" Type="http://schemas.openxmlformats.org/officeDocument/2006/relationships/slideLayout" Target="../slideLayouts/slideLayout428.xml"/><Relationship Id="rId17" Type="http://schemas.openxmlformats.org/officeDocument/2006/relationships/slideLayout" Target="../slideLayouts/slideLayout431.xml"/><Relationship Id="rId16" Type="http://schemas.openxmlformats.org/officeDocument/2006/relationships/slideLayout" Target="../slideLayouts/slideLayout430.xml"/><Relationship Id="rId19" Type="http://schemas.openxmlformats.org/officeDocument/2006/relationships/slideLayout" Target="../slideLayouts/slideLayout433.xml"/><Relationship Id="rId18" Type="http://schemas.openxmlformats.org/officeDocument/2006/relationships/slideLayout" Target="../slideLayouts/slideLayout432.xml"/></Relationships>
</file>

<file path=ppt/slideMasters/_rels/slideMaster13.xml.rels><?xml version="1.0" encoding="UTF-8" standalone="yes"?><Relationships xmlns="http://schemas.openxmlformats.org/package/2006/relationships"><Relationship Id="rId40" Type="http://schemas.openxmlformats.org/officeDocument/2006/relationships/slideLayout" Target="../slideLayouts/slideLayout501.xml"/><Relationship Id="rId42" Type="http://schemas.openxmlformats.org/officeDocument/2006/relationships/slideLayout" Target="../slideLayouts/slideLayout503.xml"/><Relationship Id="rId41" Type="http://schemas.openxmlformats.org/officeDocument/2006/relationships/slideLayout" Target="../slideLayouts/slideLayout502.xml"/><Relationship Id="rId44" Type="http://schemas.openxmlformats.org/officeDocument/2006/relationships/slideLayout" Target="../slideLayouts/slideLayout505.xml"/><Relationship Id="rId43" Type="http://schemas.openxmlformats.org/officeDocument/2006/relationships/slideLayout" Target="../slideLayouts/slideLayout504.xml"/><Relationship Id="rId46" Type="http://schemas.openxmlformats.org/officeDocument/2006/relationships/slideLayout" Target="../slideLayouts/slideLayout507.xml"/><Relationship Id="rId45" Type="http://schemas.openxmlformats.org/officeDocument/2006/relationships/slideLayout" Target="../slideLayouts/slideLayout506.xml"/><Relationship Id="rId1" Type="http://schemas.openxmlformats.org/officeDocument/2006/relationships/image" Target="../media/image1.png"/><Relationship Id="rId2" Type="http://schemas.openxmlformats.org/officeDocument/2006/relationships/slideLayout" Target="../slideLayouts/slideLayout463.xml"/><Relationship Id="rId3" Type="http://schemas.openxmlformats.org/officeDocument/2006/relationships/slideLayout" Target="../slideLayouts/slideLayout464.xml"/><Relationship Id="rId4" Type="http://schemas.openxmlformats.org/officeDocument/2006/relationships/slideLayout" Target="../slideLayouts/slideLayout465.xml"/><Relationship Id="rId9" Type="http://schemas.openxmlformats.org/officeDocument/2006/relationships/slideLayout" Target="../slideLayouts/slideLayout470.xml"/><Relationship Id="rId48" Type="http://schemas.openxmlformats.org/officeDocument/2006/relationships/theme" Target="../theme/theme22.xml"/><Relationship Id="rId47" Type="http://schemas.openxmlformats.org/officeDocument/2006/relationships/slideLayout" Target="../slideLayouts/slideLayout508.xml"/><Relationship Id="rId5" Type="http://schemas.openxmlformats.org/officeDocument/2006/relationships/slideLayout" Target="../slideLayouts/slideLayout466.xml"/><Relationship Id="rId6" Type="http://schemas.openxmlformats.org/officeDocument/2006/relationships/slideLayout" Target="../slideLayouts/slideLayout467.xml"/><Relationship Id="rId7" Type="http://schemas.openxmlformats.org/officeDocument/2006/relationships/slideLayout" Target="../slideLayouts/slideLayout468.xml"/><Relationship Id="rId8" Type="http://schemas.openxmlformats.org/officeDocument/2006/relationships/slideLayout" Target="../slideLayouts/slideLayout469.xml"/><Relationship Id="rId31" Type="http://schemas.openxmlformats.org/officeDocument/2006/relationships/slideLayout" Target="../slideLayouts/slideLayout492.xml"/><Relationship Id="rId30" Type="http://schemas.openxmlformats.org/officeDocument/2006/relationships/slideLayout" Target="../slideLayouts/slideLayout491.xml"/><Relationship Id="rId33" Type="http://schemas.openxmlformats.org/officeDocument/2006/relationships/slideLayout" Target="../slideLayouts/slideLayout494.xml"/><Relationship Id="rId32" Type="http://schemas.openxmlformats.org/officeDocument/2006/relationships/slideLayout" Target="../slideLayouts/slideLayout493.xml"/><Relationship Id="rId35" Type="http://schemas.openxmlformats.org/officeDocument/2006/relationships/slideLayout" Target="../slideLayouts/slideLayout496.xml"/><Relationship Id="rId34" Type="http://schemas.openxmlformats.org/officeDocument/2006/relationships/slideLayout" Target="../slideLayouts/slideLayout495.xml"/><Relationship Id="rId37" Type="http://schemas.openxmlformats.org/officeDocument/2006/relationships/slideLayout" Target="../slideLayouts/slideLayout498.xml"/><Relationship Id="rId36" Type="http://schemas.openxmlformats.org/officeDocument/2006/relationships/slideLayout" Target="../slideLayouts/slideLayout497.xml"/><Relationship Id="rId39" Type="http://schemas.openxmlformats.org/officeDocument/2006/relationships/slideLayout" Target="../slideLayouts/slideLayout500.xml"/><Relationship Id="rId38" Type="http://schemas.openxmlformats.org/officeDocument/2006/relationships/slideLayout" Target="../slideLayouts/slideLayout499.xml"/><Relationship Id="rId20" Type="http://schemas.openxmlformats.org/officeDocument/2006/relationships/slideLayout" Target="../slideLayouts/slideLayout481.xml"/><Relationship Id="rId22" Type="http://schemas.openxmlformats.org/officeDocument/2006/relationships/slideLayout" Target="../slideLayouts/slideLayout483.xml"/><Relationship Id="rId21" Type="http://schemas.openxmlformats.org/officeDocument/2006/relationships/slideLayout" Target="../slideLayouts/slideLayout482.xml"/><Relationship Id="rId24" Type="http://schemas.openxmlformats.org/officeDocument/2006/relationships/slideLayout" Target="../slideLayouts/slideLayout485.xml"/><Relationship Id="rId23" Type="http://schemas.openxmlformats.org/officeDocument/2006/relationships/slideLayout" Target="../slideLayouts/slideLayout484.xml"/><Relationship Id="rId26" Type="http://schemas.openxmlformats.org/officeDocument/2006/relationships/slideLayout" Target="../slideLayouts/slideLayout487.xml"/><Relationship Id="rId25" Type="http://schemas.openxmlformats.org/officeDocument/2006/relationships/slideLayout" Target="../slideLayouts/slideLayout486.xml"/><Relationship Id="rId28" Type="http://schemas.openxmlformats.org/officeDocument/2006/relationships/slideLayout" Target="../slideLayouts/slideLayout489.xml"/><Relationship Id="rId27" Type="http://schemas.openxmlformats.org/officeDocument/2006/relationships/slideLayout" Target="../slideLayouts/slideLayout488.xml"/><Relationship Id="rId29" Type="http://schemas.openxmlformats.org/officeDocument/2006/relationships/slideLayout" Target="../slideLayouts/slideLayout490.xml"/><Relationship Id="rId11" Type="http://schemas.openxmlformats.org/officeDocument/2006/relationships/slideLayout" Target="../slideLayouts/slideLayout472.xml"/><Relationship Id="rId10" Type="http://schemas.openxmlformats.org/officeDocument/2006/relationships/slideLayout" Target="../slideLayouts/slideLayout471.xml"/><Relationship Id="rId13" Type="http://schemas.openxmlformats.org/officeDocument/2006/relationships/slideLayout" Target="../slideLayouts/slideLayout474.xml"/><Relationship Id="rId12" Type="http://schemas.openxmlformats.org/officeDocument/2006/relationships/slideLayout" Target="../slideLayouts/slideLayout473.xml"/><Relationship Id="rId15" Type="http://schemas.openxmlformats.org/officeDocument/2006/relationships/slideLayout" Target="../slideLayouts/slideLayout476.xml"/><Relationship Id="rId14" Type="http://schemas.openxmlformats.org/officeDocument/2006/relationships/slideLayout" Target="../slideLayouts/slideLayout475.xml"/><Relationship Id="rId17" Type="http://schemas.openxmlformats.org/officeDocument/2006/relationships/slideLayout" Target="../slideLayouts/slideLayout478.xml"/><Relationship Id="rId16" Type="http://schemas.openxmlformats.org/officeDocument/2006/relationships/slideLayout" Target="../slideLayouts/slideLayout477.xml"/><Relationship Id="rId19" Type="http://schemas.openxmlformats.org/officeDocument/2006/relationships/slideLayout" Target="../slideLayouts/slideLayout480.xml"/><Relationship Id="rId18" Type="http://schemas.openxmlformats.org/officeDocument/2006/relationships/slideLayout" Target="../slideLayouts/slideLayout479.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9" Type="http://schemas.openxmlformats.org/officeDocument/2006/relationships/slideLayout" Target="../slideLayouts/slideLayout516.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31" Type="http://schemas.openxmlformats.org/officeDocument/2006/relationships/slideLayout" Target="../slideLayouts/slideLayout538.xml"/><Relationship Id="rId30" Type="http://schemas.openxmlformats.org/officeDocument/2006/relationships/slideLayout" Target="../slideLayouts/slideLayout537.xml"/><Relationship Id="rId33" Type="http://schemas.openxmlformats.org/officeDocument/2006/relationships/slideLayout" Target="../slideLayouts/slideLayout540.xml"/><Relationship Id="rId32" Type="http://schemas.openxmlformats.org/officeDocument/2006/relationships/slideLayout" Target="../slideLayouts/slideLayout539.xml"/><Relationship Id="rId35" Type="http://schemas.openxmlformats.org/officeDocument/2006/relationships/theme" Target="../theme/theme1.xml"/><Relationship Id="rId34" Type="http://schemas.openxmlformats.org/officeDocument/2006/relationships/slideLayout" Target="../slideLayouts/slideLayout541.xml"/><Relationship Id="rId20" Type="http://schemas.openxmlformats.org/officeDocument/2006/relationships/slideLayout" Target="../slideLayouts/slideLayout527.xml"/><Relationship Id="rId22" Type="http://schemas.openxmlformats.org/officeDocument/2006/relationships/slideLayout" Target="../slideLayouts/slideLayout529.xml"/><Relationship Id="rId21" Type="http://schemas.openxmlformats.org/officeDocument/2006/relationships/slideLayout" Target="../slideLayouts/slideLayout528.xml"/><Relationship Id="rId24" Type="http://schemas.openxmlformats.org/officeDocument/2006/relationships/slideLayout" Target="../slideLayouts/slideLayout531.xml"/><Relationship Id="rId23" Type="http://schemas.openxmlformats.org/officeDocument/2006/relationships/slideLayout" Target="../slideLayouts/slideLayout530.xml"/><Relationship Id="rId26" Type="http://schemas.openxmlformats.org/officeDocument/2006/relationships/slideLayout" Target="../slideLayouts/slideLayout533.xml"/><Relationship Id="rId25" Type="http://schemas.openxmlformats.org/officeDocument/2006/relationships/slideLayout" Target="../slideLayouts/slideLayout532.xml"/><Relationship Id="rId28" Type="http://schemas.openxmlformats.org/officeDocument/2006/relationships/slideLayout" Target="../slideLayouts/slideLayout535.xml"/><Relationship Id="rId27" Type="http://schemas.openxmlformats.org/officeDocument/2006/relationships/slideLayout" Target="../slideLayouts/slideLayout534.xml"/><Relationship Id="rId29" Type="http://schemas.openxmlformats.org/officeDocument/2006/relationships/slideLayout" Target="../slideLayouts/slideLayout536.xml"/><Relationship Id="rId11" Type="http://schemas.openxmlformats.org/officeDocument/2006/relationships/slideLayout" Target="../slideLayouts/slideLayout518.xml"/><Relationship Id="rId10" Type="http://schemas.openxmlformats.org/officeDocument/2006/relationships/slideLayout" Target="../slideLayouts/slideLayout517.xml"/><Relationship Id="rId13" Type="http://schemas.openxmlformats.org/officeDocument/2006/relationships/slideLayout" Target="../slideLayouts/slideLayout520.xml"/><Relationship Id="rId12" Type="http://schemas.openxmlformats.org/officeDocument/2006/relationships/slideLayout" Target="../slideLayouts/slideLayout519.xml"/><Relationship Id="rId15" Type="http://schemas.openxmlformats.org/officeDocument/2006/relationships/slideLayout" Target="../slideLayouts/slideLayout522.xml"/><Relationship Id="rId14" Type="http://schemas.openxmlformats.org/officeDocument/2006/relationships/slideLayout" Target="../slideLayouts/slideLayout521.xml"/><Relationship Id="rId17" Type="http://schemas.openxmlformats.org/officeDocument/2006/relationships/slideLayout" Target="../slideLayouts/slideLayout524.xml"/><Relationship Id="rId16" Type="http://schemas.openxmlformats.org/officeDocument/2006/relationships/slideLayout" Target="../slideLayouts/slideLayout523.xml"/><Relationship Id="rId19" Type="http://schemas.openxmlformats.org/officeDocument/2006/relationships/slideLayout" Target="../slideLayouts/slideLayout526.xml"/><Relationship Id="rId18" Type="http://schemas.openxmlformats.org/officeDocument/2006/relationships/slideLayout" Target="../slideLayouts/slideLayout525.xml"/></Relationships>
</file>

<file path=ppt/slideMasters/_rels/slideMaster15.xml.rels><?xml version="1.0" encoding="UTF-8" standalone="yes"?><Relationships xmlns="http://schemas.openxmlformats.org/package/2006/relationships"><Relationship Id="rId40" Type="http://schemas.openxmlformats.org/officeDocument/2006/relationships/slideLayout" Target="../slideLayouts/slideLayout580.xml"/><Relationship Id="rId42" Type="http://schemas.openxmlformats.org/officeDocument/2006/relationships/slideLayout" Target="../slideLayouts/slideLayout582.xml"/><Relationship Id="rId41" Type="http://schemas.openxmlformats.org/officeDocument/2006/relationships/slideLayout" Target="../slideLayouts/slideLayout581.xml"/><Relationship Id="rId44" Type="http://schemas.openxmlformats.org/officeDocument/2006/relationships/slideLayout" Target="../slideLayouts/slideLayout584.xml"/><Relationship Id="rId43" Type="http://schemas.openxmlformats.org/officeDocument/2006/relationships/slideLayout" Target="../slideLayouts/slideLayout583.xml"/><Relationship Id="rId46" Type="http://schemas.openxmlformats.org/officeDocument/2006/relationships/theme" Target="../theme/theme15.xml"/><Relationship Id="rId45" Type="http://schemas.openxmlformats.org/officeDocument/2006/relationships/slideLayout" Target="../slideLayouts/slideLayout585.xml"/><Relationship Id="rId1" Type="http://schemas.openxmlformats.org/officeDocument/2006/relationships/image" Target="../media/image1.png"/><Relationship Id="rId2" Type="http://schemas.openxmlformats.org/officeDocument/2006/relationships/slideLayout" Target="../slideLayouts/slideLayout542.xml"/><Relationship Id="rId3" Type="http://schemas.openxmlformats.org/officeDocument/2006/relationships/slideLayout" Target="../slideLayouts/slideLayout543.xml"/><Relationship Id="rId4" Type="http://schemas.openxmlformats.org/officeDocument/2006/relationships/slideLayout" Target="../slideLayouts/slideLayout544.xml"/><Relationship Id="rId9" Type="http://schemas.openxmlformats.org/officeDocument/2006/relationships/slideLayout" Target="../slideLayouts/slideLayout549.xml"/><Relationship Id="rId5" Type="http://schemas.openxmlformats.org/officeDocument/2006/relationships/slideLayout" Target="../slideLayouts/slideLayout545.xml"/><Relationship Id="rId6" Type="http://schemas.openxmlformats.org/officeDocument/2006/relationships/slideLayout" Target="../slideLayouts/slideLayout546.xml"/><Relationship Id="rId7" Type="http://schemas.openxmlformats.org/officeDocument/2006/relationships/slideLayout" Target="../slideLayouts/slideLayout547.xml"/><Relationship Id="rId8" Type="http://schemas.openxmlformats.org/officeDocument/2006/relationships/slideLayout" Target="../slideLayouts/slideLayout548.xml"/><Relationship Id="rId31" Type="http://schemas.openxmlformats.org/officeDocument/2006/relationships/slideLayout" Target="../slideLayouts/slideLayout571.xml"/><Relationship Id="rId30" Type="http://schemas.openxmlformats.org/officeDocument/2006/relationships/slideLayout" Target="../slideLayouts/slideLayout570.xml"/><Relationship Id="rId33" Type="http://schemas.openxmlformats.org/officeDocument/2006/relationships/slideLayout" Target="../slideLayouts/slideLayout573.xml"/><Relationship Id="rId32" Type="http://schemas.openxmlformats.org/officeDocument/2006/relationships/slideLayout" Target="../slideLayouts/slideLayout572.xml"/><Relationship Id="rId35" Type="http://schemas.openxmlformats.org/officeDocument/2006/relationships/slideLayout" Target="../slideLayouts/slideLayout575.xml"/><Relationship Id="rId34" Type="http://schemas.openxmlformats.org/officeDocument/2006/relationships/slideLayout" Target="../slideLayouts/slideLayout574.xml"/><Relationship Id="rId37" Type="http://schemas.openxmlformats.org/officeDocument/2006/relationships/slideLayout" Target="../slideLayouts/slideLayout577.xml"/><Relationship Id="rId36" Type="http://schemas.openxmlformats.org/officeDocument/2006/relationships/slideLayout" Target="../slideLayouts/slideLayout576.xml"/><Relationship Id="rId39" Type="http://schemas.openxmlformats.org/officeDocument/2006/relationships/slideLayout" Target="../slideLayouts/slideLayout579.xml"/><Relationship Id="rId38" Type="http://schemas.openxmlformats.org/officeDocument/2006/relationships/slideLayout" Target="../slideLayouts/slideLayout578.xml"/><Relationship Id="rId20" Type="http://schemas.openxmlformats.org/officeDocument/2006/relationships/slideLayout" Target="../slideLayouts/slideLayout560.xml"/><Relationship Id="rId22" Type="http://schemas.openxmlformats.org/officeDocument/2006/relationships/slideLayout" Target="../slideLayouts/slideLayout562.xml"/><Relationship Id="rId21" Type="http://schemas.openxmlformats.org/officeDocument/2006/relationships/slideLayout" Target="../slideLayouts/slideLayout561.xml"/><Relationship Id="rId24" Type="http://schemas.openxmlformats.org/officeDocument/2006/relationships/slideLayout" Target="../slideLayouts/slideLayout564.xml"/><Relationship Id="rId23" Type="http://schemas.openxmlformats.org/officeDocument/2006/relationships/slideLayout" Target="../slideLayouts/slideLayout563.xml"/><Relationship Id="rId26" Type="http://schemas.openxmlformats.org/officeDocument/2006/relationships/slideLayout" Target="../slideLayouts/slideLayout566.xml"/><Relationship Id="rId25" Type="http://schemas.openxmlformats.org/officeDocument/2006/relationships/slideLayout" Target="../slideLayouts/slideLayout565.xml"/><Relationship Id="rId28" Type="http://schemas.openxmlformats.org/officeDocument/2006/relationships/slideLayout" Target="../slideLayouts/slideLayout568.xml"/><Relationship Id="rId27" Type="http://schemas.openxmlformats.org/officeDocument/2006/relationships/slideLayout" Target="../slideLayouts/slideLayout567.xml"/><Relationship Id="rId29" Type="http://schemas.openxmlformats.org/officeDocument/2006/relationships/slideLayout" Target="../slideLayouts/slideLayout569.xml"/><Relationship Id="rId11" Type="http://schemas.openxmlformats.org/officeDocument/2006/relationships/slideLayout" Target="../slideLayouts/slideLayout551.xml"/><Relationship Id="rId10" Type="http://schemas.openxmlformats.org/officeDocument/2006/relationships/slideLayout" Target="../slideLayouts/slideLayout550.xml"/><Relationship Id="rId13" Type="http://schemas.openxmlformats.org/officeDocument/2006/relationships/slideLayout" Target="../slideLayouts/slideLayout553.xml"/><Relationship Id="rId12" Type="http://schemas.openxmlformats.org/officeDocument/2006/relationships/slideLayout" Target="../slideLayouts/slideLayout552.xml"/><Relationship Id="rId15" Type="http://schemas.openxmlformats.org/officeDocument/2006/relationships/slideLayout" Target="../slideLayouts/slideLayout555.xml"/><Relationship Id="rId14" Type="http://schemas.openxmlformats.org/officeDocument/2006/relationships/slideLayout" Target="../slideLayouts/slideLayout554.xml"/><Relationship Id="rId17" Type="http://schemas.openxmlformats.org/officeDocument/2006/relationships/slideLayout" Target="../slideLayouts/slideLayout557.xml"/><Relationship Id="rId16" Type="http://schemas.openxmlformats.org/officeDocument/2006/relationships/slideLayout" Target="../slideLayouts/slideLayout556.xml"/><Relationship Id="rId19" Type="http://schemas.openxmlformats.org/officeDocument/2006/relationships/slideLayout" Target="../slideLayouts/slideLayout559.xml"/><Relationship Id="rId18" Type="http://schemas.openxmlformats.org/officeDocument/2006/relationships/slideLayout" Target="../slideLayouts/slideLayout558.xml"/></Relationships>
</file>

<file path=ppt/slideMasters/_rels/slideMaster16.xml.rels><?xml version="1.0" encoding="UTF-8" standalone="yes"?><Relationships xmlns="http://schemas.openxmlformats.org/package/2006/relationships"><Relationship Id="rId40" Type="http://schemas.openxmlformats.org/officeDocument/2006/relationships/slideLayout" Target="../slideLayouts/slideLayout624.xml"/><Relationship Id="rId42" Type="http://schemas.openxmlformats.org/officeDocument/2006/relationships/slideLayout" Target="../slideLayouts/slideLayout626.xml"/><Relationship Id="rId41" Type="http://schemas.openxmlformats.org/officeDocument/2006/relationships/slideLayout" Target="../slideLayouts/slideLayout625.xml"/><Relationship Id="rId44" Type="http://schemas.openxmlformats.org/officeDocument/2006/relationships/slideLayout" Target="../slideLayouts/slideLayout628.xml"/><Relationship Id="rId43" Type="http://schemas.openxmlformats.org/officeDocument/2006/relationships/slideLayout" Target="../slideLayouts/slideLayout627.xml"/><Relationship Id="rId46" Type="http://schemas.openxmlformats.org/officeDocument/2006/relationships/slideLayout" Target="../slideLayouts/slideLayout630.xml"/><Relationship Id="rId45" Type="http://schemas.openxmlformats.org/officeDocument/2006/relationships/slideLayout" Target="../slideLayouts/slideLayout629.xml"/><Relationship Id="rId1" Type="http://schemas.openxmlformats.org/officeDocument/2006/relationships/image" Target="../media/image1.png"/><Relationship Id="rId2" Type="http://schemas.openxmlformats.org/officeDocument/2006/relationships/slideLayout" Target="../slideLayouts/slideLayout586.xml"/><Relationship Id="rId3" Type="http://schemas.openxmlformats.org/officeDocument/2006/relationships/slideLayout" Target="../slideLayouts/slideLayout587.xml"/><Relationship Id="rId4" Type="http://schemas.openxmlformats.org/officeDocument/2006/relationships/slideLayout" Target="../slideLayouts/slideLayout588.xml"/><Relationship Id="rId9" Type="http://schemas.openxmlformats.org/officeDocument/2006/relationships/slideLayout" Target="../slideLayouts/slideLayout593.xml"/><Relationship Id="rId48" Type="http://schemas.openxmlformats.org/officeDocument/2006/relationships/slideLayout" Target="../slideLayouts/slideLayout632.xml"/><Relationship Id="rId47" Type="http://schemas.openxmlformats.org/officeDocument/2006/relationships/slideLayout" Target="../slideLayouts/slideLayout631.xml"/><Relationship Id="rId49" Type="http://schemas.openxmlformats.org/officeDocument/2006/relationships/slideLayout" Target="../slideLayouts/slideLayout633.xml"/><Relationship Id="rId5" Type="http://schemas.openxmlformats.org/officeDocument/2006/relationships/slideLayout" Target="../slideLayouts/slideLayout589.xml"/><Relationship Id="rId6" Type="http://schemas.openxmlformats.org/officeDocument/2006/relationships/slideLayout" Target="../slideLayouts/slideLayout590.xml"/><Relationship Id="rId7" Type="http://schemas.openxmlformats.org/officeDocument/2006/relationships/slideLayout" Target="../slideLayouts/slideLayout591.xml"/><Relationship Id="rId8" Type="http://schemas.openxmlformats.org/officeDocument/2006/relationships/slideLayout" Target="../slideLayouts/slideLayout592.xml"/><Relationship Id="rId31" Type="http://schemas.openxmlformats.org/officeDocument/2006/relationships/slideLayout" Target="../slideLayouts/slideLayout615.xml"/><Relationship Id="rId30" Type="http://schemas.openxmlformats.org/officeDocument/2006/relationships/slideLayout" Target="../slideLayouts/slideLayout614.xml"/><Relationship Id="rId33" Type="http://schemas.openxmlformats.org/officeDocument/2006/relationships/slideLayout" Target="../slideLayouts/slideLayout617.xml"/><Relationship Id="rId32" Type="http://schemas.openxmlformats.org/officeDocument/2006/relationships/slideLayout" Target="../slideLayouts/slideLayout616.xml"/><Relationship Id="rId35" Type="http://schemas.openxmlformats.org/officeDocument/2006/relationships/slideLayout" Target="../slideLayouts/slideLayout619.xml"/><Relationship Id="rId34" Type="http://schemas.openxmlformats.org/officeDocument/2006/relationships/slideLayout" Target="../slideLayouts/slideLayout618.xml"/><Relationship Id="rId37" Type="http://schemas.openxmlformats.org/officeDocument/2006/relationships/slideLayout" Target="../slideLayouts/slideLayout621.xml"/><Relationship Id="rId36" Type="http://schemas.openxmlformats.org/officeDocument/2006/relationships/slideLayout" Target="../slideLayouts/slideLayout620.xml"/><Relationship Id="rId39" Type="http://schemas.openxmlformats.org/officeDocument/2006/relationships/slideLayout" Target="../slideLayouts/slideLayout623.xml"/><Relationship Id="rId38" Type="http://schemas.openxmlformats.org/officeDocument/2006/relationships/slideLayout" Target="../slideLayouts/slideLayout622.xml"/><Relationship Id="rId61" Type="http://schemas.openxmlformats.org/officeDocument/2006/relationships/theme" Target="../theme/theme19.xml"/><Relationship Id="rId20" Type="http://schemas.openxmlformats.org/officeDocument/2006/relationships/slideLayout" Target="../slideLayouts/slideLayout604.xml"/><Relationship Id="rId22" Type="http://schemas.openxmlformats.org/officeDocument/2006/relationships/slideLayout" Target="../slideLayouts/slideLayout606.xml"/><Relationship Id="rId21" Type="http://schemas.openxmlformats.org/officeDocument/2006/relationships/slideLayout" Target="../slideLayouts/slideLayout605.xml"/><Relationship Id="rId24" Type="http://schemas.openxmlformats.org/officeDocument/2006/relationships/slideLayout" Target="../slideLayouts/slideLayout608.xml"/><Relationship Id="rId23" Type="http://schemas.openxmlformats.org/officeDocument/2006/relationships/slideLayout" Target="../slideLayouts/slideLayout607.xml"/><Relationship Id="rId60" Type="http://schemas.openxmlformats.org/officeDocument/2006/relationships/slideLayout" Target="../slideLayouts/slideLayout644.xml"/><Relationship Id="rId26" Type="http://schemas.openxmlformats.org/officeDocument/2006/relationships/slideLayout" Target="../slideLayouts/slideLayout610.xml"/><Relationship Id="rId25" Type="http://schemas.openxmlformats.org/officeDocument/2006/relationships/slideLayout" Target="../slideLayouts/slideLayout609.xml"/><Relationship Id="rId28" Type="http://schemas.openxmlformats.org/officeDocument/2006/relationships/slideLayout" Target="../slideLayouts/slideLayout612.xml"/><Relationship Id="rId27" Type="http://schemas.openxmlformats.org/officeDocument/2006/relationships/slideLayout" Target="../slideLayouts/slideLayout611.xml"/><Relationship Id="rId29" Type="http://schemas.openxmlformats.org/officeDocument/2006/relationships/slideLayout" Target="../slideLayouts/slideLayout613.xml"/><Relationship Id="rId51" Type="http://schemas.openxmlformats.org/officeDocument/2006/relationships/slideLayout" Target="../slideLayouts/slideLayout635.xml"/><Relationship Id="rId50" Type="http://schemas.openxmlformats.org/officeDocument/2006/relationships/slideLayout" Target="../slideLayouts/slideLayout634.xml"/><Relationship Id="rId53" Type="http://schemas.openxmlformats.org/officeDocument/2006/relationships/slideLayout" Target="../slideLayouts/slideLayout637.xml"/><Relationship Id="rId52" Type="http://schemas.openxmlformats.org/officeDocument/2006/relationships/slideLayout" Target="../slideLayouts/slideLayout636.xml"/><Relationship Id="rId11" Type="http://schemas.openxmlformats.org/officeDocument/2006/relationships/slideLayout" Target="../slideLayouts/slideLayout595.xml"/><Relationship Id="rId55" Type="http://schemas.openxmlformats.org/officeDocument/2006/relationships/slideLayout" Target="../slideLayouts/slideLayout639.xml"/><Relationship Id="rId10" Type="http://schemas.openxmlformats.org/officeDocument/2006/relationships/slideLayout" Target="../slideLayouts/slideLayout594.xml"/><Relationship Id="rId54" Type="http://schemas.openxmlformats.org/officeDocument/2006/relationships/slideLayout" Target="../slideLayouts/slideLayout638.xml"/><Relationship Id="rId13" Type="http://schemas.openxmlformats.org/officeDocument/2006/relationships/slideLayout" Target="../slideLayouts/slideLayout597.xml"/><Relationship Id="rId57" Type="http://schemas.openxmlformats.org/officeDocument/2006/relationships/slideLayout" Target="../slideLayouts/slideLayout641.xml"/><Relationship Id="rId12" Type="http://schemas.openxmlformats.org/officeDocument/2006/relationships/slideLayout" Target="../slideLayouts/slideLayout596.xml"/><Relationship Id="rId56" Type="http://schemas.openxmlformats.org/officeDocument/2006/relationships/slideLayout" Target="../slideLayouts/slideLayout640.xml"/><Relationship Id="rId15" Type="http://schemas.openxmlformats.org/officeDocument/2006/relationships/slideLayout" Target="../slideLayouts/slideLayout599.xml"/><Relationship Id="rId59" Type="http://schemas.openxmlformats.org/officeDocument/2006/relationships/slideLayout" Target="../slideLayouts/slideLayout643.xml"/><Relationship Id="rId14" Type="http://schemas.openxmlformats.org/officeDocument/2006/relationships/slideLayout" Target="../slideLayouts/slideLayout598.xml"/><Relationship Id="rId58" Type="http://schemas.openxmlformats.org/officeDocument/2006/relationships/slideLayout" Target="../slideLayouts/slideLayout642.xml"/><Relationship Id="rId17" Type="http://schemas.openxmlformats.org/officeDocument/2006/relationships/slideLayout" Target="../slideLayouts/slideLayout601.xml"/><Relationship Id="rId16" Type="http://schemas.openxmlformats.org/officeDocument/2006/relationships/slideLayout" Target="../slideLayouts/slideLayout600.xml"/><Relationship Id="rId19" Type="http://schemas.openxmlformats.org/officeDocument/2006/relationships/slideLayout" Target="../slideLayouts/slideLayout603.xml"/><Relationship Id="rId18" Type="http://schemas.openxmlformats.org/officeDocument/2006/relationships/slideLayout" Target="../slideLayouts/slideLayout602.xml"/></Relationships>
</file>

<file path=ppt/slideMasters/_rels/slideMaster17.xml.rels><?xml version="1.0" encoding="UTF-8" standalone="yes"?><Relationships xmlns="http://schemas.openxmlformats.org/package/2006/relationships"><Relationship Id="rId40" Type="http://schemas.openxmlformats.org/officeDocument/2006/relationships/slideLayout" Target="../slideLayouts/slideLayout683.xml"/><Relationship Id="rId42" Type="http://schemas.openxmlformats.org/officeDocument/2006/relationships/slideLayout" Target="../slideLayouts/slideLayout685.xml"/><Relationship Id="rId41" Type="http://schemas.openxmlformats.org/officeDocument/2006/relationships/slideLayout" Target="../slideLayouts/slideLayout684.xml"/><Relationship Id="rId43" Type="http://schemas.openxmlformats.org/officeDocument/2006/relationships/theme" Target="../theme/theme12.xml"/><Relationship Id="rId1" Type="http://schemas.openxmlformats.org/officeDocument/2006/relationships/image" Target="../media/image1.png"/><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9" Type="http://schemas.openxmlformats.org/officeDocument/2006/relationships/slideLayout" Target="../slideLayouts/slideLayout652.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31" Type="http://schemas.openxmlformats.org/officeDocument/2006/relationships/slideLayout" Target="../slideLayouts/slideLayout674.xml"/><Relationship Id="rId30" Type="http://schemas.openxmlformats.org/officeDocument/2006/relationships/slideLayout" Target="../slideLayouts/slideLayout673.xml"/><Relationship Id="rId33" Type="http://schemas.openxmlformats.org/officeDocument/2006/relationships/slideLayout" Target="../slideLayouts/slideLayout676.xml"/><Relationship Id="rId32" Type="http://schemas.openxmlformats.org/officeDocument/2006/relationships/slideLayout" Target="../slideLayouts/slideLayout675.xml"/><Relationship Id="rId35" Type="http://schemas.openxmlformats.org/officeDocument/2006/relationships/slideLayout" Target="../slideLayouts/slideLayout678.xml"/><Relationship Id="rId34" Type="http://schemas.openxmlformats.org/officeDocument/2006/relationships/slideLayout" Target="../slideLayouts/slideLayout677.xml"/><Relationship Id="rId37" Type="http://schemas.openxmlformats.org/officeDocument/2006/relationships/slideLayout" Target="../slideLayouts/slideLayout680.xml"/><Relationship Id="rId36" Type="http://schemas.openxmlformats.org/officeDocument/2006/relationships/slideLayout" Target="../slideLayouts/slideLayout679.xml"/><Relationship Id="rId39" Type="http://schemas.openxmlformats.org/officeDocument/2006/relationships/slideLayout" Target="../slideLayouts/slideLayout682.xml"/><Relationship Id="rId38" Type="http://schemas.openxmlformats.org/officeDocument/2006/relationships/slideLayout" Target="../slideLayouts/slideLayout681.xml"/><Relationship Id="rId20" Type="http://schemas.openxmlformats.org/officeDocument/2006/relationships/slideLayout" Target="../slideLayouts/slideLayout663.xml"/><Relationship Id="rId22" Type="http://schemas.openxmlformats.org/officeDocument/2006/relationships/slideLayout" Target="../slideLayouts/slideLayout665.xml"/><Relationship Id="rId21" Type="http://schemas.openxmlformats.org/officeDocument/2006/relationships/slideLayout" Target="../slideLayouts/slideLayout664.xml"/><Relationship Id="rId24" Type="http://schemas.openxmlformats.org/officeDocument/2006/relationships/slideLayout" Target="../slideLayouts/slideLayout667.xml"/><Relationship Id="rId23" Type="http://schemas.openxmlformats.org/officeDocument/2006/relationships/slideLayout" Target="../slideLayouts/slideLayout666.xml"/><Relationship Id="rId26" Type="http://schemas.openxmlformats.org/officeDocument/2006/relationships/slideLayout" Target="../slideLayouts/slideLayout669.xml"/><Relationship Id="rId25" Type="http://schemas.openxmlformats.org/officeDocument/2006/relationships/slideLayout" Target="../slideLayouts/slideLayout668.xml"/><Relationship Id="rId28" Type="http://schemas.openxmlformats.org/officeDocument/2006/relationships/slideLayout" Target="../slideLayouts/slideLayout671.xml"/><Relationship Id="rId27" Type="http://schemas.openxmlformats.org/officeDocument/2006/relationships/slideLayout" Target="../slideLayouts/slideLayout670.xml"/><Relationship Id="rId29" Type="http://schemas.openxmlformats.org/officeDocument/2006/relationships/slideLayout" Target="../slideLayouts/slideLayout672.xml"/><Relationship Id="rId11" Type="http://schemas.openxmlformats.org/officeDocument/2006/relationships/slideLayout" Target="../slideLayouts/slideLayout654.xml"/><Relationship Id="rId10" Type="http://schemas.openxmlformats.org/officeDocument/2006/relationships/slideLayout" Target="../slideLayouts/slideLayout653.xml"/><Relationship Id="rId13" Type="http://schemas.openxmlformats.org/officeDocument/2006/relationships/slideLayout" Target="../slideLayouts/slideLayout656.xml"/><Relationship Id="rId12" Type="http://schemas.openxmlformats.org/officeDocument/2006/relationships/slideLayout" Target="../slideLayouts/slideLayout655.xml"/><Relationship Id="rId15" Type="http://schemas.openxmlformats.org/officeDocument/2006/relationships/slideLayout" Target="../slideLayouts/slideLayout658.xml"/><Relationship Id="rId14" Type="http://schemas.openxmlformats.org/officeDocument/2006/relationships/slideLayout" Target="../slideLayouts/slideLayout657.xml"/><Relationship Id="rId17" Type="http://schemas.openxmlformats.org/officeDocument/2006/relationships/slideLayout" Target="../slideLayouts/slideLayout660.xml"/><Relationship Id="rId16" Type="http://schemas.openxmlformats.org/officeDocument/2006/relationships/slideLayout" Target="../slideLayouts/slideLayout659.xml"/><Relationship Id="rId19" Type="http://schemas.openxmlformats.org/officeDocument/2006/relationships/slideLayout" Target="../slideLayouts/slideLayout662.xml"/><Relationship Id="rId18" Type="http://schemas.openxmlformats.org/officeDocument/2006/relationships/slideLayout" Target="../slideLayouts/slideLayout661.xml"/></Relationships>
</file>

<file path=ppt/slideMasters/_rels/slideMaster18.xml.rels><?xml version="1.0" encoding="UTF-8" standalone="yes"?><Relationships xmlns="http://schemas.openxmlformats.org/package/2006/relationships"><Relationship Id="rId40" Type="http://schemas.openxmlformats.org/officeDocument/2006/relationships/slideLayout" Target="../slideLayouts/slideLayout724.xml"/><Relationship Id="rId42" Type="http://schemas.openxmlformats.org/officeDocument/2006/relationships/slideLayout" Target="../slideLayouts/slideLayout726.xml"/><Relationship Id="rId41" Type="http://schemas.openxmlformats.org/officeDocument/2006/relationships/slideLayout" Target="../slideLayouts/slideLayout725.xml"/><Relationship Id="rId44" Type="http://schemas.openxmlformats.org/officeDocument/2006/relationships/slideLayout" Target="../slideLayouts/slideLayout728.xml"/><Relationship Id="rId43" Type="http://schemas.openxmlformats.org/officeDocument/2006/relationships/slideLayout" Target="../slideLayouts/slideLayout727.xml"/><Relationship Id="rId46" Type="http://schemas.openxmlformats.org/officeDocument/2006/relationships/theme" Target="../theme/theme20.xml"/><Relationship Id="rId45" Type="http://schemas.openxmlformats.org/officeDocument/2006/relationships/slideLayout" Target="../slideLayouts/slideLayout729.xml"/><Relationship Id="rId1" Type="http://schemas.openxmlformats.org/officeDocument/2006/relationships/image" Target="../media/image1.png"/><Relationship Id="rId2" Type="http://schemas.openxmlformats.org/officeDocument/2006/relationships/slideLayout" Target="../slideLayouts/slideLayout686.xml"/><Relationship Id="rId3" Type="http://schemas.openxmlformats.org/officeDocument/2006/relationships/slideLayout" Target="../slideLayouts/slideLayout687.xml"/><Relationship Id="rId4" Type="http://schemas.openxmlformats.org/officeDocument/2006/relationships/slideLayout" Target="../slideLayouts/slideLayout688.xml"/><Relationship Id="rId9" Type="http://schemas.openxmlformats.org/officeDocument/2006/relationships/slideLayout" Target="../slideLayouts/slideLayout693.xml"/><Relationship Id="rId5" Type="http://schemas.openxmlformats.org/officeDocument/2006/relationships/slideLayout" Target="../slideLayouts/slideLayout689.xml"/><Relationship Id="rId6" Type="http://schemas.openxmlformats.org/officeDocument/2006/relationships/slideLayout" Target="../slideLayouts/slideLayout690.xml"/><Relationship Id="rId7" Type="http://schemas.openxmlformats.org/officeDocument/2006/relationships/slideLayout" Target="../slideLayouts/slideLayout691.xml"/><Relationship Id="rId8" Type="http://schemas.openxmlformats.org/officeDocument/2006/relationships/slideLayout" Target="../slideLayouts/slideLayout692.xml"/><Relationship Id="rId31" Type="http://schemas.openxmlformats.org/officeDocument/2006/relationships/slideLayout" Target="../slideLayouts/slideLayout715.xml"/><Relationship Id="rId30" Type="http://schemas.openxmlformats.org/officeDocument/2006/relationships/slideLayout" Target="../slideLayouts/slideLayout714.xml"/><Relationship Id="rId33" Type="http://schemas.openxmlformats.org/officeDocument/2006/relationships/slideLayout" Target="../slideLayouts/slideLayout717.xml"/><Relationship Id="rId32" Type="http://schemas.openxmlformats.org/officeDocument/2006/relationships/slideLayout" Target="../slideLayouts/slideLayout716.xml"/><Relationship Id="rId35" Type="http://schemas.openxmlformats.org/officeDocument/2006/relationships/slideLayout" Target="../slideLayouts/slideLayout719.xml"/><Relationship Id="rId34" Type="http://schemas.openxmlformats.org/officeDocument/2006/relationships/slideLayout" Target="../slideLayouts/slideLayout718.xml"/><Relationship Id="rId37" Type="http://schemas.openxmlformats.org/officeDocument/2006/relationships/slideLayout" Target="../slideLayouts/slideLayout721.xml"/><Relationship Id="rId36" Type="http://schemas.openxmlformats.org/officeDocument/2006/relationships/slideLayout" Target="../slideLayouts/slideLayout720.xml"/><Relationship Id="rId39" Type="http://schemas.openxmlformats.org/officeDocument/2006/relationships/slideLayout" Target="../slideLayouts/slideLayout723.xml"/><Relationship Id="rId38" Type="http://schemas.openxmlformats.org/officeDocument/2006/relationships/slideLayout" Target="../slideLayouts/slideLayout722.xml"/><Relationship Id="rId20" Type="http://schemas.openxmlformats.org/officeDocument/2006/relationships/slideLayout" Target="../slideLayouts/slideLayout704.xml"/><Relationship Id="rId22" Type="http://schemas.openxmlformats.org/officeDocument/2006/relationships/slideLayout" Target="../slideLayouts/slideLayout706.xml"/><Relationship Id="rId21" Type="http://schemas.openxmlformats.org/officeDocument/2006/relationships/slideLayout" Target="../slideLayouts/slideLayout705.xml"/><Relationship Id="rId24" Type="http://schemas.openxmlformats.org/officeDocument/2006/relationships/slideLayout" Target="../slideLayouts/slideLayout708.xml"/><Relationship Id="rId23" Type="http://schemas.openxmlformats.org/officeDocument/2006/relationships/slideLayout" Target="../slideLayouts/slideLayout707.xml"/><Relationship Id="rId26" Type="http://schemas.openxmlformats.org/officeDocument/2006/relationships/slideLayout" Target="../slideLayouts/slideLayout710.xml"/><Relationship Id="rId25" Type="http://schemas.openxmlformats.org/officeDocument/2006/relationships/slideLayout" Target="../slideLayouts/slideLayout709.xml"/><Relationship Id="rId28" Type="http://schemas.openxmlformats.org/officeDocument/2006/relationships/slideLayout" Target="../slideLayouts/slideLayout712.xml"/><Relationship Id="rId27" Type="http://schemas.openxmlformats.org/officeDocument/2006/relationships/slideLayout" Target="../slideLayouts/slideLayout711.xml"/><Relationship Id="rId29" Type="http://schemas.openxmlformats.org/officeDocument/2006/relationships/slideLayout" Target="../slideLayouts/slideLayout713.xml"/><Relationship Id="rId11" Type="http://schemas.openxmlformats.org/officeDocument/2006/relationships/slideLayout" Target="../slideLayouts/slideLayout695.xml"/><Relationship Id="rId10" Type="http://schemas.openxmlformats.org/officeDocument/2006/relationships/slideLayout" Target="../slideLayouts/slideLayout694.xml"/><Relationship Id="rId13" Type="http://schemas.openxmlformats.org/officeDocument/2006/relationships/slideLayout" Target="../slideLayouts/slideLayout697.xml"/><Relationship Id="rId12" Type="http://schemas.openxmlformats.org/officeDocument/2006/relationships/slideLayout" Target="../slideLayouts/slideLayout696.xml"/><Relationship Id="rId15" Type="http://schemas.openxmlformats.org/officeDocument/2006/relationships/slideLayout" Target="../slideLayouts/slideLayout699.xml"/><Relationship Id="rId14" Type="http://schemas.openxmlformats.org/officeDocument/2006/relationships/slideLayout" Target="../slideLayouts/slideLayout698.xml"/><Relationship Id="rId17" Type="http://schemas.openxmlformats.org/officeDocument/2006/relationships/slideLayout" Target="../slideLayouts/slideLayout701.xml"/><Relationship Id="rId16" Type="http://schemas.openxmlformats.org/officeDocument/2006/relationships/slideLayout" Target="../slideLayouts/slideLayout700.xml"/><Relationship Id="rId19" Type="http://schemas.openxmlformats.org/officeDocument/2006/relationships/slideLayout" Target="../slideLayouts/slideLayout703.xml"/><Relationship Id="rId18" Type="http://schemas.openxmlformats.org/officeDocument/2006/relationships/slideLayout" Target="../slideLayouts/slideLayout702.xml"/></Relationships>
</file>

<file path=ppt/slideMasters/_rels/slideMaster19.xml.rels><?xml version="1.0" encoding="UTF-8" standalone="yes"?><Relationships xmlns="http://schemas.openxmlformats.org/package/2006/relationships"><Relationship Id="rId40" Type="http://schemas.openxmlformats.org/officeDocument/2006/relationships/slideLayout" Target="../slideLayouts/slideLayout768.xml"/><Relationship Id="rId42" Type="http://schemas.openxmlformats.org/officeDocument/2006/relationships/slideLayout" Target="../slideLayouts/slideLayout770.xml"/><Relationship Id="rId41" Type="http://schemas.openxmlformats.org/officeDocument/2006/relationships/slideLayout" Target="../slideLayouts/slideLayout769.xml"/><Relationship Id="rId44" Type="http://schemas.openxmlformats.org/officeDocument/2006/relationships/slideLayout" Target="../slideLayouts/slideLayout772.xml"/><Relationship Id="rId43" Type="http://schemas.openxmlformats.org/officeDocument/2006/relationships/slideLayout" Target="../slideLayouts/slideLayout771.xml"/><Relationship Id="rId46" Type="http://schemas.openxmlformats.org/officeDocument/2006/relationships/slideLayout" Target="../slideLayouts/slideLayout774.xml"/><Relationship Id="rId45" Type="http://schemas.openxmlformats.org/officeDocument/2006/relationships/slideLayout" Target="../slideLayouts/slideLayout773.xml"/><Relationship Id="rId1" Type="http://schemas.openxmlformats.org/officeDocument/2006/relationships/image" Target="../media/image1.png"/><Relationship Id="rId2" Type="http://schemas.openxmlformats.org/officeDocument/2006/relationships/slideLayout" Target="../slideLayouts/slideLayout730.xml"/><Relationship Id="rId3" Type="http://schemas.openxmlformats.org/officeDocument/2006/relationships/slideLayout" Target="../slideLayouts/slideLayout731.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48" Type="http://schemas.openxmlformats.org/officeDocument/2006/relationships/slideLayout" Target="../slideLayouts/slideLayout776.xml"/><Relationship Id="rId47" Type="http://schemas.openxmlformats.org/officeDocument/2006/relationships/slideLayout" Target="../slideLayouts/slideLayout775.xml"/><Relationship Id="rId49" Type="http://schemas.openxmlformats.org/officeDocument/2006/relationships/slideLayout" Target="../slideLayouts/slideLayout777.xml"/><Relationship Id="rId5" Type="http://schemas.openxmlformats.org/officeDocument/2006/relationships/slideLayout" Target="../slideLayouts/slideLayout733.xml"/><Relationship Id="rId6" Type="http://schemas.openxmlformats.org/officeDocument/2006/relationships/slideLayout" Target="../slideLayouts/slideLayout734.xml"/><Relationship Id="rId7" Type="http://schemas.openxmlformats.org/officeDocument/2006/relationships/slideLayout" Target="../slideLayouts/slideLayout735.xml"/><Relationship Id="rId8" Type="http://schemas.openxmlformats.org/officeDocument/2006/relationships/slideLayout" Target="../slideLayouts/slideLayout736.xml"/><Relationship Id="rId31" Type="http://schemas.openxmlformats.org/officeDocument/2006/relationships/slideLayout" Target="../slideLayouts/slideLayout759.xml"/><Relationship Id="rId30" Type="http://schemas.openxmlformats.org/officeDocument/2006/relationships/slideLayout" Target="../slideLayouts/slideLayout758.xml"/><Relationship Id="rId33" Type="http://schemas.openxmlformats.org/officeDocument/2006/relationships/slideLayout" Target="../slideLayouts/slideLayout761.xml"/><Relationship Id="rId32" Type="http://schemas.openxmlformats.org/officeDocument/2006/relationships/slideLayout" Target="../slideLayouts/slideLayout760.xml"/><Relationship Id="rId35" Type="http://schemas.openxmlformats.org/officeDocument/2006/relationships/slideLayout" Target="../slideLayouts/slideLayout763.xml"/><Relationship Id="rId34" Type="http://schemas.openxmlformats.org/officeDocument/2006/relationships/slideLayout" Target="../slideLayouts/slideLayout762.xml"/><Relationship Id="rId37" Type="http://schemas.openxmlformats.org/officeDocument/2006/relationships/slideLayout" Target="../slideLayouts/slideLayout765.xml"/><Relationship Id="rId36" Type="http://schemas.openxmlformats.org/officeDocument/2006/relationships/slideLayout" Target="../slideLayouts/slideLayout764.xml"/><Relationship Id="rId39" Type="http://schemas.openxmlformats.org/officeDocument/2006/relationships/slideLayout" Target="../slideLayouts/slideLayout767.xml"/><Relationship Id="rId38" Type="http://schemas.openxmlformats.org/officeDocument/2006/relationships/slideLayout" Target="../slideLayouts/slideLayout766.xml"/><Relationship Id="rId20" Type="http://schemas.openxmlformats.org/officeDocument/2006/relationships/slideLayout" Target="../slideLayouts/slideLayout748.xml"/><Relationship Id="rId22" Type="http://schemas.openxmlformats.org/officeDocument/2006/relationships/slideLayout" Target="../slideLayouts/slideLayout750.xml"/><Relationship Id="rId21" Type="http://schemas.openxmlformats.org/officeDocument/2006/relationships/slideLayout" Target="../slideLayouts/slideLayout749.xml"/><Relationship Id="rId24" Type="http://schemas.openxmlformats.org/officeDocument/2006/relationships/slideLayout" Target="../slideLayouts/slideLayout752.xml"/><Relationship Id="rId23" Type="http://schemas.openxmlformats.org/officeDocument/2006/relationships/slideLayout" Target="../slideLayouts/slideLayout751.xml"/><Relationship Id="rId60" Type="http://schemas.openxmlformats.org/officeDocument/2006/relationships/theme" Target="../theme/theme3.xml"/><Relationship Id="rId26" Type="http://schemas.openxmlformats.org/officeDocument/2006/relationships/slideLayout" Target="../slideLayouts/slideLayout754.xml"/><Relationship Id="rId25" Type="http://schemas.openxmlformats.org/officeDocument/2006/relationships/slideLayout" Target="../slideLayouts/slideLayout753.xml"/><Relationship Id="rId28" Type="http://schemas.openxmlformats.org/officeDocument/2006/relationships/slideLayout" Target="../slideLayouts/slideLayout756.xml"/><Relationship Id="rId27" Type="http://schemas.openxmlformats.org/officeDocument/2006/relationships/slideLayout" Target="../slideLayouts/slideLayout755.xml"/><Relationship Id="rId29" Type="http://schemas.openxmlformats.org/officeDocument/2006/relationships/slideLayout" Target="../slideLayouts/slideLayout757.xml"/><Relationship Id="rId51" Type="http://schemas.openxmlformats.org/officeDocument/2006/relationships/slideLayout" Target="../slideLayouts/slideLayout779.xml"/><Relationship Id="rId50" Type="http://schemas.openxmlformats.org/officeDocument/2006/relationships/slideLayout" Target="../slideLayouts/slideLayout778.xml"/><Relationship Id="rId53" Type="http://schemas.openxmlformats.org/officeDocument/2006/relationships/slideLayout" Target="../slideLayouts/slideLayout781.xml"/><Relationship Id="rId52" Type="http://schemas.openxmlformats.org/officeDocument/2006/relationships/slideLayout" Target="../slideLayouts/slideLayout780.xml"/><Relationship Id="rId11" Type="http://schemas.openxmlformats.org/officeDocument/2006/relationships/slideLayout" Target="../slideLayouts/slideLayout739.xml"/><Relationship Id="rId55" Type="http://schemas.openxmlformats.org/officeDocument/2006/relationships/slideLayout" Target="../slideLayouts/slideLayout783.xml"/><Relationship Id="rId10" Type="http://schemas.openxmlformats.org/officeDocument/2006/relationships/slideLayout" Target="../slideLayouts/slideLayout738.xml"/><Relationship Id="rId54" Type="http://schemas.openxmlformats.org/officeDocument/2006/relationships/slideLayout" Target="../slideLayouts/slideLayout782.xml"/><Relationship Id="rId13" Type="http://schemas.openxmlformats.org/officeDocument/2006/relationships/slideLayout" Target="../slideLayouts/slideLayout741.xml"/><Relationship Id="rId57" Type="http://schemas.openxmlformats.org/officeDocument/2006/relationships/slideLayout" Target="../slideLayouts/slideLayout785.xml"/><Relationship Id="rId12" Type="http://schemas.openxmlformats.org/officeDocument/2006/relationships/slideLayout" Target="../slideLayouts/slideLayout740.xml"/><Relationship Id="rId56" Type="http://schemas.openxmlformats.org/officeDocument/2006/relationships/slideLayout" Target="../slideLayouts/slideLayout784.xml"/><Relationship Id="rId15" Type="http://schemas.openxmlformats.org/officeDocument/2006/relationships/slideLayout" Target="../slideLayouts/slideLayout743.xml"/><Relationship Id="rId59" Type="http://schemas.openxmlformats.org/officeDocument/2006/relationships/slideLayout" Target="../slideLayouts/slideLayout787.xml"/><Relationship Id="rId14" Type="http://schemas.openxmlformats.org/officeDocument/2006/relationships/slideLayout" Target="../slideLayouts/slideLayout742.xml"/><Relationship Id="rId58" Type="http://schemas.openxmlformats.org/officeDocument/2006/relationships/slideLayout" Target="../slideLayouts/slideLayout786.xml"/><Relationship Id="rId17" Type="http://schemas.openxmlformats.org/officeDocument/2006/relationships/slideLayout" Target="../slideLayouts/slideLayout745.xml"/><Relationship Id="rId16" Type="http://schemas.openxmlformats.org/officeDocument/2006/relationships/slideLayout" Target="../slideLayouts/slideLayout744.xml"/><Relationship Id="rId19" Type="http://schemas.openxmlformats.org/officeDocument/2006/relationships/slideLayout" Target="../slideLayouts/slideLayout747.xml"/><Relationship Id="rId18" Type="http://schemas.openxmlformats.org/officeDocument/2006/relationships/slideLayout" Target="../slideLayouts/slideLayout74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slideLayout" Target="../slideLayouts/slideLayout45.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37" Type="http://schemas.openxmlformats.org/officeDocument/2006/relationships/slideLayout" Target="../slideLayouts/slideLayout47.xml"/><Relationship Id="rId14" Type="http://schemas.openxmlformats.org/officeDocument/2006/relationships/slideLayout" Target="../slideLayouts/slideLayout24.xml"/><Relationship Id="rId36" Type="http://schemas.openxmlformats.org/officeDocument/2006/relationships/slideLayout" Target="../slideLayouts/slideLayout46.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38" Type="http://schemas.openxmlformats.org/officeDocument/2006/relationships/theme" Target="../theme/theme9.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2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88.xml"/><Relationship Id="rId3" Type="http://schemas.openxmlformats.org/officeDocument/2006/relationships/slideLayout" Target="../slideLayouts/slideLayout789.xml"/><Relationship Id="rId4" Type="http://schemas.openxmlformats.org/officeDocument/2006/relationships/slideLayout" Target="../slideLayouts/slideLayout790.xml"/><Relationship Id="rId9" Type="http://schemas.openxmlformats.org/officeDocument/2006/relationships/slideLayout" Target="../slideLayouts/slideLayout795.xml"/><Relationship Id="rId5" Type="http://schemas.openxmlformats.org/officeDocument/2006/relationships/slideLayout" Target="../slideLayouts/slideLayout791.xml"/><Relationship Id="rId6" Type="http://schemas.openxmlformats.org/officeDocument/2006/relationships/slideLayout" Target="../slideLayouts/slideLayout792.xml"/><Relationship Id="rId7" Type="http://schemas.openxmlformats.org/officeDocument/2006/relationships/slideLayout" Target="../slideLayouts/slideLayout793.xml"/><Relationship Id="rId8" Type="http://schemas.openxmlformats.org/officeDocument/2006/relationships/slideLayout" Target="../slideLayouts/slideLayout794.xml"/><Relationship Id="rId31" Type="http://schemas.openxmlformats.org/officeDocument/2006/relationships/slideLayout" Target="../slideLayouts/slideLayout817.xml"/><Relationship Id="rId30" Type="http://schemas.openxmlformats.org/officeDocument/2006/relationships/slideLayout" Target="../slideLayouts/slideLayout816.xml"/><Relationship Id="rId32" Type="http://schemas.openxmlformats.org/officeDocument/2006/relationships/theme" Target="../theme/theme8.xml"/><Relationship Id="rId20" Type="http://schemas.openxmlformats.org/officeDocument/2006/relationships/slideLayout" Target="../slideLayouts/slideLayout806.xml"/><Relationship Id="rId22" Type="http://schemas.openxmlformats.org/officeDocument/2006/relationships/slideLayout" Target="../slideLayouts/slideLayout808.xml"/><Relationship Id="rId21" Type="http://schemas.openxmlformats.org/officeDocument/2006/relationships/slideLayout" Target="../slideLayouts/slideLayout807.xml"/><Relationship Id="rId24" Type="http://schemas.openxmlformats.org/officeDocument/2006/relationships/slideLayout" Target="../slideLayouts/slideLayout810.xml"/><Relationship Id="rId23" Type="http://schemas.openxmlformats.org/officeDocument/2006/relationships/slideLayout" Target="../slideLayouts/slideLayout809.xml"/><Relationship Id="rId26" Type="http://schemas.openxmlformats.org/officeDocument/2006/relationships/slideLayout" Target="../slideLayouts/slideLayout812.xml"/><Relationship Id="rId25" Type="http://schemas.openxmlformats.org/officeDocument/2006/relationships/slideLayout" Target="../slideLayouts/slideLayout811.xml"/><Relationship Id="rId28" Type="http://schemas.openxmlformats.org/officeDocument/2006/relationships/slideLayout" Target="../slideLayouts/slideLayout814.xml"/><Relationship Id="rId27" Type="http://schemas.openxmlformats.org/officeDocument/2006/relationships/slideLayout" Target="../slideLayouts/slideLayout813.xml"/><Relationship Id="rId29" Type="http://schemas.openxmlformats.org/officeDocument/2006/relationships/slideLayout" Target="../slideLayouts/slideLayout815.xml"/><Relationship Id="rId11" Type="http://schemas.openxmlformats.org/officeDocument/2006/relationships/slideLayout" Target="../slideLayouts/slideLayout797.xml"/><Relationship Id="rId10" Type="http://schemas.openxmlformats.org/officeDocument/2006/relationships/slideLayout" Target="../slideLayouts/slideLayout796.xml"/><Relationship Id="rId13" Type="http://schemas.openxmlformats.org/officeDocument/2006/relationships/slideLayout" Target="../slideLayouts/slideLayout799.xml"/><Relationship Id="rId12" Type="http://schemas.openxmlformats.org/officeDocument/2006/relationships/slideLayout" Target="../slideLayouts/slideLayout798.xml"/><Relationship Id="rId15" Type="http://schemas.openxmlformats.org/officeDocument/2006/relationships/slideLayout" Target="../slideLayouts/slideLayout801.xml"/><Relationship Id="rId14" Type="http://schemas.openxmlformats.org/officeDocument/2006/relationships/slideLayout" Target="../slideLayouts/slideLayout800.xml"/><Relationship Id="rId17" Type="http://schemas.openxmlformats.org/officeDocument/2006/relationships/slideLayout" Target="../slideLayouts/slideLayout803.xml"/><Relationship Id="rId16" Type="http://schemas.openxmlformats.org/officeDocument/2006/relationships/slideLayout" Target="../slideLayouts/slideLayout802.xml"/><Relationship Id="rId19" Type="http://schemas.openxmlformats.org/officeDocument/2006/relationships/slideLayout" Target="../slideLayouts/slideLayout805.xml"/><Relationship Id="rId18" Type="http://schemas.openxmlformats.org/officeDocument/2006/relationships/slideLayout" Target="../slideLayouts/slideLayout804.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9" Type="http://schemas.openxmlformats.org/officeDocument/2006/relationships/slideLayout" Target="../slideLayouts/slideLayout825.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20" Type="http://schemas.openxmlformats.org/officeDocument/2006/relationships/slideLayout" Target="../slideLayouts/slideLayout836.xml"/><Relationship Id="rId22" Type="http://schemas.openxmlformats.org/officeDocument/2006/relationships/slideLayout" Target="../slideLayouts/slideLayout838.xml"/><Relationship Id="rId21" Type="http://schemas.openxmlformats.org/officeDocument/2006/relationships/slideLayout" Target="../slideLayouts/slideLayout837.xml"/><Relationship Id="rId24" Type="http://schemas.openxmlformats.org/officeDocument/2006/relationships/slideLayout" Target="../slideLayouts/slideLayout840.xml"/><Relationship Id="rId23" Type="http://schemas.openxmlformats.org/officeDocument/2006/relationships/slideLayout" Target="../slideLayouts/slideLayout839.xml"/><Relationship Id="rId26" Type="http://schemas.openxmlformats.org/officeDocument/2006/relationships/slideLayout" Target="../slideLayouts/slideLayout842.xml"/><Relationship Id="rId25" Type="http://schemas.openxmlformats.org/officeDocument/2006/relationships/slideLayout" Target="../slideLayouts/slideLayout841.xml"/><Relationship Id="rId27" Type="http://schemas.openxmlformats.org/officeDocument/2006/relationships/theme" Target="../theme/theme2.xml"/><Relationship Id="rId11" Type="http://schemas.openxmlformats.org/officeDocument/2006/relationships/slideLayout" Target="../slideLayouts/slideLayout827.xml"/><Relationship Id="rId10" Type="http://schemas.openxmlformats.org/officeDocument/2006/relationships/slideLayout" Target="../slideLayouts/slideLayout826.xml"/><Relationship Id="rId13" Type="http://schemas.openxmlformats.org/officeDocument/2006/relationships/slideLayout" Target="../slideLayouts/slideLayout829.xml"/><Relationship Id="rId12" Type="http://schemas.openxmlformats.org/officeDocument/2006/relationships/slideLayout" Target="../slideLayouts/slideLayout828.xml"/><Relationship Id="rId15" Type="http://schemas.openxmlformats.org/officeDocument/2006/relationships/slideLayout" Target="../slideLayouts/slideLayout831.xml"/><Relationship Id="rId14" Type="http://schemas.openxmlformats.org/officeDocument/2006/relationships/slideLayout" Target="../slideLayouts/slideLayout830.xml"/><Relationship Id="rId17" Type="http://schemas.openxmlformats.org/officeDocument/2006/relationships/slideLayout" Target="../slideLayouts/slideLayout833.xml"/><Relationship Id="rId16" Type="http://schemas.openxmlformats.org/officeDocument/2006/relationships/slideLayout" Target="../slideLayouts/slideLayout832.xml"/><Relationship Id="rId19" Type="http://schemas.openxmlformats.org/officeDocument/2006/relationships/slideLayout" Target="../slideLayouts/slideLayout835.xml"/><Relationship Id="rId18" Type="http://schemas.openxmlformats.org/officeDocument/2006/relationships/slideLayout" Target="../slideLayouts/slideLayout83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4" Type="http://schemas.openxmlformats.org/officeDocument/2006/relationships/slideLayout" Target="../slideLayouts/slideLayout70.xml"/><Relationship Id="rId23" Type="http://schemas.openxmlformats.org/officeDocument/2006/relationships/slideLayout" Target="../slideLayouts/slideLayout69.xml"/><Relationship Id="rId1" Type="http://schemas.openxmlformats.org/officeDocument/2006/relationships/image" Target="../media/image1.png"/><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26" Type="http://schemas.openxmlformats.org/officeDocument/2006/relationships/slideLayout" Target="../slideLayouts/slideLayout72.xml"/><Relationship Id="rId25" Type="http://schemas.openxmlformats.org/officeDocument/2006/relationships/slideLayout" Target="../slideLayouts/slideLayout71.xml"/><Relationship Id="rId28" Type="http://schemas.openxmlformats.org/officeDocument/2006/relationships/slideLayout" Target="../slideLayouts/slideLayout74.xml"/><Relationship Id="rId27" Type="http://schemas.openxmlformats.org/officeDocument/2006/relationships/slideLayout" Target="../slideLayouts/slideLayout73.xml"/><Relationship Id="rId5" Type="http://schemas.openxmlformats.org/officeDocument/2006/relationships/slideLayout" Target="../slideLayouts/slideLayout51.xml"/><Relationship Id="rId6" Type="http://schemas.openxmlformats.org/officeDocument/2006/relationships/slideLayout" Target="../slideLayouts/slideLayout52.xml"/><Relationship Id="rId29" Type="http://schemas.openxmlformats.org/officeDocument/2006/relationships/slideLayout" Target="../slideLayouts/slideLayout75.xml"/><Relationship Id="rId7" Type="http://schemas.openxmlformats.org/officeDocument/2006/relationships/slideLayout" Target="../slideLayouts/slideLayout53.xml"/><Relationship Id="rId8" Type="http://schemas.openxmlformats.org/officeDocument/2006/relationships/slideLayout" Target="../slideLayouts/slideLayout54.xml"/><Relationship Id="rId31" Type="http://schemas.openxmlformats.org/officeDocument/2006/relationships/slideLayout" Target="../slideLayouts/slideLayout77.xml"/><Relationship Id="rId30" Type="http://schemas.openxmlformats.org/officeDocument/2006/relationships/slideLayout" Target="../slideLayouts/slideLayout76.xml"/><Relationship Id="rId11" Type="http://schemas.openxmlformats.org/officeDocument/2006/relationships/slideLayout" Target="../slideLayouts/slideLayout57.xml"/><Relationship Id="rId33" Type="http://schemas.openxmlformats.org/officeDocument/2006/relationships/slideLayout" Target="../slideLayouts/slideLayout79.xml"/><Relationship Id="rId10" Type="http://schemas.openxmlformats.org/officeDocument/2006/relationships/slideLayout" Target="../slideLayouts/slideLayout56.xml"/><Relationship Id="rId32" Type="http://schemas.openxmlformats.org/officeDocument/2006/relationships/slideLayout" Target="../slideLayouts/slideLayout78.xml"/><Relationship Id="rId13" Type="http://schemas.openxmlformats.org/officeDocument/2006/relationships/slideLayout" Target="../slideLayouts/slideLayout59.xml"/><Relationship Id="rId35" Type="http://schemas.openxmlformats.org/officeDocument/2006/relationships/slideLayout" Target="../slideLayouts/slideLayout81.xml"/><Relationship Id="rId12" Type="http://schemas.openxmlformats.org/officeDocument/2006/relationships/slideLayout" Target="../slideLayouts/slideLayout58.xml"/><Relationship Id="rId34" Type="http://schemas.openxmlformats.org/officeDocument/2006/relationships/slideLayout" Target="../slideLayouts/slideLayout80.xml"/><Relationship Id="rId15" Type="http://schemas.openxmlformats.org/officeDocument/2006/relationships/slideLayout" Target="../slideLayouts/slideLayout61.xml"/><Relationship Id="rId37" Type="http://schemas.openxmlformats.org/officeDocument/2006/relationships/slideLayout" Target="../slideLayouts/slideLayout83.xml"/><Relationship Id="rId14" Type="http://schemas.openxmlformats.org/officeDocument/2006/relationships/slideLayout" Target="../slideLayouts/slideLayout60.xml"/><Relationship Id="rId36" Type="http://schemas.openxmlformats.org/officeDocument/2006/relationships/slideLayout" Target="../slideLayouts/slideLayout82.xml"/><Relationship Id="rId17" Type="http://schemas.openxmlformats.org/officeDocument/2006/relationships/slideLayout" Target="../slideLayouts/slideLayout63.xml"/><Relationship Id="rId39" Type="http://schemas.openxmlformats.org/officeDocument/2006/relationships/theme" Target="../theme/theme7.xml"/><Relationship Id="rId16" Type="http://schemas.openxmlformats.org/officeDocument/2006/relationships/slideLayout" Target="../slideLayouts/slideLayout62.xml"/><Relationship Id="rId38" Type="http://schemas.openxmlformats.org/officeDocument/2006/relationships/slideLayout" Target="../slideLayouts/slideLayout84.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1" Type="http://schemas.openxmlformats.org/officeDocument/2006/relationships/image" Target="../media/image1.png"/><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5" Type="http://schemas.openxmlformats.org/officeDocument/2006/relationships/slideLayout" Target="../slideLayouts/slideLayout88.xml"/><Relationship Id="rId6" Type="http://schemas.openxmlformats.org/officeDocument/2006/relationships/slideLayout" Target="../slideLayouts/slideLayout89.xml"/><Relationship Id="rId29" Type="http://schemas.openxmlformats.org/officeDocument/2006/relationships/slideLayout" Target="../slideLayouts/slideLayout112.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11" Type="http://schemas.openxmlformats.org/officeDocument/2006/relationships/slideLayout" Target="../slideLayouts/slideLayout94.xml"/><Relationship Id="rId33" Type="http://schemas.openxmlformats.org/officeDocument/2006/relationships/slideLayout" Target="../slideLayouts/slideLayout116.xml"/><Relationship Id="rId10" Type="http://schemas.openxmlformats.org/officeDocument/2006/relationships/slideLayout" Target="../slideLayouts/slideLayout93.xml"/><Relationship Id="rId32" Type="http://schemas.openxmlformats.org/officeDocument/2006/relationships/slideLayout" Target="../slideLayouts/slideLayout115.xml"/><Relationship Id="rId13" Type="http://schemas.openxmlformats.org/officeDocument/2006/relationships/slideLayout" Target="../slideLayouts/slideLayout96.xml"/><Relationship Id="rId35" Type="http://schemas.openxmlformats.org/officeDocument/2006/relationships/slideLayout" Target="../slideLayouts/slideLayout118.xml"/><Relationship Id="rId12" Type="http://schemas.openxmlformats.org/officeDocument/2006/relationships/slideLayout" Target="../slideLayouts/slideLayout95.xml"/><Relationship Id="rId34" Type="http://schemas.openxmlformats.org/officeDocument/2006/relationships/slideLayout" Target="../slideLayouts/slideLayout117.xml"/><Relationship Id="rId15" Type="http://schemas.openxmlformats.org/officeDocument/2006/relationships/slideLayout" Target="../slideLayouts/slideLayout98.xml"/><Relationship Id="rId37" Type="http://schemas.openxmlformats.org/officeDocument/2006/relationships/slideLayout" Target="../slideLayouts/slideLayout120.xml"/><Relationship Id="rId14" Type="http://schemas.openxmlformats.org/officeDocument/2006/relationships/slideLayout" Target="../slideLayouts/slideLayout97.xml"/><Relationship Id="rId36" Type="http://schemas.openxmlformats.org/officeDocument/2006/relationships/slideLayout" Target="../slideLayouts/slideLayout119.xml"/><Relationship Id="rId17" Type="http://schemas.openxmlformats.org/officeDocument/2006/relationships/slideLayout" Target="../slideLayouts/slideLayout100.xml"/><Relationship Id="rId39" Type="http://schemas.openxmlformats.org/officeDocument/2006/relationships/theme" Target="../theme/theme10.xml"/><Relationship Id="rId16" Type="http://schemas.openxmlformats.org/officeDocument/2006/relationships/slideLayout" Target="../slideLayouts/slideLayout99.xml"/><Relationship Id="rId38" Type="http://schemas.openxmlformats.org/officeDocument/2006/relationships/slideLayout" Target="../slideLayouts/slideLayout121.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0.xml"/><Relationship Id="rId22" Type="http://schemas.openxmlformats.org/officeDocument/2006/relationships/slideLayout" Target="../slideLayouts/slideLayout142.xml"/><Relationship Id="rId21" Type="http://schemas.openxmlformats.org/officeDocument/2006/relationships/slideLayout" Target="../slideLayouts/slideLayout141.xml"/><Relationship Id="rId24" Type="http://schemas.openxmlformats.org/officeDocument/2006/relationships/slideLayout" Target="../slideLayouts/slideLayout144.xml"/><Relationship Id="rId23" Type="http://schemas.openxmlformats.org/officeDocument/2006/relationships/slideLayout" Target="../slideLayouts/slideLayout143.xml"/><Relationship Id="rId1" Type="http://schemas.openxmlformats.org/officeDocument/2006/relationships/image" Target="../media/image1.png"/><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26" Type="http://schemas.openxmlformats.org/officeDocument/2006/relationships/slideLayout" Target="../slideLayouts/slideLayout146.xml"/><Relationship Id="rId25" Type="http://schemas.openxmlformats.org/officeDocument/2006/relationships/slideLayout" Target="../slideLayouts/slideLayout145.xml"/><Relationship Id="rId28" Type="http://schemas.openxmlformats.org/officeDocument/2006/relationships/slideLayout" Target="../slideLayouts/slideLayout148.xml"/><Relationship Id="rId27" Type="http://schemas.openxmlformats.org/officeDocument/2006/relationships/slideLayout" Target="../slideLayouts/slideLayout147.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29" Type="http://schemas.openxmlformats.org/officeDocument/2006/relationships/slideLayout" Target="../slideLayouts/slideLayout149.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31" Type="http://schemas.openxmlformats.org/officeDocument/2006/relationships/slideLayout" Target="../slideLayouts/slideLayout151.xml"/><Relationship Id="rId30" Type="http://schemas.openxmlformats.org/officeDocument/2006/relationships/slideLayout" Target="../slideLayouts/slideLayout150.xml"/><Relationship Id="rId11" Type="http://schemas.openxmlformats.org/officeDocument/2006/relationships/slideLayout" Target="../slideLayouts/slideLayout131.xml"/><Relationship Id="rId33" Type="http://schemas.openxmlformats.org/officeDocument/2006/relationships/slideLayout" Target="../slideLayouts/slideLayout153.xml"/><Relationship Id="rId10" Type="http://schemas.openxmlformats.org/officeDocument/2006/relationships/slideLayout" Target="../slideLayouts/slideLayout130.xml"/><Relationship Id="rId32" Type="http://schemas.openxmlformats.org/officeDocument/2006/relationships/slideLayout" Target="../slideLayouts/slideLayout152.xml"/><Relationship Id="rId13" Type="http://schemas.openxmlformats.org/officeDocument/2006/relationships/slideLayout" Target="../slideLayouts/slideLayout133.xml"/><Relationship Id="rId35" Type="http://schemas.openxmlformats.org/officeDocument/2006/relationships/slideLayout" Target="../slideLayouts/slideLayout155.xml"/><Relationship Id="rId12" Type="http://schemas.openxmlformats.org/officeDocument/2006/relationships/slideLayout" Target="../slideLayouts/slideLayout132.xml"/><Relationship Id="rId34" Type="http://schemas.openxmlformats.org/officeDocument/2006/relationships/slideLayout" Target="../slideLayouts/slideLayout154.xml"/><Relationship Id="rId15" Type="http://schemas.openxmlformats.org/officeDocument/2006/relationships/slideLayout" Target="../slideLayouts/slideLayout135.xml"/><Relationship Id="rId37" Type="http://schemas.openxmlformats.org/officeDocument/2006/relationships/slideLayout" Target="../slideLayouts/slideLayout157.xml"/><Relationship Id="rId14" Type="http://schemas.openxmlformats.org/officeDocument/2006/relationships/slideLayout" Target="../slideLayouts/slideLayout134.xml"/><Relationship Id="rId36" Type="http://schemas.openxmlformats.org/officeDocument/2006/relationships/slideLayout" Target="../slideLayouts/slideLayout156.xml"/><Relationship Id="rId17" Type="http://schemas.openxmlformats.org/officeDocument/2006/relationships/slideLayout" Target="../slideLayouts/slideLayout137.xml"/><Relationship Id="rId39" Type="http://schemas.openxmlformats.org/officeDocument/2006/relationships/theme" Target="../theme/theme6.xml"/><Relationship Id="rId16" Type="http://schemas.openxmlformats.org/officeDocument/2006/relationships/slideLayout" Target="../slideLayouts/slideLayout136.xml"/><Relationship Id="rId38" Type="http://schemas.openxmlformats.org/officeDocument/2006/relationships/slideLayout" Target="../slideLayouts/slideLayout158.xml"/><Relationship Id="rId19" Type="http://schemas.openxmlformats.org/officeDocument/2006/relationships/slideLayout" Target="../slideLayouts/slideLayout139.xml"/><Relationship Id="rId18"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77.xml"/><Relationship Id="rId22" Type="http://schemas.openxmlformats.org/officeDocument/2006/relationships/slideLayout" Target="../slideLayouts/slideLayout179.xml"/><Relationship Id="rId21" Type="http://schemas.openxmlformats.org/officeDocument/2006/relationships/slideLayout" Target="../slideLayouts/slideLayout178.xml"/><Relationship Id="rId24" Type="http://schemas.openxmlformats.org/officeDocument/2006/relationships/slideLayout" Target="../slideLayouts/slideLayout181.xml"/><Relationship Id="rId23" Type="http://schemas.openxmlformats.org/officeDocument/2006/relationships/slideLayout" Target="../slideLayouts/slideLayout180.xml"/><Relationship Id="rId1" Type="http://schemas.openxmlformats.org/officeDocument/2006/relationships/image" Target="../media/image1.png"/><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26" Type="http://schemas.openxmlformats.org/officeDocument/2006/relationships/slideLayout" Target="../slideLayouts/slideLayout183.xml"/><Relationship Id="rId25" Type="http://schemas.openxmlformats.org/officeDocument/2006/relationships/slideLayout" Target="../slideLayouts/slideLayout182.xml"/><Relationship Id="rId28" Type="http://schemas.openxmlformats.org/officeDocument/2006/relationships/slideLayout" Target="../slideLayouts/slideLayout185.xml"/><Relationship Id="rId27" Type="http://schemas.openxmlformats.org/officeDocument/2006/relationships/slideLayout" Target="../slideLayouts/slideLayout184.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29" Type="http://schemas.openxmlformats.org/officeDocument/2006/relationships/slideLayout" Target="../slideLayouts/slideLayout186.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31" Type="http://schemas.openxmlformats.org/officeDocument/2006/relationships/slideLayout" Target="../slideLayouts/slideLayout188.xml"/><Relationship Id="rId30" Type="http://schemas.openxmlformats.org/officeDocument/2006/relationships/slideLayout" Target="../slideLayouts/slideLayout187.xml"/><Relationship Id="rId11" Type="http://schemas.openxmlformats.org/officeDocument/2006/relationships/slideLayout" Target="../slideLayouts/slideLayout168.xml"/><Relationship Id="rId33" Type="http://schemas.openxmlformats.org/officeDocument/2006/relationships/slideLayout" Target="../slideLayouts/slideLayout190.xml"/><Relationship Id="rId10" Type="http://schemas.openxmlformats.org/officeDocument/2006/relationships/slideLayout" Target="../slideLayouts/slideLayout167.xml"/><Relationship Id="rId32" Type="http://schemas.openxmlformats.org/officeDocument/2006/relationships/slideLayout" Target="../slideLayouts/slideLayout189.xml"/><Relationship Id="rId13" Type="http://schemas.openxmlformats.org/officeDocument/2006/relationships/slideLayout" Target="../slideLayouts/slideLayout170.xml"/><Relationship Id="rId35" Type="http://schemas.openxmlformats.org/officeDocument/2006/relationships/theme" Target="../theme/theme21.xml"/><Relationship Id="rId12" Type="http://schemas.openxmlformats.org/officeDocument/2006/relationships/slideLayout" Target="../slideLayouts/slideLayout169.xml"/><Relationship Id="rId34" Type="http://schemas.openxmlformats.org/officeDocument/2006/relationships/slideLayout" Target="../slideLayouts/slideLayout191.xml"/><Relationship Id="rId15" Type="http://schemas.openxmlformats.org/officeDocument/2006/relationships/slideLayout" Target="../slideLayouts/slideLayout172.xml"/><Relationship Id="rId14" Type="http://schemas.openxmlformats.org/officeDocument/2006/relationships/slideLayout" Target="../slideLayouts/slideLayout171.xml"/><Relationship Id="rId17" Type="http://schemas.openxmlformats.org/officeDocument/2006/relationships/slideLayout" Target="../slideLayouts/slideLayout174.xml"/><Relationship Id="rId16" Type="http://schemas.openxmlformats.org/officeDocument/2006/relationships/slideLayout" Target="../slideLayouts/slideLayout173.xml"/><Relationship Id="rId19" Type="http://schemas.openxmlformats.org/officeDocument/2006/relationships/slideLayout" Target="../slideLayouts/slideLayout176.xml"/><Relationship Id="rId18" Type="http://schemas.openxmlformats.org/officeDocument/2006/relationships/slideLayout" Target="../slideLayouts/slideLayout175.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230.xml"/><Relationship Id="rId42" Type="http://schemas.openxmlformats.org/officeDocument/2006/relationships/slideLayout" Target="../slideLayouts/slideLayout232.xml"/><Relationship Id="rId41" Type="http://schemas.openxmlformats.org/officeDocument/2006/relationships/slideLayout" Target="../slideLayouts/slideLayout231.xml"/><Relationship Id="rId44" Type="http://schemas.openxmlformats.org/officeDocument/2006/relationships/slideLayout" Target="../slideLayouts/slideLayout234.xml"/><Relationship Id="rId43" Type="http://schemas.openxmlformats.org/officeDocument/2006/relationships/slideLayout" Target="../slideLayouts/slideLayout233.xml"/><Relationship Id="rId46" Type="http://schemas.openxmlformats.org/officeDocument/2006/relationships/slideLayout" Target="../slideLayouts/slideLayout236.xml"/><Relationship Id="rId45" Type="http://schemas.openxmlformats.org/officeDocument/2006/relationships/slideLayout" Target="../slideLayouts/slideLayout235.xml"/><Relationship Id="rId1" Type="http://schemas.openxmlformats.org/officeDocument/2006/relationships/image" Target="../media/image1.png"/><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48" Type="http://schemas.openxmlformats.org/officeDocument/2006/relationships/slideLayout" Target="../slideLayouts/slideLayout238.xml"/><Relationship Id="rId47" Type="http://schemas.openxmlformats.org/officeDocument/2006/relationships/slideLayout" Target="../slideLayouts/slideLayout237.xml"/><Relationship Id="rId49" Type="http://schemas.openxmlformats.org/officeDocument/2006/relationships/slideLayout" Target="../slideLayouts/slideLayout239.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31" Type="http://schemas.openxmlformats.org/officeDocument/2006/relationships/slideLayout" Target="../slideLayouts/slideLayout221.xml"/><Relationship Id="rId30" Type="http://schemas.openxmlformats.org/officeDocument/2006/relationships/slideLayout" Target="../slideLayouts/slideLayout220.xml"/><Relationship Id="rId33" Type="http://schemas.openxmlformats.org/officeDocument/2006/relationships/slideLayout" Target="../slideLayouts/slideLayout223.xml"/><Relationship Id="rId32" Type="http://schemas.openxmlformats.org/officeDocument/2006/relationships/slideLayout" Target="../slideLayouts/slideLayout222.xml"/><Relationship Id="rId35" Type="http://schemas.openxmlformats.org/officeDocument/2006/relationships/slideLayout" Target="../slideLayouts/slideLayout225.xml"/><Relationship Id="rId34" Type="http://schemas.openxmlformats.org/officeDocument/2006/relationships/slideLayout" Target="../slideLayouts/slideLayout224.xml"/><Relationship Id="rId71" Type="http://schemas.openxmlformats.org/officeDocument/2006/relationships/theme" Target="../theme/theme13.xml"/><Relationship Id="rId70" Type="http://schemas.openxmlformats.org/officeDocument/2006/relationships/slideLayout" Target="../slideLayouts/slideLayout260.xml"/><Relationship Id="rId37" Type="http://schemas.openxmlformats.org/officeDocument/2006/relationships/slideLayout" Target="../slideLayouts/slideLayout227.xml"/><Relationship Id="rId36" Type="http://schemas.openxmlformats.org/officeDocument/2006/relationships/slideLayout" Target="../slideLayouts/slideLayout226.xml"/><Relationship Id="rId39" Type="http://schemas.openxmlformats.org/officeDocument/2006/relationships/slideLayout" Target="../slideLayouts/slideLayout229.xml"/><Relationship Id="rId38" Type="http://schemas.openxmlformats.org/officeDocument/2006/relationships/slideLayout" Target="../slideLayouts/slideLayout228.xml"/><Relationship Id="rId62" Type="http://schemas.openxmlformats.org/officeDocument/2006/relationships/slideLayout" Target="../slideLayouts/slideLayout252.xml"/><Relationship Id="rId61" Type="http://schemas.openxmlformats.org/officeDocument/2006/relationships/slideLayout" Target="../slideLayouts/slideLayout251.xml"/><Relationship Id="rId20" Type="http://schemas.openxmlformats.org/officeDocument/2006/relationships/slideLayout" Target="../slideLayouts/slideLayout210.xml"/><Relationship Id="rId64" Type="http://schemas.openxmlformats.org/officeDocument/2006/relationships/slideLayout" Target="../slideLayouts/slideLayout254.xml"/><Relationship Id="rId63" Type="http://schemas.openxmlformats.org/officeDocument/2006/relationships/slideLayout" Target="../slideLayouts/slideLayout253.xml"/><Relationship Id="rId22" Type="http://schemas.openxmlformats.org/officeDocument/2006/relationships/slideLayout" Target="../slideLayouts/slideLayout212.xml"/><Relationship Id="rId66" Type="http://schemas.openxmlformats.org/officeDocument/2006/relationships/slideLayout" Target="../slideLayouts/slideLayout256.xml"/><Relationship Id="rId21" Type="http://schemas.openxmlformats.org/officeDocument/2006/relationships/slideLayout" Target="../slideLayouts/slideLayout211.xml"/><Relationship Id="rId65" Type="http://schemas.openxmlformats.org/officeDocument/2006/relationships/slideLayout" Target="../slideLayouts/slideLayout255.xml"/><Relationship Id="rId24" Type="http://schemas.openxmlformats.org/officeDocument/2006/relationships/slideLayout" Target="../slideLayouts/slideLayout214.xml"/><Relationship Id="rId68" Type="http://schemas.openxmlformats.org/officeDocument/2006/relationships/slideLayout" Target="../slideLayouts/slideLayout258.xml"/><Relationship Id="rId23" Type="http://schemas.openxmlformats.org/officeDocument/2006/relationships/slideLayout" Target="../slideLayouts/slideLayout213.xml"/><Relationship Id="rId67" Type="http://schemas.openxmlformats.org/officeDocument/2006/relationships/slideLayout" Target="../slideLayouts/slideLayout257.xml"/><Relationship Id="rId60" Type="http://schemas.openxmlformats.org/officeDocument/2006/relationships/slideLayout" Target="../slideLayouts/slideLayout250.xml"/><Relationship Id="rId26" Type="http://schemas.openxmlformats.org/officeDocument/2006/relationships/slideLayout" Target="../slideLayouts/slideLayout216.xml"/><Relationship Id="rId25" Type="http://schemas.openxmlformats.org/officeDocument/2006/relationships/slideLayout" Target="../slideLayouts/slideLayout215.xml"/><Relationship Id="rId69" Type="http://schemas.openxmlformats.org/officeDocument/2006/relationships/slideLayout" Target="../slideLayouts/slideLayout259.xml"/><Relationship Id="rId28" Type="http://schemas.openxmlformats.org/officeDocument/2006/relationships/slideLayout" Target="../slideLayouts/slideLayout218.xml"/><Relationship Id="rId27" Type="http://schemas.openxmlformats.org/officeDocument/2006/relationships/slideLayout" Target="../slideLayouts/slideLayout217.xml"/><Relationship Id="rId29" Type="http://schemas.openxmlformats.org/officeDocument/2006/relationships/slideLayout" Target="../slideLayouts/slideLayout219.xml"/><Relationship Id="rId51" Type="http://schemas.openxmlformats.org/officeDocument/2006/relationships/slideLayout" Target="../slideLayouts/slideLayout241.xml"/><Relationship Id="rId50" Type="http://schemas.openxmlformats.org/officeDocument/2006/relationships/slideLayout" Target="../slideLayouts/slideLayout240.xml"/><Relationship Id="rId53" Type="http://schemas.openxmlformats.org/officeDocument/2006/relationships/slideLayout" Target="../slideLayouts/slideLayout243.xml"/><Relationship Id="rId52" Type="http://schemas.openxmlformats.org/officeDocument/2006/relationships/slideLayout" Target="../slideLayouts/slideLayout242.xml"/><Relationship Id="rId11" Type="http://schemas.openxmlformats.org/officeDocument/2006/relationships/slideLayout" Target="../slideLayouts/slideLayout201.xml"/><Relationship Id="rId55" Type="http://schemas.openxmlformats.org/officeDocument/2006/relationships/slideLayout" Target="../slideLayouts/slideLayout245.xml"/><Relationship Id="rId10" Type="http://schemas.openxmlformats.org/officeDocument/2006/relationships/slideLayout" Target="../slideLayouts/slideLayout200.xml"/><Relationship Id="rId54" Type="http://schemas.openxmlformats.org/officeDocument/2006/relationships/slideLayout" Target="../slideLayouts/slideLayout244.xml"/><Relationship Id="rId13" Type="http://schemas.openxmlformats.org/officeDocument/2006/relationships/slideLayout" Target="../slideLayouts/slideLayout203.xml"/><Relationship Id="rId57" Type="http://schemas.openxmlformats.org/officeDocument/2006/relationships/slideLayout" Target="../slideLayouts/slideLayout247.xml"/><Relationship Id="rId12" Type="http://schemas.openxmlformats.org/officeDocument/2006/relationships/slideLayout" Target="../slideLayouts/slideLayout202.xml"/><Relationship Id="rId56" Type="http://schemas.openxmlformats.org/officeDocument/2006/relationships/slideLayout" Target="../slideLayouts/slideLayout246.xml"/><Relationship Id="rId15" Type="http://schemas.openxmlformats.org/officeDocument/2006/relationships/slideLayout" Target="../slideLayouts/slideLayout205.xml"/><Relationship Id="rId59" Type="http://schemas.openxmlformats.org/officeDocument/2006/relationships/slideLayout" Target="../slideLayouts/slideLayout249.xml"/><Relationship Id="rId14" Type="http://schemas.openxmlformats.org/officeDocument/2006/relationships/slideLayout" Target="../slideLayouts/slideLayout204.xml"/><Relationship Id="rId58" Type="http://schemas.openxmlformats.org/officeDocument/2006/relationships/slideLayout" Target="../slideLayouts/slideLayout248.xml"/><Relationship Id="rId17" Type="http://schemas.openxmlformats.org/officeDocument/2006/relationships/slideLayout" Target="../slideLayouts/slideLayout207.xml"/><Relationship Id="rId16" Type="http://schemas.openxmlformats.org/officeDocument/2006/relationships/slideLayout" Target="../slideLayouts/slideLayout206.xml"/><Relationship Id="rId19" Type="http://schemas.openxmlformats.org/officeDocument/2006/relationships/slideLayout" Target="../slideLayouts/slideLayout209.xml"/><Relationship Id="rId18" Type="http://schemas.openxmlformats.org/officeDocument/2006/relationships/slideLayout" Target="../slideLayouts/slideLayout208.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299.xml"/><Relationship Id="rId41" Type="http://schemas.openxmlformats.org/officeDocument/2006/relationships/theme" Target="../theme/theme11.xml"/><Relationship Id="rId1" Type="http://schemas.openxmlformats.org/officeDocument/2006/relationships/image" Target="../media/image1.png"/><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31" Type="http://schemas.openxmlformats.org/officeDocument/2006/relationships/slideLayout" Target="../slideLayouts/slideLayout290.xml"/><Relationship Id="rId30" Type="http://schemas.openxmlformats.org/officeDocument/2006/relationships/slideLayout" Target="../slideLayouts/slideLayout289.xml"/><Relationship Id="rId33" Type="http://schemas.openxmlformats.org/officeDocument/2006/relationships/slideLayout" Target="../slideLayouts/slideLayout292.xml"/><Relationship Id="rId32" Type="http://schemas.openxmlformats.org/officeDocument/2006/relationships/slideLayout" Target="../slideLayouts/slideLayout291.xml"/><Relationship Id="rId35" Type="http://schemas.openxmlformats.org/officeDocument/2006/relationships/slideLayout" Target="../slideLayouts/slideLayout294.xml"/><Relationship Id="rId34" Type="http://schemas.openxmlformats.org/officeDocument/2006/relationships/slideLayout" Target="../slideLayouts/slideLayout293.xml"/><Relationship Id="rId37" Type="http://schemas.openxmlformats.org/officeDocument/2006/relationships/slideLayout" Target="../slideLayouts/slideLayout296.xml"/><Relationship Id="rId36" Type="http://schemas.openxmlformats.org/officeDocument/2006/relationships/slideLayout" Target="../slideLayouts/slideLayout295.xml"/><Relationship Id="rId39" Type="http://schemas.openxmlformats.org/officeDocument/2006/relationships/slideLayout" Target="../slideLayouts/slideLayout298.xml"/><Relationship Id="rId38" Type="http://schemas.openxmlformats.org/officeDocument/2006/relationships/slideLayout" Target="../slideLayouts/slideLayout297.xml"/><Relationship Id="rId20" Type="http://schemas.openxmlformats.org/officeDocument/2006/relationships/slideLayout" Target="../slideLayouts/slideLayout279.xml"/><Relationship Id="rId22" Type="http://schemas.openxmlformats.org/officeDocument/2006/relationships/slideLayout" Target="../slideLayouts/slideLayout281.xml"/><Relationship Id="rId21" Type="http://schemas.openxmlformats.org/officeDocument/2006/relationships/slideLayout" Target="../slideLayouts/slideLayout280.xml"/><Relationship Id="rId24" Type="http://schemas.openxmlformats.org/officeDocument/2006/relationships/slideLayout" Target="../slideLayouts/slideLayout283.xml"/><Relationship Id="rId23" Type="http://schemas.openxmlformats.org/officeDocument/2006/relationships/slideLayout" Target="../slideLayouts/slideLayout282.xml"/><Relationship Id="rId26" Type="http://schemas.openxmlformats.org/officeDocument/2006/relationships/slideLayout" Target="../slideLayouts/slideLayout285.xml"/><Relationship Id="rId25" Type="http://schemas.openxmlformats.org/officeDocument/2006/relationships/slideLayout" Target="../slideLayouts/slideLayout284.xml"/><Relationship Id="rId28" Type="http://schemas.openxmlformats.org/officeDocument/2006/relationships/slideLayout" Target="../slideLayouts/slideLayout287.xml"/><Relationship Id="rId27" Type="http://schemas.openxmlformats.org/officeDocument/2006/relationships/slideLayout" Target="../slideLayouts/slideLayout286.xml"/><Relationship Id="rId29" Type="http://schemas.openxmlformats.org/officeDocument/2006/relationships/slideLayout" Target="../slideLayouts/slideLayout288.xml"/><Relationship Id="rId11" Type="http://schemas.openxmlformats.org/officeDocument/2006/relationships/slideLayout" Target="../slideLayouts/slideLayout270.xml"/><Relationship Id="rId10" Type="http://schemas.openxmlformats.org/officeDocument/2006/relationships/slideLayout" Target="../slideLayouts/slideLayout269.xml"/><Relationship Id="rId13" Type="http://schemas.openxmlformats.org/officeDocument/2006/relationships/slideLayout" Target="../slideLayouts/slideLayout272.xml"/><Relationship Id="rId12" Type="http://schemas.openxmlformats.org/officeDocument/2006/relationships/slideLayout" Target="../slideLayouts/slideLayout271.xml"/><Relationship Id="rId15" Type="http://schemas.openxmlformats.org/officeDocument/2006/relationships/slideLayout" Target="../slideLayouts/slideLayout274.xml"/><Relationship Id="rId14" Type="http://schemas.openxmlformats.org/officeDocument/2006/relationships/slideLayout" Target="../slideLayouts/slideLayout273.xml"/><Relationship Id="rId17" Type="http://schemas.openxmlformats.org/officeDocument/2006/relationships/slideLayout" Target="../slideLayouts/slideLayout276.xml"/><Relationship Id="rId16" Type="http://schemas.openxmlformats.org/officeDocument/2006/relationships/slideLayout" Target="../slideLayouts/slideLayout275.xml"/><Relationship Id="rId19" Type="http://schemas.openxmlformats.org/officeDocument/2006/relationships/slideLayout" Target="../slideLayouts/slideLayout278.xml"/><Relationship Id="rId18" Type="http://schemas.openxmlformats.org/officeDocument/2006/relationships/slideLayout" Target="../slideLayouts/slideLayout277.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338.xml"/><Relationship Id="rId42" Type="http://schemas.openxmlformats.org/officeDocument/2006/relationships/slideLayout" Target="../slideLayouts/slideLayout340.xml"/><Relationship Id="rId41" Type="http://schemas.openxmlformats.org/officeDocument/2006/relationships/slideLayout" Target="../slideLayouts/slideLayout339.xml"/><Relationship Id="rId44" Type="http://schemas.openxmlformats.org/officeDocument/2006/relationships/slideLayout" Target="../slideLayouts/slideLayout342.xml"/><Relationship Id="rId43" Type="http://schemas.openxmlformats.org/officeDocument/2006/relationships/slideLayout" Target="../slideLayouts/slideLayout341.xml"/><Relationship Id="rId46" Type="http://schemas.openxmlformats.org/officeDocument/2006/relationships/slideLayout" Target="../slideLayouts/slideLayout344.xml"/><Relationship Id="rId45" Type="http://schemas.openxmlformats.org/officeDocument/2006/relationships/slideLayout" Target="../slideLayouts/slideLayout343.xml"/><Relationship Id="rId1" Type="http://schemas.openxmlformats.org/officeDocument/2006/relationships/image" Target="../media/image1.png"/><Relationship Id="rId2" Type="http://schemas.openxmlformats.org/officeDocument/2006/relationships/slideLayout" Target="../slideLayouts/slideLayout300.xml"/><Relationship Id="rId3" Type="http://schemas.openxmlformats.org/officeDocument/2006/relationships/slideLayout" Target="../slideLayouts/slideLayout301.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48" Type="http://schemas.openxmlformats.org/officeDocument/2006/relationships/slideLayout" Target="../slideLayouts/slideLayout346.xml"/><Relationship Id="rId47" Type="http://schemas.openxmlformats.org/officeDocument/2006/relationships/slideLayout" Target="../slideLayouts/slideLayout345.xml"/><Relationship Id="rId49" Type="http://schemas.openxmlformats.org/officeDocument/2006/relationships/slideLayout" Target="../slideLayouts/slideLayout347.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31" Type="http://schemas.openxmlformats.org/officeDocument/2006/relationships/slideLayout" Target="../slideLayouts/slideLayout329.xml"/><Relationship Id="rId30" Type="http://schemas.openxmlformats.org/officeDocument/2006/relationships/slideLayout" Target="../slideLayouts/slideLayout328.xml"/><Relationship Id="rId33" Type="http://schemas.openxmlformats.org/officeDocument/2006/relationships/slideLayout" Target="../slideLayouts/slideLayout331.xml"/><Relationship Id="rId32" Type="http://schemas.openxmlformats.org/officeDocument/2006/relationships/slideLayout" Target="../slideLayouts/slideLayout330.xml"/><Relationship Id="rId35" Type="http://schemas.openxmlformats.org/officeDocument/2006/relationships/slideLayout" Target="../slideLayouts/slideLayout333.xml"/><Relationship Id="rId34" Type="http://schemas.openxmlformats.org/officeDocument/2006/relationships/slideLayout" Target="../slideLayouts/slideLayout332.xml"/><Relationship Id="rId37" Type="http://schemas.openxmlformats.org/officeDocument/2006/relationships/slideLayout" Target="../slideLayouts/slideLayout335.xml"/><Relationship Id="rId36" Type="http://schemas.openxmlformats.org/officeDocument/2006/relationships/slideLayout" Target="../slideLayouts/slideLayout334.xml"/><Relationship Id="rId39" Type="http://schemas.openxmlformats.org/officeDocument/2006/relationships/slideLayout" Target="../slideLayouts/slideLayout337.xml"/><Relationship Id="rId38" Type="http://schemas.openxmlformats.org/officeDocument/2006/relationships/slideLayout" Target="../slideLayouts/slideLayout336.xml"/><Relationship Id="rId20" Type="http://schemas.openxmlformats.org/officeDocument/2006/relationships/slideLayout" Target="../slideLayouts/slideLayout318.xml"/><Relationship Id="rId22" Type="http://schemas.openxmlformats.org/officeDocument/2006/relationships/slideLayout" Target="../slideLayouts/slideLayout320.xml"/><Relationship Id="rId21" Type="http://schemas.openxmlformats.org/officeDocument/2006/relationships/slideLayout" Target="../slideLayouts/slideLayout319.xml"/><Relationship Id="rId24" Type="http://schemas.openxmlformats.org/officeDocument/2006/relationships/slideLayout" Target="../slideLayouts/slideLayout322.xml"/><Relationship Id="rId23" Type="http://schemas.openxmlformats.org/officeDocument/2006/relationships/slideLayout" Target="../slideLayouts/slideLayout321.xml"/><Relationship Id="rId26" Type="http://schemas.openxmlformats.org/officeDocument/2006/relationships/slideLayout" Target="../slideLayouts/slideLayout324.xml"/><Relationship Id="rId25" Type="http://schemas.openxmlformats.org/officeDocument/2006/relationships/slideLayout" Target="../slideLayouts/slideLayout323.xml"/><Relationship Id="rId28" Type="http://schemas.openxmlformats.org/officeDocument/2006/relationships/slideLayout" Target="../slideLayouts/slideLayout326.xml"/><Relationship Id="rId27" Type="http://schemas.openxmlformats.org/officeDocument/2006/relationships/slideLayout" Target="../slideLayouts/slideLayout325.xml"/><Relationship Id="rId29" Type="http://schemas.openxmlformats.org/officeDocument/2006/relationships/slideLayout" Target="../slideLayouts/slideLayout327.xml"/><Relationship Id="rId51" Type="http://schemas.openxmlformats.org/officeDocument/2006/relationships/theme" Target="../theme/theme14.xml"/><Relationship Id="rId50" Type="http://schemas.openxmlformats.org/officeDocument/2006/relationships/slideLayout" Target="../slideLayouts/slideLayout348.xml"/><Relationship Id="rId11" Type="http://schemas.openxmlformats.org/officeDocument/2006/relationships/slideLayout" Target="../slideLayouts/slideLayout309.xml"/><Relationship Id="rId10" Type="http://schemas.openxmlformats.org/officeDocument/2006/relationships/slideLayout" Target="../slideLayouts/slideLayout308.xml"/><Relationship Id="rId13" Type="http://schemas.openxmlformats.org/officeDocument/2006/relationships/slideLayout" Target="../slideLayouts/slideLayout311.xml"/><Relationship Id="rId12" Type="http://schemas.openxmlformats.org/officeDocument/2006/relationships/slideLayout" Target="../slideLayouts/slideLayout310.xml"/><Relationship Id="rId15" Type="http://schemas.openxmlformats.org/officeDocument/2006/relationships/slideLayout" Target="../slideLayouts/slideLayout313.xml"/><Relationship Id="rId14" Type="http://schemas.openxmlformats.org/officeDocument/2006/relationships/slideLayout" Target="../slideLayouts/slideLayout312.xml"/><Relationship Id="rId17" Type="http://schemas.openxmlformats.org/officeDocument/2006/relationships/slideLayout" Target="../slideLayouts/slideLayout315.xml"/><Relationship Id="rId16" Type="http://schemas.openxmlformats.org/officeDocument/2006/relationships/slideLayout" Target="../slideLayouts/slideLayout314.xml"/><Relationship Id="rId19" Type="http://schemas.openxmlformats.org/officeDocument/2006/relationships/slideLayout" Target="../slideLayouts/slideLayout317.xml"/><Relationship Id="rId18" Type="http://schemas.openxmlformats.org/officeDocument/2006/relationships/slideLayout" Target="../slideLayouts/slideLayout3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7" name="Shape 2367"/>
        <p:cNvGrpSpPr/>
        <p:nvPr/>
      </p:nvGrpSpPr>
      <p:grpSpPr>
        <a:xfrm>
          <a:off x="0" y="0"/>
          <a:ext cx="0" cy="0"/>
          <a:chOff x="0" y="0"/>
          <a:chExt cx="0" cy="0"/>
        </a:xfrm>
      </p:grpSpPr>
      <p:pic>
        <p:nvPicPr>
          <p:cNvPr id="2368" name="Google Shape;2368;p358"/>
          <p:cNvPicPr preferRelativeResize="0"/>
          <p:nvPr/>
        </p:nvPicPr>
        <p:blipFill rotWithShape="1">
          <a:blip r:embed="rId1">
            <a:alphaModFix/>
          </a:blip>
          <a:srcRect b="0" l="0" r="0" t="0"/>
          <a:stretch/>
        </p:blipFill>
        <p:spPr>
          <a:xfrm>
            <a:off x="8001082" y="4854977"/>
            <a:ext cx="139970" cy="139970"/>
          </a:xfrm>
          <a:prstGeom prst="rect">
            <a:avLst/>
          </a:prstGeom>
          <a:noFill/>
          <a:ln>
            <a:noFill/>
          </a:ln>
        </p:spPr>
      </p:pic>
      <p:sp>
        <p:nvSpPr>
          <p:cNvPr id="2369" name="Google Shape;2369;p35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70" name="Google Shape;2370;p35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100"/>
              <a:buNone/>
              <a:defRPr b="0" i="0" sz="3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2371" name="Google Shape;2371;p358"/>
          <p:cNvSpPr txBox="1"/>
          <p:nvPr>
            <p:ph idx="1" type="body"/>
          </p:nvPr>
        </p:nvSpPr>
        <p:spPr>
          <a:xfrm>
            <a:off x="571506"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100"/>
              <a:buNone/>
              <a:defRPr b="0" i="0" sz="18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SzPts val="1100"/>
              <a:buNone/>
              <a:defRPr b="0" i="0" sz="15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 id="2147484027" r:id="rId33"/>
    <p:sldLayoutId id="2147484028" r:id="rId34"/>
    <p:sldLayoutId id="2147484029" r:id="rId35"/>
    <p:sldLayoutId id="2147484030" r:id="rId36"/>
    <p:sldLayoutId id="2147484031" r:id="rId37"/>
    <p:sldLayoutId id="2147484032" r:id="rId38"/>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0" name="Shape 2610"/>
        <p:cNvGrpSpPr/>
        <p:nvPr/>
      </p:nvGrpSpPr>
      <p:grpSpPr>
        <a:xfrm>
          <a:off x="0" y="0"/>
          <a:ext cx="0" cy="0"/>
          <a:chOff x="0" y="0"/>
          <a:chExt cx="0" cy="0"/>
        </a:xfrm>
      </p:grpSpPr>
      <p:sp>
        <p:nvSpPr>
          <p:cNvPr id="2611" name="Google Shape;2611;p396"/>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2" name="Google Shape;2612;p396"/>
          <p:cNvSpPr txBox="1"/>
          <p:nvPr>
            <p:ph idx="1" type="body"/>
          </p:nvPr>
        </p:nvSpPr>
        <p:spPr>
          <a:xfrm>
            <a:off x="571512"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2613" name="Google Shape;2613;p39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2" name="Shape 2812"/>
        <p:cNvGrpSpPr/>
        <p:nvPr/>
      </p:nvGrpSpPr>
      <p:grpSpPr>
        <a:xfrm>
          <a:off x="0" y="0"/>
          <a:ext cx="0" cy="0"/>
          <a:chOff x="0" y="0"/>
          <a:chExt cx="0" cy="0"/>
        </a:xfrm>
      </p:grpSpPr>
      <p:sp>
        <p:nvSpPr>
          <p:cNvPr id="2813" name="Google Shape;2813;p427"/>
          <p:cNvSpPr txBox="1"/>
          <p:nvPr/>
        </p:nvSpPr>
        <p:spPr>
          <a:xfrm>
            <a:off x="485052" y="4771125"/>
            <a:ext cx="4034400" cy="3117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100"/>
              <a:buFont typeface="Arial"/>
              <a:buNone/>
            </a:pPr>
            <a:r>
              <a:rPr b="0" i="0" lang="en" sz="825" u="none" cap="none" strike="noStrike">
                <a:solidFill>
                  <a:srgbClr val="618794"/>
                </a:solidFill>
                <a:latin typeface="DM Sans"/>
                <a:ea typeface="DM Sans"/>
                <a:cs typeface="DM Sans"/>
                <a:sym typeface="DM Sans"/>
              </a:rPr>
              <a:t>©202</a:t>
            </a:r>
            <a:r>
              <a:rPr lang="en" sz="825">
                <a:solidFill>
                  <a:srgbClr val="618794"/>
                </a:solidFill>
                <a:latin typeface="DM Sans"/>
                <a:ea typeface="DM Sans"/>
                <a:cs typeface="DM Sans"/>
                <a:sym typeface="DM Sans"/>
              </a:rPr>
              <a:t>5</a:t>
            </a:r>
            <a:r>
              <a:rPr b="0" i="0" lang="en" sz="825" u="none" cap="none" strike="noStrike">
                <a:solidFill>
                  <a:srgbClr val="618794"/>
                </a:solidFill>
                <a:latin typeface="DM Sans"/>
                <a:ea typeface="DM Sans"/>
                <a:cs typeface="DM Sans"/>
                <a:sym typeface="DM Sans"/>
              </a:rPr>
              <a:t> Databricks Inc. — All rights reserved</a:t>
            </a:r>
            <a:endParaRPr b="0" i="0" sz="825" u="none" cap="none" strike="noStrike">
              <a:solidFill>
                <a:srgbClr val="618794"/>
              </a:solidFill>
              <a:latin typeface="DM Sans"/>
              <a:ea typeface="DM Sans"/>
              <a:cs typeface="DM Sans"/>
              <a:sym typeface="DM Sans"/>
            </a:endParaRPr>
          </a:p>
        </p:txBody>
      </p:sp>
      <p:pic>
        <p:nvPicPr>
          <p:cNvPr id="2814" name="Google Shape;2814;p427"/>
          <p:cNvPicPr preferRelativeResize="0"/>
          <p:nvPr/>
        </p:nvPicPr>
        <p:blipFill rotWithShape="1">
          <a:blip r:embed="rId1">
            <a:alphaModFix/>
          </a:blip>
          <a:srcRect b="0" l="0" r="0" t="0"/>
          <a:stretch/>
        </p:blipFill>
        <p:spPr>
          <a:xfrm>
            <a:off x="8001164" y="4854977"/>
            <a:ext cx="140041" cy="140005"/>
          </a:xfrm>
          <a:prstGeom prst="rect">
            <a:avLst/>
          </a:prstGeom>
          <a:noFill/>
          <a:ln>
            <a:noFill/>
          </a:ln>
        </p:spPr>
      </p:pic>
      <p:sp>
        <p:nvSpPr>
          <p:cNvPr id="2815" name="Google Shape;2815;p427"/>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16" name="Google Shape;2816;p427"/>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rgbClr val="000000"/>
              </a:buClr>
              <a:buSzPts val="1500"/>
              <a:buFont typeface="Arial"/>
              <a:buNone/>
              <a:defRPr b="0" i="0" sz="4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2817" name="Google Shape;2817;p427"/>
          <p:cNvSpPr txBox="1"/>
          <p:nvPr>
            <p:ph idx="1" type="body"/>
          </p:nvPr>
        </p:nvSpPr>
        <p:spPr>
          <a:xfrm>
            <a:off x="571511"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0000"/>
              </a:buClr>
              <a:buSzPts val="1500"/>
              <a:buFont typeface="Arial"/>
              <a:buNone/>
              <a:defRPr b="0" i="0" sz="24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Clr>
                <a:srgbClr val="000000"/>
              </a:buClr>
              <a:buSzPts val="1500"/>
              <a:buFont typeface="Arial"/>
              <a:buNone/>
              <a:defRPr b="0" i="0" sz="20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Clr>
                <a:srgbClr val="000000"/>
              </a:buClr>
              <a:buSzPts val="1500"/>
              <a:buFont typeface="Arial"/>
              <a:buNone/>
              <a:defRPr b="0" i="0" sz="16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Clr>
                <a:srgbClr val="000000"/>
              </a:buClr>
              <a:buSzPts val="1500"/>
              <a:buFont typeface="Arial"/>
              <a:buNone/>
              <a:defRPr b="0" i="0" sz="16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Clr>
                <a:srgbClr val="000000"/>
              </a:buClr>
              <a:buSzPts val="1500"/>
              <a:buFont typeface="Arial"/>
              <a:buNone/>
              <a:defRPr b="0" i="0" sz="16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 id="2147484084" r:id="rId23"/>
    <p:sldLayoutId id="2147484085" r:id="rId24"/>
    <p:sldLayoutId id="2147484086" r:id="rId25"/>
    <p:sldLayoutId id="2147484087" r:id="rId26"/>
    <p:sldLayoutId id="2147484088" r:id="rId27"/>
    <p:sldLayoutId id="2147484089" r:id="rId28"/>
    <p:sldLayoutId id="2147484090" r:id="rId29"/>
    <p:sldLayoutId id="2147484091" r:id="rId30"/>
    <p:sldLayoutId id="2147484092" r:id="rId31"/>
    <p:sldLayoutId id="2147484093" r:id="rId32"/>
    <p:sldLayoutId id="2147484094" r:id="rId33"/>
    <p:sldLayoutId id="2147484095" r:id="rId34"/>
    <p:sldLayoutId id="2147484096" r:id="rId35"/>
    <p:sldLayoutId id="2147484097" r:id="rId36"/>
    <p:sldLayoutId id="2147484098" r:id="rId37"/>
    <p:sldLayoutId id="2147484099" r:id="rId38"/>
    <p:sldLayoutId id="2147484100" r:id="rId39"/>
    <p:sldLayoutId id="2147484101" r:id="rId40"/>
    <p:sldLayoutId id="2147484102" r:id="rId41"/>
    <p:sldLayoutId id="2147484103" r:id="rId42"/>
    <p:sldLayoutId id="2147484104" r:id="rId43"/>
    <p:sldLayoutId id="2147484105" r:id="rId44"/>
    <p:sldLayoutId id="2147484106" r:id="rId45"/>
    <p:sldLayoutId id="2147484107" r:id="rId46"/>
    <p:sldLayoutId id="2147484108" r:id="rId47"/>
    <p:sldLayoutId id="2147484109"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13" name="Shape 3113"/>
        <p:cNvGrpSpPr/>
        <p:nvPr/>
      </p:nvGrpSpPr>
      <p:grpSpPr>
        <a:xfrm>
          <a:off x="0" y="0"/>
          <a:ext cx="0" cy="0"/>
          <a:chOff x="0" y="0"/>
          <a:chExt cx="0" cy="0"/>
        </a:xfrm>
      </p:grpSpPr>
      <p:sp>
        <p:nvSpPr>
          <p:cNvPr id="3114" name="Google Shape;3114;p475"/>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a:t>
            </a:r>
            <a:r>
              <a:rPr lang="en" sz="800">
                <a:solidFill>
                  <a:schemeClr val="accent5"/>
                </a:solidFill>
                <a:latin typeface="DM Sans"/>
                <a:ea typeface="DM Sans"/>
                <a:cs typeface="DM Sans"/>
                <a:sym typeface="DM Sans"/>
              </a:rPr>
              <a:t>4</a:t>
            </a:r>
            <a:r>
              <a:rPr b="0" i="0" lang="en" sz="800" u="none" cap="none" strike="noStrike">
                <a:solidFill>
                  <a:schemeClr val="accent5"/>
                </a:solidFill>
                <a:latin typeface="DM Sans"/>
                <a:ea typeface="DM Sans"/>
                <a:cs typeface="DM Sans"/>
                <a:sym typeface="DM Sans"/>
              </a:rPr>
              <a:t> Databricks Inc. — All rights reserved</a:t>
            </a:r>
            <a:endParaRPr b="0" i="0" sz="800" u="none" cap="none" strike="noStrike">
              <a:solidFill>
                <a:schemeClr val="accent5"/>
              </a:solidFill>
              <a:latin typeface="DM Sans"/>
              <a:ea typeface="DM Sans"/>
              <a:cs typeface="DM Sans"/>
              <a:sym typeface="DM Sans"/>
            </a:endParaRPr>
          </a:p>
        </p:txBody>
      </p:sp>
      <p:pic>
        <p:nvPicPr>
          <p:cNvPr id="3115" name="Google Shape;3115;p475"/>
          <p:cNvPicPr preferRelativeResize="0"/>
          <p:nvPr/>
        </p:nvPicPr>
        <p:blipFill rotWithShape="1">
          <a:blip r:embed="rId1">
            <a:alphaModFix/>
          </a:blip>
          <a:srcRect b="0" l="0" r="0" t="0"/>
          <a:stretch/>
        </p:blipFill>
        <p:spPr>
          <a:xfrm>
            <a:off x="8001082" y="4854977"/>
            <a:ext cx="140005" cy="140005"/>
          </a:xfrm>
          <a:prstGeom prst="rect">
            <a:avLst/>
          </a:prstGeom>
          <a:noFill/>
          <a:ln>
            <a:noFill/>
          </a:ln>
        </p:spPr>
      </p:pic>
      <p:sp>
        <p:nvSpPr>
          <p:cNvPr id="3116" name="Google Shape;3116;p47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117" name="Google Shape;3117;p475"/>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100"/>
              <a:buNone/>
              <a:defRPr b="0" i="0" sz="3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3118" name="Google Shape;3118;p475"/>
          <p:cNvSpPr txBox="1"/>
          <p:nvPr>
            <p:ph idx="1" type="body"/>
          </p:nvPr>
        </p:nvSpPr>
        <p:spPr>
          <a:xfrm>
            <a:off x="571506"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100"/>
              <a:buNone/>
              <a:defRPr b="0" i="0" sz="18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SzPts val="1100"/>
              <a:buNone/>
              <a:defRPr b="0" i="0" sz="15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 id="2147484130" r:id="rId22"/>
    <p:sldLayoutId id="2147484131" r:id="rId23"/>
    <p:sldLayoutId id="2147484132" r:id="rId24"/>
    <p:sldLayoutId id="2147484133" r:id="rId25"/>
    <p:sldLayoutId id="2147484134" r:id="rId26"/>
    <p:sldLayoutId id="2147484135" r:id="rId27"/>
    <p:sldLayoutId id="2147484136" r:id="rId28"/>
    <p:sldLayoutId id="2147484137" r:id="rId29"/>
    <p:sldLayoutId id="2147484138" r:id="rId30"/>
    <p:sldLayoutId id="2147484139" r:id="rId31"/>
    <p:sldLayoutId id="2147484140" r:id="rId32"/>
    <p:sldLayoutId id="2147484141" r:id="rId33"/>
    <p:sldLayoutId id="2147484142" r:id="rId34"/>
    <p:sldLayoutId id="2147484143" r:id="rId35"/>
    <p:sldLayoutId id="2147484144" r:id="rId36"/>
    <p:sldLayoutId id="2147484145" r:id="rId37"/>
    <p:sldLayoutId id="2147484146" r:id="rId38"/>
    <p:sldLayoutId id="2147484147" r:id="rId39"/>
    <p:sldLayoutId id="2147484148" r:id="rId40"/>
    <p:sldLayoutId id="2147484149" r:id="rId41"/>
    <p:sldLayoutId id="2147484150" r:id="rId42"/>
    <p:sldLayoutId id="2147484151" r:id="rId43"/>
    <p:sldLayoutId id="2147484152" r:id="rId44"/>
    <p:sldLayoutId id="2147484153" r:id="rId45"/>
    <p:sldLayoutId id="2147484154" r:id="rId46"/>
    <p:sldLayoutId id="2147484155" r:id="rId47"/>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21" name="Shape 3421"/>
        <p:cNvGrpSpPr/>
        <p:nvPr/>
      </p:nvGrpSpPr>
      <p:grpSpPr>
        <a:xfrm>
          <a:off x="0" y="0"/>
          <a:ext cx="0" cy="0"/>
          <a:chOff x="0" y="0"/>
          <a:chExt cx="0" cy="0"/>
        </a:xfrm>
      </p:grpSpPr>
      <p:sp>
        <p:nvSpPr>
          <p:cNvPr id="3422" name="Google Shape;3422;p522"/>
          <p:cNvSpPr txBox="1"/>
          <p:nvPr/>
        </p:nvSpPr>
        <p:spPr>
          <a:xfrm>
            <a:off x="48505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©2024 Databricks Inc. — All rights reserved</a:t>
            </a:r>
            <a:endParaRPr b="0" i="0" sz="800" u="none" cap="none" strike="noStrike">
              <a:solidFill>
                <a:schemeClr val="accent5"/>
              </a:solidFill>
              <a:latin typeface="DM Sans"/>
              <a:ea typeface="DM Sans"/>
              <a:cs typeface="DM Sans"/>
              <a:sym typeface="DM Sans"/>
            </a:endParaRPr>
          </a:p>
        </p:txBody>
      </p:sp>
      <p:pic>
        <p:nvPicPr>
          <p:cNvPr id="3423" name="Google Shape;3423;p522"/>
          <p:cNvPicPr preferRelativeResize="0"/>
          <p:nvPr/>
        </p:nvPicPr>
        <p:blipFill rotWithShape="1">
          <a:blip r:embed="rId1">
            <a:alphaModFix/>
          </a:blip>
          <a:srcRect b="0" l="0" r="0" t="0"/>
          <a:stretch/>
        </p:blipFill>
        <p:spPr>
          <a:xfrm>
            <a:off x="8001164" y="4854977"/>
            <a:ext cx="140040" cy="140040"/>
          </a:xfrm>
          <a:prstGeom prst="rect">
            <a:avLst/>
          </a:prstGeom>
          <a:noFill/>
          <a:ln>
            <a:noFill/>
          </a:ln>
        </p:spPr>
      </p:pic>
      <p:sp>
        <p:nvSpPr>
          <p:cNvPr id="3424" name="Google Shape;3424;p52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25" name="Google Shape;3425;p522"/>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rgbClr val="000000"/>
              </a:buClr>
              <a:buSzPts val="1100"/>
              <a:buFont typeface="Arial"/>
              <a:buNone/>
              <a:defRPr b="0" i="0" sz="3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426" name="Google Shape;3426;p522"/>
          <p:cNvSpPr txBox="1"/>
          <p:nvPr>
            <p:ph idx="1" type="body"/>
          </p:nvPr>
        </p:nvSpPr>
        <p:spPr>
          <a:xfrm>
            <a:off x="571512"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0000"/>
              </a:buClr>
              <a:buSzPts val="1100"/>
              <a:buFont typeface="Arial"/>
              <a:buNone/>
              <a:defRPr b="0" i="0" sz="18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Clr>
                <a:srgbClr val="000000"/>
              </a:buClr>
              <a:buSzPts val="1100"/>
              <a:buFont typeface="Arial"/>
              <a:buNone/>
              <a:defRPr b="0" i="0" sz="15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Clr>
                <a:srgbClr val="000000"/>
              </a:buClr>
              <a:buSzPts val="1100"/>
              <a:buFont typeface="Arial"/>
              <a:buNone/>
              <a:defRPr b="0" i="0" sz="12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Clr>
                <a:srgbClr val="000000"/>
              </a:buClr>
              <a:buSzPts val="1100"/>
              <a:buFont typeface="Arial"/>
              <a:buNone/>
              <a:defRPr b="0" i="0" sz="12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Clr>
                <a:srgbClr val="000000"/>
              </a:buClr>
              <a:buSzPts val="1100"/>
              <a:buFont typeface="Arial"/>
              <a:buNone/>
              <a:defRPr b="0" i="0" sz="12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 id="2147484166" r:id="rId12"/>
    <p:sldLayoutId id="2147484167" r:id="rId13"/>
    <p:sldLayoutId id="2147484168" r:id="rId14"/>
    <p:sldLayoutId id="2147484169" r:id="rId15"/>
    <p:sldLayoutId id="2147484170" r:id="rId16"/>
    <p:sldLayoutId id="2147484171" r:id="rId17"/>
    <p:sldLayoutId id="2147484172" r:id="rId18"/>
    <p:sldLayoutId id="2147484173" r:id="rId19"/>
    <p:sldLayoutId id="2147484174" r:id="rId20"/>
    <p:sldLayoutId id="2147484175" r:id="rId21"/>
    <p:sldLayoutId id="2147484176" r:id="rId22"/>
    <p:sldLayoutId id="2147484177" r:id="rId23"/>
    <p:sldLayoutId id="2147484178" r:id="rId24"/>
    <p:sldLayoutId id="2147484179" r:id="rId25"/>
    <p:sldLayoutId id="2147484180" r:id="rId26"/>
    <p:sldLayoutId id="2147484181" r:id="rId27"/>
    <p:sldLayoutId id="2147484182" r:id="rId28"/>
    <p:sldLayoutId id="2147484183" r:id="rId29"/>
    <p:sldLayoutId id="2147484184" r:id="rId30"/>
    <p:sldLayoutId id="2147484185" r:id="rId31"/>
    <p:sldLayoutId id="2147484186" r:id="rId32"/>
    <p:sldLayoutId id="2147484187" r:id="rId33"/>
    <p:sldLayoutId id="2147484188" r:id="rId3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0" name="Shape 3680"/>
        <p:cNvGrpSpPr/>
        <p:nvPr/>
      </p:nvGrpSpPr>
      <p:grpSpPr>
        <a:xfrm>
          <a:off x="0" y="0"/>
          <a:ext cx="0" cy="0"/>
          <a:chOff x="0" y="0"/>
          <a:chExt cx="0" cy="0"/>
        </a:xfrm>
      </p:grpSpPr>
      <p:sp>
        <p:nvSpPr>
          <p:cNvPr id="3681" name="Google Shape;3681;p55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82" name="Google Shape;3682;p556"/>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3683" name="Google Shape;3683;p556"/>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a:t>
            </a:r>
            <a:r>
              <a:rPr lang="en" sz="800">
                <a:solidFill>
                  <a:schemeClr val="accent5"/>
                </a:solidFill>
                <a:latin typeface="DM Sans"/>
                <a:ea typeface="DM Sans"/>
                <a:cs typeface="DM Sans"/>
                <a:sym typeface="DM Sans"/>
              </a:rPr>
              <a:t>4</a:t>
            </a:r>
            <a:r>
              <a:rPr b="0" i="0" lang="en" sz="800" u="none" cap="none" strike="noStrike">
                <a:solidFill>
                  <a:schemeClr val="accent5"/>
                </a:solidFill>
                <a:latin typeface="DM Sans"/>
                <a:ea typeface="DM Sans"/>
                <a:cs typeface="DM Sans"/>
                <a:sym typeface="DM Sans"/>
              </a:rPr>
              <a:t> Databricks Inc. — All rights reserved</a:t>
            </a:r>
            <a:endParaRPr b="0" i="0" sz="800" u="none" cap="none" strike="noStrike">
              <a:solidFill>
                <a:schemeClr val="accent5"/>
              </a:solidFill>
              <a:latin typeface="DM Sans"/>
              <a:ea typeface="DM Sans"/>
              <a:cs typeface="DM Sans"/>
              <a:sym typeface="DM Sans"/>
            </a:endParaRPr>
          </a:p>
        </p:txBody>
      </p:sp>
      <p:pic>
        <p:nvPicPr>
          <p:cNvPr id="3684" name="Google Shape;3684;p556"/>
          <p:cNvPicPr preferRelativeResize="0"/>
          <p:nvPr/>
        </p:nvPicPr>
        <p:blipFill rotWithShape="1">
          <a:blip r:embed="rId1">
            <a:alphaModFix/>
          </a:blip>
          <a:srcRect b="0" l="0" r="0" t="0"/>
          <a:stretch/>
        </p:blipFill>
        <p:spPr>
          <a:xfrm>
            <a:off x="8001082" y="4854977"/>
            <a:ext cx="140040" cy="140040"/>
          </a:xfrm>
          <a:prstGeom prst="rect">
            <a:avLst/>
          </a:prstGeom>
          <a:noFill/>
          <a:ln>
            <a:noFill/>
          </a:ln>
        </p:spPr>
      </p:pic>
      <p:sp>
        <p:nvSpPr>
          <p:cNvPr id="3685" name="Google Shape;3685;p55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 id="2147484209" r:id="rId22"/>
    <p:sldLayoutId id="2147484210" r:id="rId23"/>
    <p:sldLayoutId id="2147484211" r:id="rId24"/>
    <p:sldLayoutId id="2147484212" r:id="rId25"/>
    <p:sldLayoutId id="2147484213" r:id="rId26"/>
    <p:sldLayoutId id="2147484214" r:id="rId27"/>
    <p:sldLayoutId id="2147484215" r:id="rId28"/>
    <p:sldLayoutId id="2147484216" r:id="rId29"/>
    <p:sldLayoutId id="2147484217" r:id="rId30"/>
    <p:sldLayoutId id="2147484218" r:id="rId31"/>
    <p:sldLayoutId id="2147484219" r:id="rId32"/>
    <p:sldLayoutId id="2147484220" r:id="rId33"/>
    <p:sldLayoutId id="2147484221" r:id="rId34"/>
    <p:sldLayoutId id="2147484222" r:id="rId35"/>
    <p:sldLayoutId id="2147484223" r:id="rId36"/>
    <p:sldLayoutId id="2147484224" r:id="rId37"/>
    <p:sldLayoutId id="2147484225" r:id="rId38"/>
    <p:sldLayoutId id="2147484226" r:id="rId39"/>
    <p:sldLayoutId id="2147484227" r:id="rId40"/>
    <p:sldLayoutId id="2147484228" r:id="rId41"/>
    <p:sldLayoutId id="2147484229" r:id="rId42"/>
    <p:sldLayoutId id="2147484230" r:id="rId43"/>
    <p:sldLayoutId id="2147484231" r:id="rId44"/>
    <p:sldLayoutId id="214748423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0" name="Shape 3950"/>
        <p:cNvGrpSpPr/>
        <p:nvPr/>
      </p:nvGrpSpPr>
      <p:grpSpPr>
        <a:xfrm>
          <a:off x="0" y="0"/>
          <a:ext cx="0" cy="0"/>
          <a:chOff x="0" y="0"/>
          <a:chExt cx="0" cy="0"/>
        </a:xfrm>
      </p:grpSpPr>
      <p:sp>
        <p:nvSpPr>
          <p:cNvPr id="3951" name="Google Shape;3951;p60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952" name="Google Shape;3952;p601"/>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pic>
        <p:nvPicPr>
          <p:cNvPr id="3953" name="Google Shape;3953;p601"/>
          <p:cNvPicPr preferRelativeResize="0"/>
          <p:nvPr/>
        </p:nvPicPr>
        <p:blipFill rotWithShape="1">
          <a:blip r:embed="rId1">
            <a:alphaModFix/>
          </a:blip>
          <a:srcRect b="0" l="0" r="0" t="0"/>
          <a:stretch/>
        </p:blipFill>
        <p:spPr>
          <a:xfrm>
            <a:off x="8001082" y="4854977"/>
            <a:ext cx="140040" cy="140040"/>
          </a:xfrm>
          <a:prstGeom prst="rect">
            <a:avLst/>
          </a:prstGeom>
          <a:noFill/>
          <a:ln>
            <a:noFill/>
          </a:ln>
        </p:spPr>
      </p:pic>
      <p:sp>
        <p:nvSpPr>
          <p:cNvPr id="3954" name="Google Shape;3954;p60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955" name="Google Shape;3955;p601"/>
          <p:cNvSpPr txBox="1"/>
          <p:nvPr/>
        </p:nvSpPr>
        <p:spPr>
          <a:xfrm>
            <a:off x="485051" y="4771125"/>
            <a:ext cx="5351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lang="en" sz="800">
                <a:solidFill>
                  <a:schemeClr val="accent5"/>
                </a:solidFill>
                <a:latin typeface="DM Sans"/>
                <a:ea typeface="DM Sans"/>
                <a:cs typeface="DM Sans"/>
                <a:sym typeface="DM Sans"/>
              </a:rPr>
              <a:t>Databricks Confidential &amp; Proprietary - do not share without explicit Databricks prior permission</a:t>
            </a:r>
            <a:endParaRPr b="0" i="0" sz="8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 id="2147484249" r:id="rId18"/>
    <p:sldLayoutId id="2147484250" r:id="rId19"/>
    <p:sldLayoutId id="2147484251" r:id="rId20"/>
    <p:sldLayoutId id="2147484252" r:id="rId21"/>
    <p:sldLayoutId id="2147484253" r:id="rId22"/>
    <p:sldLayoutId id="2147484254" r:id="rId23"/>
    <p:sldLayoutId id="2147484255" r:id="rId24"/>
    <p:sldLayoutId id="2147484256" r:id="rId25"/>
    <p:sldLayoutId id="2147484257" r:id="rId26"/>
    <p:sldLayoutId id="2147484258" r:id="rId27"/>
    <p:sldLayoutId id="2147484259" r:id="rId28"/>
    <p:sldLayoutId id="2147484260" r:id="rId29"/>
    <p:sldLayoutId id="2147484261" r:id="rId30"/>
    <p:sldLayoutId id="2147484262" r:id="rId31"/>
    <p:sldLayoutId id="2147484263" r:id="rId32"/>
    <p:sldLayoutId id="2147484264" r:id="rId33"/>
    <p:sldLayoutId id="2147484265" r:id="rId34"/>
    <p:sldLayoutId id="2147484266" r:id="rId35"/>
    <p:sldLayoutId id="2147484267" r:id="rId36"/>
    <p:sldLayoutId id="2147484268" r:id="rId37"/>
    <p:sldLayoutId id="2147484269" r:id="rId38"/>
    <p:sldLayoutId id="2147484270" r:id="rId39"/>
    <p:sldLayoutId id="2147484271" r:id="rId40"/>
    <p:sldLayoutId id="2147484272" r:id="rId41"/>
    <p:sldLayoutId id="2147484273" r:id="rId42"/>
    <p:sldLayoutId id="2147484274" r:id="rId43"/>
    <p:sldLayoutId id="2147484275" r:id="rId44"/>
    <p:sldLayoutId id="2147484276" r:id="rId45"/>
    <p:sldLayoutId id="2147484277" r:id="rId46"/>
    <p:sldLayoutId id="2147484278" r:id="rId47"/>
    <p:sldLayoutId id="2147484279" r:id="rId48"/>
    <p:sldLayoutId id="2147484280" r:id="rId49"/>
    <p:sldLayoutId id="2147484281" r:id="rId50"/>
    <p:sldLayoutId id="2147484282" r:id="rId51"/>
    <p:sldLayoutId id="2147484283" r:id="rId52"/>
    <p:sldLayoutId id="2147484284" r:id="rId53"/>
    <p:sldLayoutId id="2147484285" r:id="rId54"/>
    <p:sldLayoutId id="2147484286" r:id="rId55"/>
    <p:sldLayoutId id="2147484287" r:id="rId56"/>
    <p:sldLayoutId id="2147484288" r:id="rId57"/>
    <p:sldLayoutId id="2147484289" r:id="rId58"/>
    <p:sldLayoutId id="2147484290" r:id="rId59"/>
    <p:sldLayoutId id="2147484291" r:id="rId60"/>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7" name="Shape 4427"/>
        <p:cNvGrpSpPr/>
        <p:nvPr/>
      </p:nvGrpSpPr>
      <p:grpSpPr>
        <a:xfrm>
          <a:off x="0" y="0"/>
          <a:ext cx="0" cy="0"/>
          <a:chOff x="0" y="0"/>
          <a:chExt cx="0" cy="0"/>
        </a:xfrm>
      </p:grpSpPr>
      <p:sp>
        <p:nvSpPr>
          <p:cNvPr id="4428" name="Google Shape;4428;p661"/>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429" name="Google Shape;4429;p661"/>
          <p:cNvSpPr txBox="1"/>
          <p:nvPr>
            <p:ph idx="1" type="body"/>
          </p:nvPr>
        </p:nvSpPr>
        <p:spPr>
          <a:xfrm>
            <a:off x="548640" y="1019555"/>
            <a:ext cx="8044500" cy="3613200"/>
          </a:xfrm>
          <a:prstGeom prst="rect">
            <a:avLst/>
          </a:prstGeom>
          <a:noFill/>
          <a:ln>
            <a:noFill/>
          </a:ln>
        </p:spPr>
        <p:txBody>
          <a:bodyPr anchorCtr="0" anchor="t" bIns="0" lIns="0" spcFirstLastPara="1" rIns="0" wrap="square" tIns="0">
            <a:normAutofit/>
          </a:bodyPr>
          <a:lstStyle>
            <a:lvl1pPr indent="-342900" lvl="0" marL="457200" marR="0" algn="l">
              <a:lnSpc>
                <a:spcPct val="100000"/>
              </a:lnSpc>
              <a:spcBef>
                <a:spcPts val="800"/>
              </a:spcBef>
              <a:spcAft>
                <a:spcPts val="0"/>
              </a:spcAft>
              <a:buClr>
                <a:schemeClr val="dk2"/>
              </a:buClr>
              <a:buSzPts val="1800"/>
              <a:buFont typeface="Arial"/>
              <a:buChar char="•"/>
              <a:defRPr b="0" i="0" sz="1800" u="none" cap="none" strike="noStrike">
                <a:solidFill>
                  <a:schemeClr val="dk1"/>
                </a:solidFill>
                <a:latin typeface="DM Sans"/>
                <a:ea typeface="DM Sans"/>
                <a:cs typeface="DM Sans"/>
                <a:sym typeface="DM Sans"/>
              </a:defRPr>
            </a:lvl1pPr>
            <a:lvl2pPr indent="-323850" lvl="1" marL="914400" marR="0" algn="l">
              <a:lnSpc>
                <a:spcPct val="100000"/>
              </a:lnSpc>
              <a:spcBef>
                <a:spcPts val="400"/>
              </a:spcBef>
              <a:spcAft>
                <a:spcPts val="0"/>
              </a:spcAft>
              <a:buClr>
                <a:schemeClr val="dk2"/>
              </a:buClr>
              <a:buSzPts val="1500"/>
              <a:buFont typeface="Arial"/>
              <a:buChar char="•"/>
              <a:defRPr b="0" i="0" sz="1500" u="none" cap="none" strike="noStrike">
                <a:solidFill>
                  <a:schemeClr val="dk1"/>
                </a:solidFill>
                <a:latin typeface="DM Sans"/>
                <a:ea typeface="DM Sans"/>
                <a:cs typeface="DM Sans"/>
                <a:sym typeface="DM Sans"/>
              </a:defRPr>
            </a:lvl2pPr>
            <a:lvl3pPr indent="-317500" lvl="2" marL="1371600" marR="0" algn="l">
              <a:lnSpc>
                <a:spcPct val="100000"/>
              </a:lnSpc>
              <a:spcBef>
                <a:spcPts val="400"/>
              </a:spcBef>
              <a:spcAft>
                <a:spcPts val="0"/>
              </a:spcAft>
              <a:buClr>
                <a:schemeClr val="dk2"/>
              </a:buClr>
              <a:buSzPts val="1400"/>
              <a:buFont typeface="Arial"/>
              <a:buChar char="•"/>
              <a:defRPr b="0" i="0" sz="1400" u="none" cap="none" strike="noStrike">
                <a:solidFill>
                  <a:schemeClr val="dk1"/>
                </a:solidFill>
                <a:latin typeface="DM Sans"/>
                <a:ea typeface="DM Sans"/>
                <a:cs typeface="DM Sans"/>
                <a:sym typeface="DM Sans"/>
              </a:defRPr>
            </a:lvl3pPr>
            <a:lvl4pPr indent="-304800" lvl="3" marL="1828800" marR="0" algn="l">
              <a:lnSpc>
                <a:spcPct val="100000"/>
              </a:lnSpc>
              <a:spcBef>
                <a:spcPts val="400"/>
              </a:spcBef>
              <a:spcAft>
                <a:spcPts val="0"/>
              </a:spcAft>
              <a:buClr>
                <a:schemeClr val="dk2"/>
              </a:buClr>
              <a:buSzPts val="1200"/>
              <a:buFont typeface="Arial"/>
              <a:buChar char="•"/>
              <a:defRPr b="0" i="0" sz="1200" u="none" cap="none" strike="noStrike">
                <a:solidFill>
                  <a:schemeClr val="dk1"/>
                </a:solidFill>
                <a:latin typeface="DM Sans"/>
                <a:ea typeface="DM Sans"/>
                <a:cs typeface="DM Sans"/>
                <a:sym typeface="DM Sans"/>
              </a:defRPr>
            </a:lvl4pPr>
            <a:lvl5pPr indent="-304800" lvl="4" marL="2286000" marR="0" algn="l">
              <a:lnSpc>
                <a:spcPct val="100000"/>
              </a:lnSpc>
              <a:spcBef>
                <a:spcPts val="400"/>
              </a:spcBef>
              <a:spcAft>
                <a:spcPts val="0"/>
              </a:spcAft>
              <a:buClr>
                <a:schemeClr val="dk2"/>
              </a:buClr>
              <a:buSzPts val="1200"/>
              <a:buFont typeface="Arial"/>
              <a:buChar char="•"/>
              <a:defRPr b="0" i="0" sz="1200" u="none" cap="none" strike="noStrike">
                <a:solidFill>
                  <a:schemeClr val="dk1"/>
                </a:solidFill>
                <a:latin typeface="DM Sans"/>
                <a:ea typeface="DM Sans"/>
                <a:cs typeface="DM Sans"/>
                <a:sym typeface="DM Sans"/>
              </a:defRPr>
            </a:lvl5pPr>
            <a:lvl6pPr indent="-317500" lvl="5" marL="2743200" marR="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DM Sans"/>
                <a:ea typeface="DM Sans"/>
                <a:cs typeface="DM Sans"/>
                <a:sym typeface="DM Sans"/>
              </a:defRPr>
            </a:lvl6pPr>
            <a:lvl7pPr indent="-317500" lvl="6" marL="3200400" marR="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DM Sans"/>
                <a:ea typeface="DM Sans"/>
                <a:cs typeface="DM Sans"/>
                <a:sym typeface="DM Sans"/>
              </a:defRPr>
            </a:lvl7pPr>
            <a:lvl8pPr indent="-317500" lvl="7" marL="3657600" marR="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DM Sans"/>
                <a:ea typeface="DM Sans"/>
                <a:cs typeface="DM Sans"/>
                <a:sym typeface="DM Sans"/>
              </a:defRPr>
            </a:lvl8pPr>
            <a:lvl9pPr indent="-317500" lvl="8" marL="4114800" marR="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DM Sans"/>
                <a:ea typeface="DM Sans"/>
                <a:cs typeface="DM Sans"/>
                <a:sym typeface="DM Sans"/>
              </a:defRPr>
            </a:lvl9pPr>
          </a:lstStyle>
          <a:p/>
        </p:txBody>
      </p:sp>
      <p:pic>
        <p:nvPicPr>
          <p:cNvPr id="4430" name="Google Shape;4430;p661"/>
          <p:cNvPicPr preferRelativeResize="0"/>
          <p:nvPr/>
        </p:nvPicPr>
        <p:blipFill rotWithShape="1">
          <a:blip r:embed="rId1">
            <a:alphaModFix/>
          </a:blip>
          <a:srcRect b="0" l="0" r="0" t="0"/>
          <a:stretch/>
        </p:blipFill>
        <p:spPr>
          <a:xfrm>
            <a:off x="8375272" y="4852097"/>
            <a:ext cx="140077" cy="140040"/>
          </a:xfrm>
          <a:prstGeom prst="rect">
            <a:avLst/>
          </a:prstGeom>
          <a:noFill/>
          <a:ln>
            <a:noFill/>
          </a:ln>
        </p:spPr>
      </p:pic>
      <p:sp>
        <p:nvSpPr>
          <p:cNvPr id="4431" name="Google Shape;4431;p661"/>
          <p:cNvSpPr txBox="1"/>
          <p:nvPr>
            <p:ph idx="12" type="sldNum"/>
          </p:nvPr>
        </p:nvSpPr>
        <p:spPr>
          <a:xfrm>
            <a:off x="8556788" y="4852089"/>
            <a:ext cx="548700" cy="139800"/>
          </a:xfrm>
          <a:prstGeom prst="rect">
            <a:avLst/>
          </a:prstGeom>
          <a:noFill/>
          <a:ln>
            <a:noFill/>
          </a:ln>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3" r:id="rId13"/>
    <p:sldLayoutId id="2147484304" r:id="rId14"/>
    <p:sldLayoutId id="2147484305" r:id="rId15"/>
    <p:sldLayoutId id="2147484306" r:id="rId16"/>
    <p:sldLayoutId id="2147484307" r:id="rId17"/>
    <p:sldLayoutId id="2147484308" r:id="rId18"/>
    <p:sldLayoutId id="2147484309" r:id="rId19"/>
    <p:sldLayoutId id="2147484310" r:id="rId20"/>
    <p:sldLayoutId id="2147484311" r:id="rId21"/>
    <p:sldLayoutId id="2147484312" r:id="rId22"/>
    <p:sldLayoutId id="2147484313" r:id="rId23"/>
    <p:sldLayoutId id="2147484314" r:id="rId24"/>
    <p:sldLayoutId id="2147484315" r:id="rId25"/>
    <p:sldLayoutId id="2147484316" r:id="rId26"/>
    <p:sldLayoutId id="2147484317" r:id="rId27"/>
    <p:sldLayoutId id="2147484318" r:id="rId28"/>
    <p:sldLayoutId id="2147484319" r:id="rId29"/>
    <p:sldLayoutId id="2147484320" r:id="rId30"/>
    <p:sldLayoutId id="2147484321" r:id="rId31"/>
    <p:sldLayoutId id="2147484322" r:id="rId32"/>
    <p:sldLayoutId id="2147484323" r:id="rId33"/>
    <p:sldLayoutId id="2147484324" r:id="rId34"/>
    <p:sldLayoutId id="2147484325" r:id="rId35"/>
    <p:sldLayoutId id="2147484326" r:id="rId36"/>
    <p:sldLayoutId id="2147484327" r:id="rId37"/>
    <p:sldLayoutId id="2147484328" r:id="rId38"/>
    <p:sldLayoutId id="2147484329" r:id="rId39"/>
    <p:sldLayoutId id="2147484330" r:id="rId40"/>
    <p:sldLayoutId id="2147484331" r:id="rId41"/>
    <p:sldLayoutId id="2147484332"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81" name="Shape 4681"/>
        <p:cNvGrpSpPr/>
        <p:nvPr/>
      </p:nvGrpSpPr>
      <p:grpSpPr>
        <a:xfrm>
          <a:off x="0" y="0"/>
          <a:ext cx="0" cy="0"/>
          <a:chOff x="0" y="0"/>
          <a:chExt cx="0" cy="0"/>
        </a:xfrm>
      </p:grpSpPr>
      <p:sp>
        <p:nvSpPr>
          <p:cNvPr id="4682" name="Google Shape;4682;p703"/>
          <p:cNvSpPr txBox="1"/>
          <p:nvPr/>
        </p:nvSpPr>
        <p:spPr>
          <a:xfrm>
            <a:off x="485063" y="4771125"/>
            <a:ext cx="4034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18794"/>
                </a:solidFill>
                <a:latin typeface="DM Sans"/>
                <a:ea typeface="DM Sans"/>
                <a:cs typeface="DM Sans"/>
                <a:sym typeface="DM Sans"/>
              </a:rPr>
              <a:t>©202</a:t>
            </a:r>
            <a:r>
              <a:rPr lang="en" sz="800">
                <a:solidFill>
                  <a:srgbClr val="618794"/>
                </a:solidFill>
                <a:latin typeface="DM Sans"/>
                <a:ea typeface="DM Sans"/>
                <a:cs typeface="DM Sans"/>
                <a:sym typeface="DM Sans"/>
              </a:rPr>
              <a:t>5 </a:t>
            </a:r>
            <a:r>
              <a:rPr b="0" i="0" lang="en" sz="800" u="none" cap="none" strike="noStrike">
                <a:solidFill>
                  <a:srgbClr val="618794"/>
                </a:solidFill>
                <a:latin typeface="DM Sans"/>
                <a:ea typeface="DM Sans"/>
                <a:cs typeface="DM Sans"/>
                <a:sym typeface="DM Sans"/>
              </a:rPr>
              <a:t>Databricks Inc. — All rights reserved</a:t>
            </a:r>
            <a:endParaRPr b="0" i="0" sz="800" u="none" cap="none" strike="noStrike">
              <a:solidFill>
                <a:srgbClr val="618794"/>
              </a:solidFill>
              <a:latin typeface="DM Sans"/>
              <a:ea typeface="DM Sans"/>
              <a:cs typeface="DM Sans"/>
              <a:sym typeface="DM Sans"/>
            </a:endParaRPr>
          </a:p>
        </p:txBody>
      </p:sp>
      <p:pic>
        <p:nvPicPr>
          <p:cNvPr id="4683" name="Google Shape;4683;p703"/>
          <p:cNvPicPr preferRelativeResize="0"/>
          <p:nvPr/>
        </p:nvPicPr>
        <p:blipFill rotWithShape="1">
          <a:blip r:embed="rId1">
            <a:alphaModFix/>
          </a:blip>
          <a:srcRect b="0" l="0" r="0" t="0"/>
          <a:stretch/>
        </p:blipFill>
        <p:spPr>
          <a:xfrm>
            <a:off x="8001327" y="4854977"/>
            <a:ext cx="140005" cy="140005"/>
          </a:xfrm>
          <a:prstGeom prst="rect">
            <a:avLst/>
          </a:prstGeom>
          <a:noFill/>
          <a:ln>
            <a:noFill/>
          </a:ln>
        </p:spPr>
      </p:pic>
      <p:sp>
        <p:nvSpPr>
          <p:cNvPr id="4684" name="Google Shape;4684;p703"/>
          <p:cNvSpPr txBox="1"/>
          <p:nvPr>
            <p:ph idx="12" type="sldNum"/>
          </p:nvPr>
        </p:nvSpPr>
        <p:spPr>
          <a:xfrm>
            <a:off x="832567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685" name="Google Shape;4685;p703"/>
          <p:cNvSpPr txBox="1"/>
          <p:nvPr>
            <p:ph type="title"/>
          </p:nvPr>
        </p:nvSpPr>
        <p:spPr>
          <a:xfrm>
            <a:off x="562098" y="401699"/>
            <a:ext cx="78867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rgbClr val="000000"/>
              </a:buClr>
              <a:buSzPts val="1100"/>
              <a:buFont typeface="Arial"/>
              <a:buNone/>
              <a:defRPr b="0" i="0" sz="3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686" name="Google Shape;4686;p703"/>
          <p:cNvSpPr txBox="1"/>
          <p:nvPr>
            <p:ph idx="1" type="body"/>
          </p:nvPr>
        </p:nvSpPr>
        <p:spPr>
          <a:xfrm>
            <a:off x="571524" y="1491625"/>
            <a:ext cx="78867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b="0" i="0" sz="18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Clr>
                <a:schemeClr val="lt1"/>
              </a:buClr>
              <a:buSzPts val="1100"/>
              <a:buFont typeface="Arial"/>
              <a:buNone/>
              <a:defRPr b="0" i="0" sz="15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Clr>
                <a:schemeClr val="lt1"/>
              </a:buClr>
              <a:buSzPts val="1100"/>
              <a:buFont typeface="Arial"/>
              <a:buNone/>
              <a:defRPr b="0" i="0" sz="12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Clr>
                <a:schemeClr val="lt1"/>
              </a:buClr>
              <a:buSzPts val="1100"/>
              <a:buFont typeface="Arial"/>
              <a:buNone/>
              <a:defRPr b="0" i="0" sz="12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Clr>
                <a:schemeClr val="lt1"/>
              </a:buClr>
              <a:buSzPts val="1100"/>
              <a:buFont typeface="Arial"/>
              <a:buNone/>
              <a:defRPr b="0" i="0" sz="12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 id="2147484360" r:id="rId29"/>
    <p:sldLayoutId id="2147484361" r:id="rId30"/>
    <p:sldLayoutId id="2147484362" r:id="rId31"/>
    <p:sldLayoutId id="2147484363" r:id="rId32"/>
    <p:sldLayoutId id="2147484364" r:id="rId33"/>
    <p:sldLayoutId id="2147484365" r:id="rId34"/>
    <p:sldLayoutId id="2147484366" r:id="rId35"/>
    <p:sldLayoutId id="2147484367" r:id="rId36"/>
    <p:sldLayoutId id="2147484368" r:id="rId37"/>
    <p:sldLayoutId id="2147484369" r:id="rId38"/>
    <p:sldLayoutId id="2147484370" r:id="rId39"/>
    <p:sldLayoutId id="2147484371" r:id="rId40"/>
    <p:sldLayoutId id="2147484372" r:id="rId41"/>
    <p:sldLayoutId id="2147484373" r:id="rId42"/>
    <p:sldLayoutId id="2147484374" r:id="rId43"/>
    <p:sldLayoutId id="2147484375" r:id="rId44"/>
    <p:sldLayoutId id="2147484376"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2" name="Shape 5002"/>
        <p:cNvGrpSpPr/>
        <p:nvPr/>
      </p:nvGrpSpPr>
      <p:grpSpPr>
        <a:xfrm>
          <a:off x="0" y="0"/>
          <a:ext cx="0" cy="0"/>
          <a:chOff x="0" y="0"/>
          <a:chExt cx="0" cy="0"/>
        </a:xfrm>
      </p:grpSpPr>
      <p:sp>
        <p:nvSpPr>
          <p:cNvPr id="5003" name="Google Shape;5003;p74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004" name="Google Shape;5004;p748"/>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005" name="Google Shape;5005;p748"/>
          <p:cNvSpPr txBox="1"/>
          <p:nvPr/>
        </p:nvSpPr>
        <p:spPr>
          <a:xfrm>
            <a:off x="485042" y="4771125"/>
            <a:ext cx="4034100" cy="307800"/>
          </a:xfrm>
          <a:prstGeom prst="rect">
            <a:avLst/>
          </a:prstGeom>
          <a:noFill/>
          <a:ln>
            <a:noFill/>
          </a:ln>
        </p:spPr>
        <p:txBody>
          <a:bodyPr anchorCtr="0" anchor="t" bIns="91400" lIns="91400" spcFirstLastPara="1" rIns="91400" wrap="square" tIns="91400">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©2023 Databricks Inc. — All rights reserved</a:t>
            </a:r>
            <a:endParaRPr sz="800">
              <a:solidFill>
                <a:schemeClr val="accent5"/>
              </a:solidFill>
              <a:latin typeface="DM Sans"/>
              <a:ea typeface="DM Sans"/>
              <a:cs typeface="DM Sans"/>
              <a:sym typeface="DM Sans"/>
            </a:endParaRPr>
          </a:p>
        </p:txBody>
      </p:sp>
      <p:pic>
        <p:nvPicPr>
          <p:cNvPr id="5006" name="Google Shape;5006;p748"/>
          <p:cNvPicPr preferRelativeResize="0"/>
          <p:nvPr/>
        </p:nvPicPr>
        <p:blipFill>
          <a:blip r:embed="rId1">
            <a:alphaModFix/>
          </a:blip>
          <a:stretch>
            <a:fillRect/>
          </a:stretch>
        </p:blipFill>
        <p:spPr>
          <a:xfrm>
            <a:off x="8001000" y="4854977"/>
            <a:ext cx="140040" cy="140040"/>
          </a:xfrm>
          <a:prstGeom prst="rect">
            <a:avLst/>
          </a:prstGeom>
          <a:noFill/>
          <a:ln>
            <a:noFill/>
          </a:ln>
        </p:spPr>
      </p:pic>
      <p:sp>
        <p:nvSpPr>
          <p:cNvPr id="5007" name="Google Shape;5007;p748"/>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lvl="0" algn="r">
              <a:buNone/>
              <a:defRPr sz="800">
                <a:solidFill>
                  <a:schemeClr val="accent5"/>
                </a:solidFill>
                <a:latin typeface="DM Sans"/>
                <a:ea typeface="DM Sans"/>
                <a:cs typeface="DM Sans"/>
                <a:sym typeface="DM Sans"/>
              </a:defRPr>
            </a:lvl1pPr>
            <a:lvl2pPr lvl="1" algn="r">
              <a:buNone/>
              <a:defRPr sz="800">
                <a:solidFill>
                  <a:schemeClr val="accent5"/>
                </a:solidFill>
                <a:latin typeface="DM Sans"/>
                <a:ea typeface="DM Sans"/>
                <a:cs typeface="DM Sans"/>
                <a:sym typeface="DM Sans"/>
              </a:defRPr>
            </a:lvl2pPr>
            <a:lvl3pPr lvl="2" algn="r">
              <a:buNone/>
              <a:defRPr sz="800">
                <a:solidFill>
                  <a:schemeClr val="accent5"/>
                </a:solidFill>
                <a:latin typeface="DM Sans"/>
                <a:ea typeface="DM Sans"/>
                <a:cs typeface="DM Sans"/>
                <a:sym typeface="DM Sans"/>
              </a:defRPr>
            </a:lvl3pPr>
            <a:lvl4pPr lvl="3" algn="r">
              <a:buNone/>
              <a:defRPr sz="800">
                <a:solidFill>
                  <a:schemeClr val="accent5"/>
                </a:solidFill>
                <a:latin typeface="DM Sans"/>
                <a:ea typeface="DM Sans"/>
                <a:cs typeface="DM Sans"/>
                <a:sym typeface="DM Sans"/>
              </a:defRPr>
            </a:lvl4pPr>
            <a:lvl5pPr lvl="4" algn="r">
              <a:buNone/>
              <a:defRPr sz="800">
                <a:solidFill>
                  <a:schemeClr val="accent5"/>
                </a:solidFill>
                <a:latin typeface="DM Sans"/>
                <a:ea typeface="DM Sans"/>
                <a:cs typeface="DM Sans"/>
                <a:sym typeface="DM Sans"/>
              </a:defRPr>
            </a:lvl5pPr>
            <a:lvl6pPr lvl="5" algn="r">
              <a:buNone/>
              <a:defRPr sz="800">
                <a:solidFill>
                  <a:schemeClr val="accent5"/>
                </a:solidFill>
                <a:latin typeface="DM Sans"/>
                <a:ea typeface="DM Sans"/>
                <a:cs typeface="DM Sans"/>
                <a:sym typeface="DM Sans"/>
              </a:defRPr>
            </a:lvl6pPr>
            <a:lvl7pPr lvl="6" algn="r">
              <a:buNone/>
              <a:defRPr sz="800">
                <a:solidFill>
                  <a:schemeClr val="accent5"/>
                </a:solidFill>
                <a:latin typeface="DM Sans"/>
                <a:ea typeface="DM Sans"/>
                <a:cs typeface="DM Sans"/>
                <a:sym typeface="DM Sans"/>
              </a:defRPr>
            </a:lvl7pPr>
            <a:lvl8pPr lvl="7" algn="r">
              <a:buNone/>
              <a:defRPr sz="800">
                <a:solidFill>
                  <a:schemeClr val="accent5"/>
                </a:solidFill>
                <a:latin typeface="DM Sans"/>
                <a:ea typeface="DM Sans"/>
                <a:cs typeface="DM Sans"/>
                <a:sym typeface="DM Sans"/>
              </a:defRPr>
            </a:lvl8pPr>
            <a:lvl9pPr lvl="8"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008" name="Google Shape;5008;p748"/>
          <p:cNvSpPr txBox="1"/>
          <p:nvPr/>
        </p:nvSpPr>
        <p:spPr>
          <a:xfrm>
            <a:off x="4792381" y="4771125"/>
            <a:ext cx="3187800" cy="307800"/>
          </a:xfrm>
          <a:prstGeom prst="rect">
            <a:avLst/>
          </a:prstGeom>
          <a:noFill/>
          <a:ln>
            <a:noFill/>
          </a:ln>
        </p:spPr>
        <p:txBody>
          <a:bodyPr anchorCtr="0" anchor="t" bIns="91400" lIns="91400" spcFirstLastPara="1" rIns="91400" wrap="square" tIns="91400">
            <a:spAutoFit/>
          </a:bodyPr>
          <a:lstStyle/>
          <a:p>
            <a:pPr indent="0" lvl="0" marL="0" rtl="0" algn="r">
              <a:spcBef>
                <a:spcPts val="0"/>
              </a:spcBef>
              <a:spcAft>
                <a:spcPts val="0"/>
              </a:spcAft>
              <a:buNone/>
            </a:pPr>
            <a:r>
              <a:rPr lang="en" sz="800">
                <a:solidFill>
                  <a:schemeClr val="accent5"/>
                </a:solidFill>
                <a:latin typeface="DM Sans"/>
                <a:ea typeface="DM Sans"/>
                <a:cs typeface="DM Sans"/>
                <a:sym typeface="DM Sans"/>
              </a:rPr>
              <a:t>Confidential and Proprietary</a:t>
            </a:r>
            <a:endParaRPr sz="800">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 id="2147484393" r:id="rId18"/>
    <p:sldLayoutId id="2147484394" r:id="rId19"/>
    <p:sldLayoutId id="2147484395" r:id="rId20"/>
    <p:sldLayoutId id="2147484396" r:id="rId21"/>
    <p:sldLayoutId id="2147484397" r:id="rId22"/>
    <p:sldLayoutId id="2147484398" r:id="rId23"/>
    <p:sldLayoutId id="2147484399" r:id="rId24"/>
    <p:sldLayoutId id="2147484400" r:id="rId25"/>
    <p:sldLayoutId id="2147484401" r:id="rId26"/>
    <p:sldLayoutId id="2147484402" r:id="rId27"/>
    <p:sldLayoutId id="2147484403" r:id="rId28"/>
    <p:sldLayoutId id="2147484404" r:id="rId29"/>
    <p:sldLayoutId id="2147484405" r:id="rId30"/>
    <p:sldLayoutId id="2147484406" r:id="rId31"/>
    <p:sldLayoutId id="2147484407" r:id="rId32"/>
    <p:sldLayoutId id="2147484408" r:id="rId33"/>
    <p:sldLayoutId id="2147484409" r:id="rId34"/>
    <p:sldLayoutId id="2147484410" r:id="rId35"/>
    <p:sldLayoutId id="2147484411" r:id="rId36"/>
    <p:sldLayoutId id="2147484412" r:id="rId37"/>
    <p:sldLayoutId id="2147484413" r:id="rId38"/>
    <p:sldLayoutId id="2147484414" r:id="rId39"/>
    <p:sldLayoutId id="2147484415" r:id="rId40"/>
    <p:sldLayoutId id="2147484416" r:id="rId41"/>
    <p:sldLayoutId id="2147484417" r:id="rId42"/>
    <p:sldLayoutId id="2147484418" r:id="rId43"/>
    <p:sldLayoutId id="2147484419" r:id="rId44"/>
    <p:sldLayoutId id="2147484420" r:id="rId45"/>
    <p:sldLayoutId id="2147484421" r:id="rId46"/>
    <p:sldLayoutId id="2147484422" r:id="rId47"/>
    <p:sldLayoutId id="2147484423" r:id="rId48"/>
    <p:sldLayoutId id="2147484424" r:id="rId49"/>
    <p:sldLayoutId id="2147484425" r:id="rId50"/>
    <p:sldLayoutId id="2147484426" r:id="rId51"/>
    <p:sldLayoutId id="2147484427" r:id="rId52"/>
    <p:sldLayoutId id="2147484428" r:id="rId53"/>
    <p:sldLayoutId id="2147484429" r:id="rId54"/>
    <p:sldLayoutId id="2147484430" r:id="rId55"/>
    <p:sldLayoutId id="2147484431" r:id="rId56"/>
    <p:sldLayoutId id="2147484432" r:id="rId57"/>
    <p:sldLayoutId id="2147484433" r:id="rId58"/>
    <p:sldLayoutId id="2147484434"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a:t>
            </a:r>
            <a:r>
              <a:rPr lang="en" sz="800">
                <a:solidFill>
                  <a:schemeClr val="accent5"/>
                </a:solidFill>
                <a:latin typeface="DM Sans"/>
                <a:ea typeface="DM Sans"/>
                <a:cs typeface="DM Sans"/>
                <a:sym typeface="DM Sans"/>
              </a:rPr>
              <a:t>4</a:t>
            </a:r>
            <a:r>
              <a:rPr b="0" i="0" lang="en" sz="800" u="none" cap="none" strike="noStrike">
                <a:solidFill>
                  <a:schemeClr val="accent5"/>
                </a:solidFill>
                <a:latin typeface="DM Sans"/>
                <a:ea typeface="DM Sans"/>
                <a:cs typeface="DM Sans"/>
                <a:sym typeface="DM Sans"/>
              </a:rPr>
              <a:t> Databricks Inc. — All rights reserved</a:t>
            </a:r>
            <a:endParaRPr b="0" i="0" sz="800" u="none" cap="none" strike="noStrike">
              <a:solidFill>
                <a:schemeClr val="accent5"/>
              </a:solidFill>
              <a:latin typeface="DM Sans"/>
              <a:ea typeface="DM Sans"/>
              <a:cs typeface="DM Sans"/>
              <a:sym typeface="DM Sans"/>
            </a:endParaRPr>
          </a:p>
        </p:txBody>
      </p:sp>
      <p:pic>
        <p:nvPicPr>
          <p:cNvPr id="52" name="Google Shape;52;p13"/>
          <p:cNvPicPr preferRelativeResize="0"/>
          <p:nvPr/>
        </p:nvPicPr>
        <p:blipFill rotWithShape="1">
          <a:blip r:embed="rId1">
            <a:alphaModFix/>
          </a:blip>
          <a:srcRect b="0" l="0" r="0" t="0"/>
          <a:stretch/>
        </p:blipFill>
        <p:spPr>
          <a:xfrm>
            <a:off x="8001082" y="4854977"/>
            <a:ext cx="140005" cy="140005"/>
          </a:xfrm>
          <a:prstGeom prst="rect">
            <a:avLst/>
          </a:prstGeom>
          <a:noFill/>
          <a:ln>
            <a:noFill/>
          </a:ln>
        </p:spPr>
      </p:pic>
      <p:sp>
        <p:nvSpPr>
          <p:cNvPr id="53" name="Google Shape;53;p1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100"/>
              <a:buNone/>
              <a:defRPr b="0" i="0" sz="3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 type="body"/>
          </p:nvPr>
        </p:nvSpPr>
        <p:spPr>
          <a:xfrm>
            <a:off x="571506"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100"/>
              <a:buNone/>
              <a:defRPr b="0" i="0" sz="18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SzPts val="1100"/>
              <a:buNone/>
              <a:defRPr b="0" i="0" sz="15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89" name="Shape 5389"/>
        <p:cNvGrpSpPr/>
        <p:nvPr/>
      </p:nvGrpSpPr>
      <p:grpSpPr>
        <a:xfrm>
          <a:off x="0" y="0"/>
          <a:ext cx="0" cy="0"/>
          <a:chOff x="0" y="0"/>
          <a:chExt cx="0" cy="0"/>
        </a:xfrm>
      </p:grpSpPr>
      <p:sp>
        <p:nvSpPr>
          <p:cNvPr id="5390" name="Google Shape;5390;p80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91" name="Google Shape;5391;p807"/>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5392" name="Google Shape;5392;p807"/>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©2022 Databricks Inc. — Confidential &amp; Subject to Change</a:t>
            </a:r>
            <a:endParaRPr b="0" i="0" sz="800" u="none" cap="none" strike="noStrike">
              <a:solidFill>
                <a:schemeClr val="accent5"/>
              </a:solidFill>
              <a:latin typeface="DM Sans"/>
              <a:ea typeface="DM Sans"/>
              <a:cs typeface="DM Sans"/>
              <a:sym typeface="DM Sans"/>
            </a:endParaRPr>
          </a:p>
        </p:txBody>
      </p:sp>
      <p:pic>
        <p:nvPicPr>
          <p:cNvPr id="5393" name="Google Shape;5393;p807"/>
          <p:cNvPicPr preferRelativeResize="0"/>
          <p:nvPr/>
        </p:nvPicPr>
        <p:blipFill rotWithShape="1">
          <a:blip r:embed="rId1">
            <a:alphaModFix/>
          </a:blip>
          <a:srcRect b="0" l="0" r="0" t="0"/>
          <a:stretch/>
        </p:blipFill>
        <p:spPr>
          <a:xfrm>
            <a:off x="8001000" y="4854977"/>
            <a:ext cx="140004" cy="140004"/>
          </a:xfrm>
          <a:prstGeom prst="rect">
            <a:avLst/>
          </a:prstGeom>
          <a:noFill/>
          <a:ln>
            <a:noFill/>
          </a:ln>
        </p:spPr>
      </p:pic>
      <p:sp>
        <p:nvSpPr>
          <p:cNvPr id="5394" name="Google Shape;5394;p807"/>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 id="2147484445" r:id="rId12"/>
    <p:sldLayoutId id="2147484446" r:id="rId13"/>
    <p:sldLayoutId id="2147484447" r:id="rId14"/>
    <p:sldLayoutId id="2147484448" r:id="rId15"/>
    <p:sldLayoutId id="2147484449" r:id="rId16"/>
    <p:sldLayoutId id="2147484450" r:id="rId17"/>
    <p:sldLayoutId id="2147484451" r:id="rId18"/>
    <p:sldLayoutId id="2147484452"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462" r:id="rId29"/>
    <p:sldLayoutId id="2147484463" r:id="rId30"/>
    <p:sldLayoutId id="2147484464"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28" name="Shape 5628"/>
        <p:cNvGrpSpPr/>
        <p:nvPr/>
      </p:nvGrpSpPr>
      <p:grpSpPr>
        <a:xfrm>
          <a:off x="0" y="0"/>
          <a:ext cx="0" cy="0"/>
          <a:chOff x="0" y="0"/>
          <a:chExt cx="0" cy="0"/>
        </a:xfrm>
      </p:grpSpPr>
      <p:sp>
        <p:nvSpPr>
          <p:cNvPr id="5629" name="Google Shape;5629;p838"/>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Font typeface="DM Sans Medium"/>
              <a:buNone/>
              <a:defRPr b="0" i="0" sz="30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630" name="Google Shape;5630;p838"/>
          <p:cNvSpPr txBox="1"/>
          <p:nvPr>
            <p:ph idx="1" type="body"/>
          </p:nvPr>
        </p:nvSpPr>
        <p:spPr>
          <a:xfrm>
            <a:off x="548640" y="1019555"/>
            <a:ext cx="8044500" cy="3613200"/>
          </a:xfrm>
          <a:prstGeom prst="rect">
            <a:avLst/>
          </a:prstGeom>
          <a:noFill/>
          <a:ln>
            <a:noFill/>
          </a:ln>
        </p:spPr>
        <p:txBody>
          <a:bodyPr anchorCtr="0" anchor="t" bIns="0" lIns="0" spcFirstLastPara="1" rIns="0" wrap="square" tIns="0">
            <a:normAutofit/>
          </a:bodyPr>
          <a:lstStyle>
            <a:lvl1pPr indent="-342900" lvl="0" marL="457200" marR="0" algn="l">
              <a:lnSpc>
                <a:spcPct val="90000"/>
              </a:lnSpc>
              <a:spcBef>
                <a:spcPts val="800"/>
              </a:spcBef>
              <a:spcAft>
                <a:spcPts val="0"/>
              </a:spcAft>
              <a:buClr>
                <a:schemeClr val="dk2"/>
              </a:buClr>
              <a:buSzPts val="1800"/>
              <a:buFont typeface="Arial"/>
              <a:buChar char="•"/>
              <a:defRPr b="0" i="0" sz="1800" u="none" cap="none" strike="noStrike">
                <a:solidFill>
                  <a:schemeClr val="lt1"/>
                </a:solidFill>
                <a:latin typeface="DM Sans"/>
                <a:ea typeface="DM Sans"/>
                <a:cs typeface="DM Sans"/>
                <a:sym typeface="DM Sans"/>
              </a:defRPr>
            </a:lvl1pPr>
            <a:lvl2pPr indent="-323850" lvl="1" marL="914400" marR="0" algn="l">
              <a:lnSpc>
                <a:spcPct val="90000"/>
              </a:lnSpc>
              <a:spcBef>
                <a:spcPts val="400"/>
              </a:spcBef>
              <a:spcAft>
                <a:spcPts val="0"/>
              </a:spcAft>
              <a:buClr>
                <a:schemeClr val="lt2"/>
              </a:buClr>
              <a:buSzPts val="1500"/>
              <a:buFont typeface="Arial"/>
              <a:buChar char="•"/>
              <a:defRPr b="0" i="0" sz="1500" u="none" cap="none" strike="noStrike">
                <a:solidFill>
                  <a:schemeClr val="lt1"/>
                </a:solidFill>
                <a:latin typeface="DM Sans"/>
                <a:ea typeface="DM Sans"/>
                <a:cs typeface="DM Sans"/>
                <a:sym typeface="DM Sans"/>
              </a:defRPr>
            </a:lvl2pPr>
            <a:lvl3pPr indent="-317500" lvl="2" marL="1371600" marR="0" algn="l">
              <a:lnSpc>
                <a:spcPct val="90000"/>
              </a:lnSpc>
              <a:spcBef>
                <a:spcPts val="400"/>
              </a:spcBef>
              <a:spcAft>
                <a:spcPts val="0"/>
              </a:spcAft>
              <a:buClr>
                <a:schemeClr val="lt2"/>
              </a:buClr>
              <a:buSzPts val="1400"/>
              <a:buFont typeface="Arial"/>
              <a:buChar char="•"/>
              <a:defRPr b="0" i="0" sz="1400" u="none" cap="none" strike="noStrike">
                <a:solidFill>
                  <a:schemeClr val="lt1"/>
                </a:solidFill>
                <a:latin typeface="DM Sans"/>
                <a:ea typeface="DM Sans"/>
                <a:cs typeface="DM Sans"/>
                <a:sym typeface="DM Sans"/>
              </a:defRPr>
            </a:lvl3pPr>
            <a:lvl4pPr indent="-304800" lvl="3" marL="1828800" marR="0" algn="l">
              <a:lnSpc>
                <a:spcPct val="90000"/>
              </a:lnSpc>
              <a:spcBef>
                <a:spcPts val="400"/>
              </a:spcBef>
              <a:spcAft>
                <a:spcPts val="0"/>
              </a:spcAft>
              <a:buClr>
                <a:schemeClr val="lt2"/>
              </a:buClr>
              <a:buSzPts val="1200"/>
              <a:buFont typeface="Arial"/>
              <a:buChar char="•"/>
              <a:defRPr b="0" i="0" sz="1200" u="none" cap="none" strike="noStrike">
                <a:solidFill>
                  <a:schemeClr val="lt1"/>
                </a:solidFill>
                <a:latin typeface="DM Sans"/>
                <a:ea typeface="DM Sans"/>
                <a:cs typeface="DM Sans"/>
                <a:sym typeface="DM Sans"/>
              </a:defRPr>
            </a:lvl4pPr>
            <a:lvl5pPr indent="-304800" lvl="4" marL="2286000" marR="0" algn="l">
              <a:lnSpc>
                <a:spcPct val="90000"/>
              </a:lnSpc>
              <a:spcBef>
                <a:spcPts val="400"/>
              </a:spcBef>
              <a:spcAft>
                <a:spcPts val="0"/>
              </a:spcAft>
              <a:buClr>
                <a:schemeClr val="lt2"/>
              </a:buClr>
              <a:buSzPts val="1200"/>
              <a:buFont typeface="Arial"/>
              <a:buChar char="•"/>
              <a:defRPr b="0" i="0" sz="1200" u="none" cap="none" strike="noStrike">
                <a:solidFill>
                  <a:schemeClr val="lt1"/>
                </a:solidFill>
                <a:latin typeface="DM Sans"/>
                <a:ea typeface="DM Sans"/>
                <a:cs typeface="DM Sans"/>
                <a:sym typeface="DM Sans"/>
              </a:defRPr>
            </a:lvl5pPr>
            <a:lvl6pPr indent="-317500" lvl="5" marL="27432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6pPr>
            <a:lvl7pPr indent="-317500" lvl="6" marL="32004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7pPr>
            <a:lvl8pPr indent="-317500" lvl="7" marL="36576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8pPr>
            <a:lvl9pPr indent="-317500" lvl="8" marL="4114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9pPr>
          </a:lstStyle>
          <a:p/>
        </p:txBody>
      </p:sp>
      <p:sp>
        <p:nvSpPr>
          <p:cNvPr id="5631" name="Google Shape;5631;p838"/>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marR="0" algn="r">
              <a:spcBef>
                <a:spcPts val="0"/>
              </a:spcBef>
              <a:buNone/>
              <a:defRPr b="0" i="0" sz="900" u="none" cap="none" strike="noStrike">
                <a:solidFill>
                  <a:schemeClr val="accent5"/>
                </a:solidFill>
                <a:latin typeface="DM Sans"/>
                <a:ea typeface="DM Sans"/>
                <a:cs typeface="DM Sans"/>
                <a:sym typeface="DM Sans"/>
              </a:defRPr>
            </a:lvl1pPr>
            <a:lvl2pPr indent="0" lvl="1" marL="0" marR="0" algn="r">
              <a:spcBef>
                <a:spcPts val="0"/>
              </a:spcBef>
              <a:buNone/>
              <a:defRPr b="0" i="0" sz="900" u="none" cap="none" strike="noStrike">
                <a:solidFill>
                  <a:schemeClr val="accent5"/>
                </a:solidFill>
                <a:latin typeface="DM Sans"/>
                <a:ea typeface="DM Sans"/>
                <a:cs typeface="DM Sans"/>
                <a:sym typeface="DM Sans"/>
              </a:defRPr>
            </a:lvl2pPr>
            <a:lvl3pPr indent="0" lvl="2" marL="0" marR="0" algn="r">
              <a:spcBef>
                <a:spcPts val="0"/>
              </a:spcBef>
              <a:buNone/>
              <a:defRPr b="0" i="0" sz="900" u="none" cap="none" strike="noStrike">
                <a:solidFill>
                  <a:schemeClr val="accent5"/>
                </a:solidFill>
                <a:latin typeface="DM Sans"/>
                <a:ea typeface="DM Sans"/>
                <a:cs typeface="DM Sans"/>
                <a:sym typeface="DM Sans"/>
              </a:defRPr>
            </a:lvl3pPr>
            <a:lvl4pPr indent="0" lvl="3" marL="0" marR="0" algn="r">
              <a:spcBef>
                <a:spcPts val="0"/>
              </a:spcBef>
              <a:buNone/>
              <a:defRPr b="0" i="0" sz="900" u="none" cap="none" strike="noStrike">
                <a:solidFill>
                  <a:schemeClr val="accent5"/>
                </a:solidFill>
                <a:latin typeface="DM Sans"/>
                <a:ea typeface="DM Sans"/>
                <a:cs typeface="DM Sans"/>
                <a:sym typeface="DM Sans"/>
              </a:defRPr>
            </a:lvl4pPr>
            <a:lvl5pPr indent="0" lvl="4" marL="0" marR="0" algn="r">
              <a:spcBef>
                <a:spcPts val="0"/>
              </a:spcBef>
              <a:buNone/>
              <a:defRPr b="0" i="0" sz="900" u="none" cap="none" strike="noStrike">
                <a:solidFill>
                  <a:schemeClr val="accent5"/>
                </a:solidFill>
                <a:latin typeface="DM Sans"/>
                <a:ea typeface="DM Sans"/>
                <a:cs typeface="DM Sans"/>
                <a:sym typeface="DM Sans"/>
              </a:defRPr>
            </a:lvl5pPr>
            <a:lvl6pPr indent="0" lvl="5" marL="0" marR="0" algn="r">
              <a:spcBef>
                <a:spcPts val="0"/>
              </a:spcBef>
              <a:buNone/>
              <a:defRPr b="0" i="0" sz="900" u="none" cap="none" strike="noStrike">
                <a:solidFill>
                  <a:schemeClr val="accent5"/>
                </a:solidFill>
                <a:latin typeface="DM Sans"/>
                <a:ea typeface="DM Sans"/>
                <a:cs typeface="DM Sans"/>
                <a:sym typeface="DM Sans"/>
              </a:defRPr>
            </a:lvl6pPr>
            <a:lvl7pPr indent="0" lvl="6" marL="0" marR="0" algn="r">
              <a:spcBef>
                <a:spcPts val="0"/>
              </a:spcBef>
              <a:buNone/>
              <a:defRPr b="0" i="0" sz="900" u="none" cap="none" strike="noStrike">
                <a:solidFill>
                  <a:schemeClr val="accent5"/>
                </a:solidFill>
                <a:latin typeface="DM Sans"/>
                <a:ea typeface="DM Sans"/>
                <a:cs typeface="DM Sans"/>
                <a:sym typeface="DM Sans"/>
              </a:defRPr>
            </a:lvl7pPr>
            <a:lvl8pPr indent="0" lvl="7" marL="0" marR="0" algn="r">
              <a:spcBef>
                <a:spcPts val="0"/>
              </a:spcBef>
              <a:buNone/>
              <a:defRPr b="0" i="0" sz="900" u="none" cap="none" strike="noStrike">
                <a:solidFill>
                  <a:schemeClr val="accent5"/>
                </a:solidFill>
                <a:latin typeface="DM Sans"/>
                <a:ea typeface="DM Sans"/>
                <a:cs typeface="DM Sans"/>
                <a:sym typeface="DM Sans"/>
              </a:defRPr>
            </a:lvl8pPr>
            <a:lvl9pPr indent="0" lvl="8" marL="0" marR="0" algn="r">
              <a:spcBef>
                <a:spcPts val="0"/>
              </a:spcBef>
              <a:buNone/>
              <a:defRPr b="0" i="0" sz="9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5632" name="Google Shape;5632;p838"/>
          <p:cNvPicPr preferRelativeResize="0"/>
          <p:nvPr/>
        </p:nvPicPr>
        <p:blipFill rotWithShape="1">
          <a:blip r:embed="rId1">
            <a:alphaModFix/>
          </a:blip>
          <a:srcRect b="0" l="0" r="0" t="0"/>
          <a:stretch/>
        </p:blipFill>
        <p:spPr>
          <a:xfrm>
            <a:off x="8375272" y="4852097"/>
            <a:ext cx="140042" cy="140005"/>
          </a:xfrm>
          <a:prstGeom prst="rect">
            <a:avLst/>
          </a:prstGeom>
          <a:noFill/>
          <a:ln>
            <a:noFill/>
          </a:ln>
        </p:spPr>
      </p:pic>
      <p:sp>
        <p:nvSpPr>
          <p:cNvPr id="5633" name="Google Shape;5633;p838"/>
          <p:cNvSpPr txBox="1"/>
          <p:nvPr/>
        </p:nvSpPr>
        <p:spPr>
          <a:xfrm>
            <a:off x="485047" y="4771125"/>
            <a:ext cx="4034700" cy="3078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accent5"/>
              </a:buClr>
              <a:buSzPts val="800"/>
              <a:buFont typeface="DM Sans"/>
              <a:buNone/>
            </a:pPr>
            <a:r>
              <a:rPr b="0" i="0" lang="en" sz="800" u="none" cap="none" strike="noStrike">
                <a:solidFill>
                  <a:schemeClr val="accent5"/>
                </a:solidFill>
                <a:latin typeface="DM Sans"/>
                <a:ea typeface="DM Sans"/>
                <a:cs typeface="DM Sans"/>
                <a:sym typeface="DM Sans"/>
              </a:rPr>
              <a:t>©2023 Databricks Inc. — All rights reserved</a:t>
            </a:r>
            <a:endParaRPr b="0" i="0" sz="8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 id="2147484475" r:id="rId12"/>
    <p:sldLayoutId id="2147484476" r:id="rId13"/>
    <p:sldLayoutId id="2147484477" r:id="rId14"/>
    <p:sldLayoutId id="2147484478" r:id="rId15"/>
    <p:sldLayoutId id="2147484479" r:id="rId16"/>
    <p:sldLayoutId id="2147484480" r:id="rId17"/>
    <p:sldLayoutId id="2147484481" r:id="rId18"/>
    <p:sldLayoutId id="2147484482" r:id="rId19"/>
    <p:sldLayoutId id="2147484483" r:id="rId20"/>
    <p:sldLayoutId id="2147484484" r:id="rId21"/>
    <p:sldLayoutId id="2147484485" r:id="rId22"/>
    <p:sldLayoutId id="2147484486" r:id="rId23"/>
    <p:sldLayoutId id="2147484487" r:id="rId24"/>
    <p:sldLayoutId id="2147484488" r:id="rId25"/>
    <p:sldLayoutId id="2147484489"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5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05" name="Google Shape;305;p50"/>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6" name="Google Shape;306;p50"/>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©2024 Databricks Inc. — All rights reserved</a:t>
            </a:r>
            <a:endParaRPr sz="800">
              <a:solidFill>
                <a:schemeClr val="accent5"/>
              </a:solidFill>
              <a:latin typeface="DM Sans"/>
              <a:ea typeface="DM Sans"/>
              <a:cs typeface="DM Sans"/>
              <a:sym typeface="DM Sans"/>
            </a:endParaRPr>
          </a:p>
        </p:txBody>
      </p:sp>
      <p:pic>
        <p:nvPicPr>
          <p:cNvPr id="307" name="Google Shape;307;p50"/>
          <p:cNvPicPr preferRelativeResize="0"/>
          <p:nvPr/>
        </p:nvPicPr>
        <p:blipFill>
          <a:blip r:embed="rId1">
            <a:alphaModFix/>
          </a:blip>
          <a:stretch>
            <a:fillRect/>
          </a:stretch>
        </p:blipFill>
        <p:spPr>
          <a:xfrm>
            <a:off x="8001000" y="4854977"/>
            <a:ext cx="140040" cy="140040"/>
          </a:xfrm>
          <a:prstGeom prst="rect">
            <a:avLst/>
          </a:prstGeom>
          <a:noFill/>
          <a:ln>
            <a:noFill/>
          </a:ln>
        </p:spPr>
      </p:pic>
      <p:sp>
        <p:nvSpPr>
          <p:cNvPr id="308" name="Google Shape;308;p50"/>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lvl="0" rtl="0" algn="r">
              <a:buNone/>
              <a:defRPr sz="800">
                <a:solidFill>
                  <a:schemeClr val="accent5"/>
                </a:solidFill>
                <a:latin typeface="DM Sans"/>
                <a:ea typeface="DM Sans"/>
                <a:cs typeface="DM Sans"/>
                <a:sym typeface="DM Sans"/>
              </a:defRPr>
            </a:lvl1pPr>
            <a:lvl2pPr lvl="1" rtl="0" algn="r">
              <a:buNone/>
              <a:defRPr sz="800">
                <a:solidFill>
                  <a:schemeClr val="accent5"/>
                </a:solidFill>
                <a:latin typeface="DM Sans"/>
                <a:ea typeface="DM Sans"/>
                <a:cs typeface="DM Sans"/>
                <a:sym typeface="DM Sans"/>
              </a:defRPr>
            </a:lvl2pPr>
            <a:lvl3pPr lvl="2" rtl="0" algn="r">
              <a:buNone/>
              <a:defRPr sz="800">
                <a:solidFill>
                  <a:schemeClr val="accent5"/>
                </a:solidFill>
                <a:latin typeface="DM Sans"/>
                <a:ea typeface="DM Sans"/>
                <a:cs typeface="DM Sans"/>
                <a:sym typeface="DM Sans"/>
              </a:defRPr>
            </a:lvl3pPr>
            <a:lvl4pPr lvl="3" rtl="0" algn="r">
              <a:buNone/>
              <a:defRPr sz="800">
                <a:solidFill>
                  <a:schemeClr val="accent5"/>
                </a:solidFill>
                <a:latin typeface="DM Sans"/>
                <a:ea typeface="DM Sans"/>
                <a:cs typeface="DM Sans"/>
                <a:sym typeface="DM Sans"/>
              </a:defRPr>
            </a:lvl4pPr>
            <a:lvl5pPr lvl="4" rtl="0" algn="r">
              <a:buNone/>
              <a:defRPr sz="800">
                <a:solidFill>
                  <a:schemeClr val="accent5"/>
                </a:solidFill>
                <a:latin typeface="DM Sans"/>
                <a:ea typeface="DM Sans"/>
                <a:cs typeface="DM Sans"/>
                <a:sym typeface="DM Sans"/>
              </a:defRPr>
            </a:lvl5pPr>
            <a:lvl6pPr lvl="5" rtl="0" algn="r">
              <a:buNone/>
              <a:defRPr sz="800">
                <a:solidFill>
                  <a:schemeClr val="accent5"/>
                </a:solidFill>
                <a:latin typeface="DM Sans"/>
                <a:ea typeface="DM Sans"/>
                <a:cs typeface="DM Sans"/>
                <a:sym typeface="DM Sans"/>
              </a:defRPr>
            </a:lvl6pPr>
            <a:lvl7pPr lvl="6" rtl="0" algn="r">
              <a:buNone/>
              <a:defRPr sz="800">
                <a:solidFill>
                  <a:schemeClr val="accent5"/>
                </a:solidFill>
                <a:latin typeface="DM Sans"/>
                <a:ea typeface="DM Sans"/>
                <a:cs typeface="DM Sans"/>
                <a:sym typeface="DM Sans"/>
              </a:defRPr>
            </a:lvl7pPr>
            <a:lvl8pPr lvl="7" rtl="0" algn="r">
              <a:buNone/>
              <a:defRPr sz="800">
                <a:solidFill>
                  <a:schemeClr val="accent5"/>
                </a:solidFill>
                <a:latin typeface="DM Sans"/>
                <a:ea typeface="DM Sans"/>
                <a:cs typeface="DM Sans"/>
                <a:sym typeface="DM Sans"/>
              </a:defRPr>
            </a:lvl8pPr>
            <a:lvl9pPr lvl="8" rtl="0"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6" name="Shape 596"/>
        <p:cNvGrpSpPr/>
        <p:nvPr/>
      </p:nvGrpSpPr>
      <p:grpSpPr>
        <a:xfrm>
          <a:off x="0" y="0"/>
          <a:ext cx="0" cy="0"/>
          <a:chOff x="0" y="0"/>
          <a:chExt cx="0" cy="0"/>
        </a:xfrm>
      </p:grpSpPr>
      <p:sp>
        <p:nvSpPr>
          <p:cNvPr id="597" name="Google Shape;597;p88"/>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66666"/>
                </a:solidFill>
                <a:latin typeface="DM Sans"/>
                <a:ea typeface="DM Sans"/>
                <a:cs typeface="DM Sans"/>
                <a:sym typeface="DM Sans"/>
              </a:rPr>
              <a:t>©202</a:t>
            </a:r>
            <a:r>
              <a:rPr lang="en" sz="800">
                <a:solidFill>
                  <a:srgbClr val="666666"/>
                </a:solidFill>
                <a:latin typeface="DM Sans"/>
                <a:ea typeface="DM Sans"/>
                <a:cs typeface="DM Sans"/>
                <a:sym typeface="DM Sans"/>
              </a:rPr>
              <a:t>4</a:t>
            </a:r>
            <a:r>
              <a:rPr b="0" i="0" lang="en" sz="800" u="none" cap="none" strike="noStrike">
                <a:solidFill>
                  <a:srgbClr val="666666"/>
                </a:solidFill>
                <a:latin typeface="DM Sans"/>
                <a:ea typeface="DM Sans"/>
                <a:cs typeface="DM Sans"/>
                <a:sym typeface="DM Sans"/>
              </a:rPr>
              <a:t> Databricks Inc. — All rights reserved</a:t>
            </a:r>
            <a:endParaRPr b="0" i="0" sz="800" u="none" cap="none" strike="noStrike">
              <a:solidFill>
                <a:srgbClr val="666666"/>
              </a:solidFill>
              <a:latin typeface="DM Sans"/>
              <a:ea typeface="DM Sans"/>
              <a:cs typeface="DM Sans"/>
              <a:sym typeface="DM Sans"/>
            </a:endParaRPr>
          </a:p>
        </p:txBody>
      </p:sp>
      <p:pic>
        <p:nvPicPr>
          <p:cNvPr id="598" name="Google Shape;598;p88"/>
          <p:cNvPicPr preferRelativeResize="0"/>
          <p:nvPr/>
        </p:nvPicPr>
        <p:blipFill rotWithShape="1">
          <a:blip r:embed="rId1">
            <a:alphaModFix/>
          </a:blip>
          <a:srcRect b="0" l="0" r="0" t="0"/>
          <a:stretch/>
        </p:blipFill>
        <p:spPr>
          <a:xfrm>
            <a:off x="8001082" y="4854977"/>
            <a:ext cx="140005" cy="140005"/>
          </a:xfrm>
          <a:prstGeom prst="rect">
            <a:avLst/>
          </a:prstGeom>
          <a:noFill/>
          <a:ln>
            <a:noFill/>
          </a:ln>
        </p:spPr>
      </p:pic>
      <p:sp>
        <p:nvSpPr>
          <p:cNvPr id="599" name="Google Shape;599;p8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00" name="Google Shape;600;p8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100"/>
              <a:buNone/>
              <a:defRPr b="0" i="0" sz="3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601" name="Google Shape;601;p88"/>
          <p:cNvSpPr txBox="1"/>
          <p:nvPr>
            <p:ph idx="1" type="body"/>
          </p:nvPr>
        </p:nvSpPr>
        <p:spPr>
          <a:xfrm>
            <a:off x="571506"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100"/>
              <a:buNone/>
              <a:defRPr b="0" i="0" sz="18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SzPts val="1100"/>
              <a:buNone/>
              <a:defRPr b="0" i="0" sz="15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3" name="Shape 813"/>
        <p:cNvGrpSpPr/>
        <p:nvPr/>
      </p:nvGrpSpPr>
      <p:grpSpPr>
        <a:xfrm>
          <a:off x="0" y="0"/>
          <a:ext cx="0" cy="0"/>
          <a:chOff x="0" y="0"/>
          <a:chExt cx="0" cy="0"/>
        </a:xfrm>
      </p:grpSpPr>
      <p:sp>
        <p:nvSpPr>
          <p:cNvPr id="814" name="Google Shape;814;p12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15" name="Google Shape;815;p126"/>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816" name="Google Shape;816;p126"/>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©2023 Databricks Inc. — All rights reserved</a:t>
            </a:r>
            <a:endParaRPr b="0" i="0" sz="800" u="none" cap="none" strike="noStrike">
              <a:solidFill>
                <a:schemeClr val="accent5"/>
              </a:solidFill>
              <a:latin typeface="DM Sans"/>
              <a:ea typeface="DM Sans"/>
              <a:cs typeface="DM Sans"/>
              <a:sym typeface="DM Sans"/>
            </a:endParaRPr>
          </a:p>
        </p:txBody>
      </p:sp>
      <p:pic>
        <p:nvPicPr>
          <p:cNvPr id="817" name="Google Shape;817;p126"/>
          <p:cNvPicPr preferRelativeResize="0"/>
          <p:nvPr/>
        </p:nvPicPr>
        <p:blipFill rotWithShape="1">
          <a:blip r:embed="rId1">
            <a:alphaModFix/>
          </a:blip>
          <a:srcRect b="0" l="0" r="0" t="0"/>
          <a:stretch/>
        </p:blipFill>
        <p:spPr>
          <a:xfrm>
            <a:off x="8001082" y="4854977"/>
            <a:ext cx="140040" cy="140040"/>
          </a:xfrm>
          <a:prstGeom prst="rect">
            <a:avLst/>
          </a:prstGeom>
          <a:noFill/>
          <a:ln>
            <a:noFill/>
          </a:ln>
        </p:spPr>
      </p:pic>
      <p:sp>
        <p:nvSpPr>
          <p:cNvPr id="818" name="Google Shape;818;p12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5" r:id="rId38"/>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1" name="Shape 1101"/>
        <p:cNvGrpSpPr/>
        <p:nvPr/>
      </p:nvGrpSpPr>
      <p:grpSpPr>
        <a:xfrm>
          <a:off x="0" y="0"/>
          <a:ext cx="0" cy="0"/>
          <a:chOff x="0" y="0"/>
          <a:chExt cx="0" cy="0"/>
        </a:xfrm>
      </p:grpSpPr>
      <p:sp>
        <p:nvSpPr>
          <p:cNvPr id="1102" name="Google Shape;1102;p164"/>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Font typeface="DM Sans Medium"/>
              <a:buNone/>
              <a:defRPr b="0" i="0" sz="30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03" name="Google Shape;1103;p164"/>
          <p:cNvSpPr txBox="1"/>
          <p:nvPr>
            <p:ph idx="1" type="body"/>
          </p:nvPr>
        </p:nvSpPr>
        <p:spPr>
          <a:xfrm>
            <a:off x="548640" y="1019555"/>
            <a:ext cx="8044500" cy="3613200"/>
          </a:xfrm>
          <a:prstGeom prst="rect">
            <a:avLst/>
          </a:prstGeom>
          <a:noFill/>
          <a:ln>
            <a:noFill/>
          </a:ln>
        </p:spPr>
        <p:txBody>
          <a:bodyPr anchorCtr="0" anchor="t" bIns="0" lIns="0" spcFirstLastPara="1" rIns="0" wrap="square" tIns="0">
            <a:normAutofit/>
          </a:bodyPr>
          <a:lstStyle>
            <a:lvl1pPr indent="-342900" lvl="0" marL="457200" marR="0" algn="l">
              <a:lnSpc>
                <a:spcPct val="90000"/>
              </a:lnSpc>
              <a:spcBef>
                <a:spcPts val="800"/>
              </a:spcBef>
              <a:spcAft>
                <a:spcPts val="0"/>
              </a:spcAft>
              <a:buClr>
                <a:schemeClr val="dk2"/>
              </a:buClr>
              <a:buSzPts val="1800"/>
              <a:buFont typeface="Arial"/>
              <a:buChar char="•"/>
              <a:defRPr b="0" i="0" sz="1800" u="none" cap="none" strike="noStrike">
                <a:solidFill>
                  <a:schemeClr val="lt1"/>
                </a:solidFill>
                <a:latin typeface="DM Sans"/>
                <a:ea typeface="DM Sans"/>
                <a:cs typeface="DM Sans"/>
                <a:sym typeface="DM Sans"/>
              </a:defRPr>
            </a:lvl1pPr>
            <a:lvl2pPr indent="-323850" lvl="1" marL="914400" marR="0" algn="l">
              <a:lnSpc>
                <a:spcPct val="90000"/>
              </a:lnSpc>
              <a:spcBef>
                <a:spcPts val="400"/>
              </a:spcBef>
              <a:spcAft>
                <a:spcPts val="0"/>
              </a:spcAft>
              <a:buClr>
                <a:schemeClr val="lt2"/>
              </a:buClr>
              <a:buSzPts val="1500"/>
              <a:buFont typeface="Arial"/>
              <a:buChar char="•"/>
              <a:defRPr b="0" i="0" sz="1500" u="none" cap="none" strike="noStrike">
                <a:solidFill>
                  <a:schemeClr val="lt1"/>
                </a:solidFill>
                <a:latin typeface="DM Sans"/>
                <a:ea typeface="DM Sans"/>
                <a:cs typeface="DM Sans"/>
                <a:sym typeface="DM Sans"/>
              </a:defRPr>
            </a:lvl2pPr>
            <a:lvl3pPr indent="-317500" lvl="2" marL="1371600" marR="0" algn="l">
              <a:lnSpc>
                <a:spcPct val="90000"/>
              </a:lnSpc>
              <a:spcBef>
                <a:spcPts val="400"/>
              </a:spcBef>
              <a:spcAft>
                <a:spcPts val="0"/>
              </a:spcAft>
              <a:buClr>
                <a:schemeClr val="lt2"/>
              </a:buClr>
              <a:buSzPts val="1400"/>
              <a:buFont typeface="Arial"/>
              <a:buChar char="•"/>
              <a:defRPr b="0" i="0" sz="1400" u="none" cap="none" strike="noStrike">
                <a:solidFill>
                  <a:schemeClr val="lt1"/>
                </a:solidFill>
                <a:latin typeface="DM Sans"/>
                <a:ea typeface="DM Sans"/>
                <a:cs typeface="DM Sans"/>
                <a:sym typeface="DM Sans"/>
              </a:defRPr>
            </a:lvl3pPr>
            <a:lvl4pPr indent="-304800" lvl="3" marL="1828800" marR="0" algn="l">
              <a:lnSpc>
                <a:spcPct val="90000"/>
              </a:lnSpc>
              <a:spcBef>
                <a:spcPts val="400"/>
              </a:spcBef>
              <a:spcAft>
                <a:spcPts val="0"/>
              </a:spcAft>
              <a:buClr>
                <a:schemeClr val="lt2"/>
              </a:buClr>
              <a:buSzPts val="1200"/>
              <a:buFont typeface="Arial"/>
              <a:buChar char="•"/>
              <a:defRPr b="0" i="0" sz="1200" u="none" cap="none" strike="noStrike">
                <a:solidFill>
                  <a:schemeClr val="lt1"/>
                </a:solidFill>
                <a:latin typeface="DM Sans"/>
                <a:ea typeface="DM Sans"/>
                <a:cs typeface="DM Sans"/>
                <a:sym typeface="DM Sans"/>
              </a:defRPr>
            </a:lvl4pPr>
            <a:lvl5pPr indent="-304800" lvl="4" marL="2286000" marR="0" algn="l">
              <a:lnSpc>
                <a:spcPct val="90000"/>
              </a:lnSpc>
              <a:spcBef>
                <a:spcPts val="400"/>
              </a:spcBef>
              <a:spcAft>
                <a:spcPts val="0"/>
              </a:spcAft>
              <a:buClr>
                <a:schemeClr val="lt2"/>
              </a:buClr>
              <a:buSzPts val="1200"/>
              <a:buFont typeface="Arial"/>
              <a:buChar char="•"/>
              <a:defRPr b="0" i="0" sz="1200" u="none" cap="none" strike="noStrike">
                <a:solidFill>
                  <a:schemeClr val="lt1"/>
                </a:solidFill>
                <a:latin typeface="DM Sans"/>
                <a:ea typeface="DM Sans"/>
                <a:cs typeface="DM Sans"/>
                <a:sym typeface="DM Sans"/>
              </a:defRPr>
            </a:lvl5pPr>
            <a:lvl6pPr indent="-317500" lvl="5" marL="27432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6pPr>
            <a:lvl7pPr indent="-317500" lvl="6" marL="32004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7pPr>
            <a:lvl8pPr indent="-317500" lvl="7" marL="36576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8pPr>
            <a:lvl9pPr indent="-317500" lvl="8" marL="4114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9pPr>
          </a:lstStyle>
          <a:p/>
        </p:txBody>
      </p:sp>
      <p:pic>
        <p:nvPicPr>
          <p:cNvPr id="1104" name="Google Shape;1104;p164"/>
          <p:cNvPicPr preferRelativeResize="0"/>
          <p:nvPr/>
        </p:nvPicPr>
        <p:blipFill rotWithShape="1">
          <a:blip r:embed="rId1">
            <a:alphaModFix/>
          </a:blip>
          <a:srcRect b="0" l="0" r="0" t="0"/>
          <a:stretch/>
        </p:blipFill>
        <p:spPr>
          <a:xfrm>
            <a:off x="8375272" y="4852097"/>
            <a:ext cx="140042" cy="140005"/>
          </a:xfrm>
          <a:prstGeom prst="rect">
            <a:avLst/>
          </a:prstGeom>
          <a:noFill/>
          <a:ln>
            <a:noFill/>
          </a:ln>
        </p:spPr>
      </p:pic>
      <p:sp>
        <p:nvSpPr>
          <p:cNvPr id="1105" name="Google Shape;1105;p164"/>
          <p:cNvSpPr txBox="1"/>
          <p:nvPr>
            <p:ph idx="12" type="sldNum"/>
          </p:nvPr>
        </p:nvSpPr>
        <p:spPr>
          <a:xfrm>
            <a:off x="8556788" y="4852126"/>
            <a:ext cx="548700" cy="139800"/>
          </a:xfrm>
          <a:prstGeom prst="rect">
            <a:avLst/>
          </a:prstGeom>
          <a:noFill/>
          <a:ln>
            <a:noFill/>
          </a:ln>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6" name="Shape 1326"/>
        <p:cNvGrpSpPr/>
        <p:nvPr/>
      </p:nvGrpSpPr>
      <p:grpSpPr>
        <a:xfrm>
          <a:off x="0" y="0"/>
          <a:ext cx="0" cy="0"/>
          <a:chOff x="0" y="0"/>
          <a:chExt cx="0" cy="0"/>
        </a:xfrm>
      </p:grpSpPr>
      <p:sp>
        <p:nvSpPr>
          <p:cNvPr id="1327" name="Google Shape;1327;p19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28" name="Google Shape;1328;p198"/>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29" name="Google Shape;1329;p198"/>
          <p:cNvSpPr txBox="1"/>
          <p:nvPr/>
        </p:nvSpPr>
        <p:spPr>
          <a:xfrm>
            <a:off x="485042" y="4771125"/>
            <a:ext cx="4034100" cy="307800"/>
          </a:xfrm>
          <a:prstGeom prst="rect">
            <a:avLst/>
          </a:prstGeom>
          <a:noFill/>
          <a:ln>
            <a:noFill/>
          </a:ln>
        </p:spPr>
        <p:txBody>
          <a:bodyPr anchorCtr="0" anchor="t" bIns="91400" lIns="91400" spcFirstLastPara="1" rIns="91400" wrap="square" tIns="91400">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©2024 Databricks Inc. — All rights reserved</a:t>
            </a:r>
            <a:endParaRPr sz="800">
              <a:solidFill>
                <a:schemeClr val="accent5"/>
              </a:solidFill>
              <a:latin typeface="DM Sans"/>
              <a:ea typeface="DM Sans"/>
              <a:cs typeface="DM Sans"/>
              <a:sym typeface="DM Sans"/>
            </a:endParaRPr>
          </a:p>
        </p:txBody>
      </p:sp>
      <p:pic>
        <p:nvPicPr>
          <p:cNvPr id="1330" name="Google Shape;1330;p198"/>
          <p:cNvPicPr preferRelativeResize="0"/>
          <p:nvPr/>
        </p:nvPicPr>
        <p:blipFill>
          <a:blip r:embed="rId1">
            <a:alphaModFix/>
          </a:blip>
          <a:stretch>
            <a:fillRect/>
          </a:stretch>
        </p:blipFill>
        <p:spPr>
          <a:xfrm>
            <a:off x="8001000" y="4854977"/>
            <a:ext cx="140040" cy="140040"/>
          </a:xfrm>
          <a:prstGeom prst="rect">
            <a:avLst/>
          </a:prstGeom>
          <a:noFill/>
          <a:ln>
            <a:noFill/>
          </a:ln>
        </p:spPr>
      </p:pic>
      <p:sp>
        <p:nvSpPr>
          <p:cNvPr id="1331" name="Google Shape;1331;p198"/>
          <p:cNvSpPr txBox="1"/>
          <p:nvPr>
            <p:ph idx="12" type="sldNum"/>
          </p:nvPr>
        </p:nvSpPr>
        <p:spPr>
          <a:xfrm>
            <a:off x="8151887" y="4763726"/>
            <a:ext cx="500100" cy="393600"/>
          </a:xfrm>
          <a:prstGeom prst="rect">
            <a:avLst/>
          </a:prstGeom>
          <a:noFill/>
          <a:ln>
            <a:noFill/>
          </a:ln>
        </p:spPr>
        <p:txBody>
          <a:bodyPr anchorCtr="0" anchor="t" bIns="91400" lIns="91400" spcFirstLastPara="1" rIns="91400" wrap="square" tIns="91400">
            <a:noAutofit/>
          </a:bodyPr>
          <a:lstStyle>
            <a:lvl1pPr lvl="0" algn="r">
              <a:buNone/>
              <a:defRPr sz="800">
                <a:solidFill>
                  <a:schemeClr val="accent5"/>
                </a:solidFill>
                <a:latin typeface="DM Sans"/>
                <a:ea typeface="DM Sans"/>
                <a:cs typeface="DM Sans"/>
                <a:sym typeface="DM Sans"/>
              </a:defRPr>
            </a:lvl1pPr>
            <a:lvl2pPr lvl="1" algn="r">
              <a:buNone/>
              <a:defRPr sz="800">
                <a:solidFill>
                  <a:schemeClr val="accent5"/>
                </a:solidFill>
                <a:latin typeface="DM Sans"/>
                <a:ea typeface="DM Sans"/>
                <a:cs typeface="DM Sans"/>
                <a:sym typeface="DM Sans"/>
              </a:defRPr>
            </a:lvl2pPr>
            <a:lvl3pPr lvl="2" algn="r">
              <a:buNone/>
              <a:defRPr sz="800">
                <a:solidFill>
                  <a:schemeClr val="accent5"/>
                </a:solidFill>
                <a:latin typeface="DM Sans"/>
                <a:ea typeface="DM Sans"/>
                <a:cs typeface="DM Sans"/>
                <a:sym typeface="DM Sans"/>
              </a:defRPr>
            </a:lvl3pPr>
            <a:lvl4pPr lvl="3" algn="r">
              <a:buNone/>
              <a:defRPr sz="800">
                <a:solidFill>
                  <a:schemeClr val="accent5"/>
                </a:solidFill>
                <a:latin typeface="DM Sans"/>
                <a:ea typeface="DM Sans"/>
                <a:cs typeface="DM Sans"/>
                <a:sym typeface="DM Sans"/>
              </a:defRPr>
            </a:lvl4pPr>
            <a:lvl5pPr lvl="4" algn="r">
              <a:buNone/>
              <a:defRPr sz="800">
                <a:solidFill>
                  <a:schemeClr val="accent5"/>
                </a:solidFill>
                <a:latin typeface="DM Sans"/>
                <a:ea typeface="DM Sans"/>
                <a:cs typeface="DM Sans"/>
                <a:sym typeface="DM Sans"/>
              </a:defRPr>
            </a:lvl5pPr>
            <a:lvl6pPr lvl="5" algn="r">
              <a:buNone/>
              <a:defRPr sz="800">
                <a:solidFill>
                  <a:schemeClr val="accent5"/>
                </a:solidFill>
                <a:latin typeface="DM Sans"/>
                <a:ea typeface="DM Sans"/>
                <a:cs typeface="DM Sans"/>
                <a:sym typeface="DM Sans"/>
              </a:defRPr>
            </a:lvl6pPr>
            <a:lvl7pPr lvl="6" algn="r">
              <a:buNone/>
              <a:defRPr sz="800">
                <a:solidFill>
                  <a:schemeClr val="accent5"/>
                </a:solidFill>
                <a:latin typeface="DM Sans"/>
                <a:ea typeface="DM Sans"/>
                <a:cs typeface="DM Sans"/>
                <a:sym typeface="DM Sans"/>
              </a:defRPr>
            </a:lvl7pPr>
            <a:lvl8pPr lvl="7" algn="r">
              <a:buNone/>
              <a:defRPr sz="800">
                <a:solidFill>
                  <a:schemeClr val="accent5"/>
                </a:solidFill>
                <a:latin typeface="DM Sans"/>
                <a:ea typeface="DM Sans"/>
                <a:cs typeface="DM Sans"/>
                <a:sym typeface="DM Sans"/>
              </a:defRPr>
            </a:lvl8pPr>
            <a:lvl9pPr lvl="8"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85" r:id="rId48"/>
    <p:sldLayoutId id="2147483886" r:id="rId49"/>
    <p:sldLayoutId id="2147483887" r:id="rId50"/>
    <p:sldLayoutId id="2147483888" r:id="rId51"/>
    <p:sldLayoutId id="2147483889" r:id="rId52"/>
    <p:sldLayoutId id="2147483890" r:id="rId53"/>
    <p:sldLayoutId id="2147483891" r:id="rId54"/>
    <p:sldLayoutId id="2147483892" r:id="rId55"/>
    <p:sldLayoutId id="2147483893" r:id="rId56"/>
    <p:sldLayoutId id="2147483894" r:id="rId57"/>
    <p:sldLayoutId id="2147483895" r:id="rId58"/>
    <p:sldLayoutId id="2147483896" r:id="rId59"/>
    <p:sldLayoutId id="2147483897" r:id="rId60"/>
    <p:sldLayoutId id="2147483898" r:id="rId61"/>
    <p:sldLayoutId id="2147483899" r:id="rId62"/>
    <p:sldLayoutId id="2147483900" r:id="rId63"/>
    <p:sldLayoutId id="2147483901" r:id="rId64"/>
    <p:sldLayoutId id="2147483902" r:id="rId65"/>
    <p:sldLayoutId id="2147483903" r:id="rId66"/>
    <p:sldLayoutId id="2147483904" r:id="rId67"/>
    <p:sldLayoutId id="2147483905" r:id="rId68"/>
    <p:sldLayoutId id="2147483906" r:id="rId69"/>
    <p:sldLayoutId id="2147483907" r:id="rId7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9" name="Shape 1759"/>
        <p:cNvGrpSpPr/>
        <p:nvPr/>
      </p:nvGrpSpPr>
      <p:grpSpPr>
        <a:xfrm>
          <a:off x="0" y="0"/>
          <a:ext cx="0" cy="0"/>
          <a:chOff x="0" y="0"/>
          <a:chExt cx="0" cy="0"/>
        </a:xfrm>
      </p:grpSpPr>
      <p:sp>
        <p:nvSpPr>
          <p:cNvPr id="1760" name="Google Shape;1760;p26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61" name="Google Shape;1761;p268"/>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62" name="Google Shape;1762;p268"/>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©2024 Databricks Inc. — All rights reserved</a:t>
            </a:r>
            <a:endParaRPr sz="800">
              <a:solidFill>
                <a:schemeClr val="accent5"/>
              </a:solidFill>
              <a:latin typeface="DM Sans"/>
              <a:ea typeface="DM Sans"/>
              <a:cs typeface="DM Sans"/>
              <a:sym typeface="DM Sans"/>
            </a:endParaRPr>
          </a:p>
        </p:txBody>
      </p:sp>
      <p:pic>
        <p:nvPicPr>
          <p:cNvPr id="1763" name="Google Shape;1763;p268"/>
          <p:cNvPicPr preferRelativeResize="0"/>
          <p:nvPr/>
        </p:nvPicPr>
        <p:blipFill>
          <a:blip r:embed="rId1">
            <a:alphaModFix/>
          </a:blip>
          <a:stretch>
            <a:fillRect/>
          </a:stretch>
        </p:blipFill>
        <p:spPr>
          <a:xfrm>
            <a:off x="8001000" y="4854977"/>
            <a:ext cx="139970" cy="139970"/>
          </a:xfrm>
          <a:prstGeom prst="rect">
            <a:avLst/>
          </a:prstGeom>
          <a:noFill/>
          <a:ln>
            <a:noFill/>
          </a:ln>
        </p:spPr>
      </p:pic>
      <p:sp>
        <p:nvSpPr>
          <p:cNvPr id="1764" name="Google Shape;1764;p268"/>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lvl="0" algn="r">
              <a:buNone/>
              <a:defRPr sz="800">
                <a:solidFill>
                  <a:schemeClr val="accent5"/>
                </a:solidFill>
                <a:latin typeface="DM Sans"/>
                <a:ea typeface="DM Sans"/>
                <a:cs typeface="DM Sans"/>
                <a:sym typeface="DM Sans"/>
              </a:defRPr>
            </a:lvl1pPr>
            <a:lvl2pPr lvl="1" algn="r">
              <a:buNone/>
              <a:defRPr sz="800">
                <a:solidFill>
                  <a:schemeClr val="accent5"/>
                </a:solidFill>
                <a:latin typeface="DM Sans"/>
                <a:ea typeface="DM Sans"/>
                <a:cs typeface="DM Sans"/>
                <a:sym typeface="DM Sans"/>
              </a:defRPr>
            </a:lvl2pPr>
            <a:lvl3pPr lvl="2" algn="r">
              <a:buNone/>
              <a:defRPr sz="800">
                <a:solidFill>
                  <a:schemeClr val="accent5"/>
                </a:solidFill>
                <a:latin typeface="DM Sans"/>
                <a:ea typeface="DM Sans"/>
                <a:cs typeface="DM Sans"/>
                <a:sym typeface="DM Sans"/>
              </a:defRPr>
            </a:lvl3pPr>
            <a:lvl4pPr lvl="3" algn="r">
              <a:buNone/>
              <a:defRPr sz="800">
                <a:solidFill>
                  <a:schemeClr val="accent5"/>
                </a:solidFill>
                <a:latin typeface="DM Sans"/>
                <a:ea typeface="DM Sans"/>
                <a:cs typeface="DM Sans"/>
                <a:sym typeface="DM Sans"/>
              </a:defRPr>
            </a:lvl4pPr>
            <a:lvl5pPr lvl="4" algn="r">
              <a:buNone/>
              <a:defRPr sz="800">
                <a:solidFill>
                  <a:schemeClr val="accent5"/>
                </a:solidFill>
                <a:latin typeface="DM Sans"/>
                <a:ea typeface="DM Sans"/>
                <a:cs typeface="DM Sans"/>
                <a:sym typeface="DM Sans"/>
              </a:defRPr>
            </a:lvl5pPr>
            <a:lvl6pPr lvl="5" algn="r">
              <a:buNone/>
              <a:defRPr sz="800">
                <a:solidFill>
                  <a:schemeClr val="accent5"/>
                </a:solidFill>
                <a:latin typeface="DM Sans"/>
                <a:ea typeface="DM Sans"/>
                <a:cs typeface="DM Sans"/>
                <a:sym typeface="DM Sans"/>
              </a:defRPr>
            </a:lvl6pPr>
            <a:lvl7pPr lvl="6" algn="r">
              <a:buNone/>
              <a:defRPr sz="800">
                <a:solidFill>
                  <a:schemeClr val="accent5"/>
                </a:solidFill>
                <a:latin typeface="DM Sans"/>
                <a:ea typeface="DM Sans"/>
                <a:cs typeface="DM Sans"/>
                <a:sym typeface="DM Sans"/>
              </a:defRPr>
            </a:lvl7pPr>
            <a:lvl8pPr lvl="7" algn="r">
              <a:buNone/>
              <a:defRPr sz="800">
                <a:solidFill>
                  <a:schemeClr val="accent5"/>
                </a:solidFill>
                <a:latin typeface="DM Sans"/>
                <a:ea typeface="DM Sans"/>
                <a:cs typeface="DM Sans"/>
                <a:sym typeface="DM Sans"/>
              </a:defRPr>
            </a:lvl8pPr>
            <a:lvl9pPr lvl="8"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 id="2147483938" r:id="rId32"/>
    <p:sldLayoutId id="2147483939" r:id="rId33"/>
    <p:sldLayoutId id="2147483940" r:id="rId34"/>
    <p:sldLayoutId id="2147483941" r:id="rId35"/>
    <p:sldLayoutId id="2147483942" r:id="rId36"/>
    <p:sldLayoutId id="2147483943" r:id="rId37"/>
    <p:sldLayoutId id="2147483944" r:id="rId38"/>
    <p:sldLayoutId id="2147483945" r:id="rId39"/>
    <p:sldLayoutId id="2147483946"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9" name="Shape 2079"/>
        <p:cNvGrpSpPr/>
        <p:nvPr/>
      </p:nvGrpSpPr>
      <p:grpSpPr>
        <a:xfrm>
          <a:off x="0" y="0"/>
          <a:ext cx="0" cy="0"/>
          <a:chOff x="0" y="0"/>
          <a:chExt cx="0" cy="0"/>
        </a:xfrm>
      </p:grpSpPr>
      <p:sp>
        <p:nvSpPr>
          <p:cNvPr id="2080" name="Google Shape;2080;p30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81" name="Google Shape;2081;p308"/>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2082" name="Google Shape;2082;p308"/>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a:t>
            </a:r>
            <a:r>
              <a:rPr lang="en" sz="800">
                <a:solidFill>
                  <a:schemeClr val="accent5"/>
                </a:solidFill>
                <a:latin typeface="DM Sans"/>
                <a:ea typeface="DM Sans"/>
                <a:cs typeface="DM Sans"/>
                <a:sym typeface="DM Sans"/>
              </a:rPr>
              <a:t>4</a:t>
            </a:r>
            <a:r>
              <a:rPr b="0" i="0" lang="en" sz="800" u="none" cap="none" strike="noStrike">
                <a:solidFill>
                  <a:schemeClr val="accent5"/>
                </a:solidFill>
                <a:latin typeface="DM Sans"/>
                <a:ea typeface="DM Sans"/>
                <a:cs typeface="DM Sans"/>
                <a:sym typeface="DM Sans"/>
              </a:rPr>
              <a:t> Databricks Inc. — All rights reserved</a:t>
            </a:r>
            <a:endParaRPr b="0" i="0" sz="800" u="none" cap="none" strike="noStrike">
              <a:solidFill>
                <a:schemeClr val="accent5"/>
              </a:solidFill>
              <a:latin typeface="DM Sans"/>
              <a:ea typeface="DM Sans"/>
              <a:cs typeface="DM Sans"/>
              <a:sym typeface="DM Sans"/>
            </a:endParaRPr>
          </a:p>
        </p:txBody>
      </p:sp>
      <p:pic>
        <p:nvPicPr>
          <p:cNvPr id="2083" name="Google Shape;2083;p308"/>
          <p:cNvPicPr preferRelativeResize="0"/>
          <p:nvPr/>
        </p:nvPicPr>
        <p:blipFill rotWithShape="1">
          <a:blip r:embed="rId1">
            <a:alphaModFix/>
          </a:blip>
          <a:srcRect b="0" l="0" r="0" t="0"/>
          <a:stretch/>
        </p:blipFill>
        <p:spPr>
          <a:xfrm>
            <a:off x="8001082" y="4854977"/>
            <a:ext cx="140040" cy="140040"/>
          </a:xfrm>
          <a:prstGeom prst="rect">
            <a:avLst/>
          </a:prstGeom>
          <a:noFill/>
          <a:ln>
            <a:noFill/>
          </a:ln>
        </p:spPr>
      </p:pic>
      <p:sp>
        <p:nvSpPr>
          <p:cNvPr id="2084" name="Google Shape;2084;p30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74" r:id="rId29"/>
    <p:sldLayoutId id="2147483975" r:id="rId30"/>
    <p:sldLayoutId id="2147483976" r:id="rId31"/>
    <p:sldLayoutId id="2147483977" r:id="rId32"/>
    <p:sldLayoutId id="2147483978" r:id="rId33"/>
    <p:sldLayoutId id="2147483979" r:id="rId34"/>
    <p:sldLayoutId id="2147483980" r:id="rId35"/>
    <p:sldLayoutId id="2147483981" r:id="rId36"/>
    <p:sldLayoutId id="2147483982" r:id="rId37"/>
    <p:sldLayoutId id="2147483983" r:id="rId38"/>
    <p:sldLayoutId id="2147483984" r:id="rId39"/>
    <p:sldLayoutId id="2147483985" r:id="rId40"/>
    <p:sldLayoutId id="2147483986" r:id="rId41"/>
    <p:sldLayoutId id="2147483987" r:id="rId42"/>
    <p:sldLayoutId id="2147483988" r:id="rId43"/>
    <p:sldLayoutId id="2147483989" r:id="rId44"/>
    <p:sldLayoutId id="2147483990" r:id="rId45"/>
    <p:sldLayoutId id="2147483991" r:id="rId46"/>
    <p:sldLayoutId id="2147483992" r:id="rId47"/>
    <p:sldLayoutId id="2147483993" r:id="rId48"/>
    <p:sldLayoutId id="2147483994" r:id="rId49"/>
    <p:sldLayoutId id="2147483995"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4.xml"/><Relationship Id="rId2" Type="http://schemas.openxmlformats.org/officeDocument/2006/relationships/notesSlide" Target="../notesSlides/notesSlide10.xml"/><Relationship Id="rId3" Type="http://schemas.openxmlformats.org/officeDocument/2006/relationships/image" Target="../media/image294.png"/><Relationship Id="rId4" Type="http://schemas.openxmlformats.org/officeDocument/2006/relationships/image" Target="../media/image297.png"/><Relationship Id="rId5" Type="http://schemas.openxmlformats.org/officeDocument/2006/relationships/image" Target="../media/image3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5.xml"/><Relationship Id="rId2" Type="http://schemas.openxmlformats.org/officeDocument/2006/relationships/notesSlide" Target="../notesSlides/notesSlide11.xml"/><Relationship Id="rId3" Type="http://schemas.openxmlformats.org/officeDocument/2006/relationships/image" Target="../media/image293.png"/><Relationship Id="rId4" Type="http://schemas.openxmlformats.org/officeDocument/2006/relationships/image" Target="../media/image304.png"/><Relationship Id="rId5" Type="http://schemas.openxmlformats.org/officeDocument/2006/relationships/image" Target="../media/image295.png"/><Relationship Id="rId6" Type="http://schemas.openxmlformats.org/officeDocument/2006/relationships/image" Target="../media/image3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6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13.xml"/><Relationship Id="rId3" Type="http://schemas.openxmlformats.org/officeDocument/2006/relationships/image" Target="../media/image299.png"/><Relationship Id="rId4" Type="http://schemas.openxmlformats.org/officeDocument/2006/relationships/image" Target="../media/image264.png"/><Relationship Id="rId9" Type="http://schemas.openxmlformats.org/officeDocument/2006/relationships/image" Target="../media/image288.png"/><Relationship Id="rId5" Type="http://schemas.openxmlformats.org/officeDocument/2006/relationships/image" Target="../media/image249.png"/><Relationship Id="rId6" Type="http://schemas.openxmlformats.org/officeDocument/2006/relationships/image" Target="../media/image352.png"/><Relationship Id="rId7" Type="http://schemas.openxmlformats.org/officeDocument/2006/relationships/image" Target="../media/image286.png"/><Relationship Id="rId8" Type="http://schemas.openxmlformats.org/officeDocument/2006/relationships/image" Target="../media/image287.png"/><Relationship Id="rId10" Type="http://schemas.openxmlformats.org/officeDocument/2006/relationships/image" Target="../media/image2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01.png"/><Relationship Id="rId9" Type="http://schemas.openxmlformats.org/officeDocument/2006/relationships/image" Target="../media/image307.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image" Target="../media/image309.png"/><Relationship Id="rId8" Type="http://schemas.openxmlformats.org/officeDocument/2006/relationships/image" Target="../media/image3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5.xml"/><Relationship Id="rId3" Type="http://schemas.openxmlformats.org/officeDocument/2006/relationships/image" Target="../media/image3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16.xml"/><Relationship Id="rId3" Type="http://schemas.openxmlformats.org/officeDocument/2006/relationships/image" Target="../media/image299.png"/><Relationship Id="rId4" Type="http://schemas.openxmlformats.org/officeDocument/2006/relationships/image" Target="../media/image264.png"/><Relationship Id="rId9" Type="http://schemas.openxmlformats.org/officeDocument/2006/relationships/image" Target="../media/image288.png"/><Relationship Id="rId5" Type="http://schemas.openxmlformats.org/officeDocument/2006/relationships/image" Target="../media/image249.png"/><Relationship Id="rId6" Type="http://schemas.openxmlformats.org/officeDocument/2006/relationships/image" Target="../media/image352.png"/><Relationship Id="rId7" Type="http://schemas.openxmlformats.org/officeDocument/2006/relationships/image" Target="../media/image286.png"/><Relationship Id="rId8" Type="http://schemas.openxmlformats.org/officeDocument/2006/relationships/image" Target="../media/image287.png"/><Relationship Id="rId10" Type="http://schemas.openxmlformats.org/officeDocument/2006/relationships/image" Target="../media/image2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2.xml"/><Relationship Id="rId2" Type="http://schemas.openxmlformats.org/officeDocument/2006/relationships/notesSlide" Target="../notesSlides/notesSlide17.xml"/><Relationship Id="rId3" Type="http://schemas.openxmlformats.org/officeDocument/2006/relationships/image" Target="../media/image3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60.xml"/><Relationship Id="rId2" Type="http://schemas.openxmlformats.org/officeDocument/2006/relationships/notesSlide" Target="../notesSlides/notesSlide18.xml"/><Relationship Id="rId3" Type="http://schemas.openxmlformats.org/officeDocument/2006/relationships/image" Target="../media/image321.png"/><Relationship Id="rId4" Type="http://schemas.openxmlformats.org/officeDocument/2006/relationships/image" Target="../media/image323.png"/><Relationship Id="rId9" Type="http://schemas.openxmlformats.org/officeDocument/2006/relationships/image" Target="../media/image316.png"/><Relationship Id="rId5" Type="http://schemas.openxmlformats.org/officeDocument/2006/relationships/image" Target="../media/image319.png"/><Relationship Id="rId6" Type="http://schemas.openxmlformats.org/officeDocument/2006/relationships/image" Target="../media/image320.png"/><Relationship Id="rId7" Type="http://schemas.openxmlformats.org/officeDocument/2006/relationships/image" Target="../media/image324.png"/><Relationship Id="rId8" Type="http://schemas.openxmlformats.org/officeDocument/2006/relationships/image" Target="../media/image315.png"/><Relationship Id="rId11" Type="http://schemas.openxmlformats.org/officeDocument/2006/relationships/image" Target="../media/image322.png"/><Relationship Id="rId10" Type="http://schemas.openxmlformats.org/officeDocument/2006/relationships/image" Target="../media/image313.png"/><Relationship Id="rId13" Type="http://schemas.openxmlformats.org/officeDocument/2006/relationships/image" Target="../media/image331.png"/><Relationship Id="rId12" Type="http://schemas.openxmlformats.org/officeDocument/2006/relationships/image" Target="../media/image318.png"/><Relationship Id="rId14" Type="http://schemas.openxmlformats.org/officeDocument/2006/relationships/image" Target="../media/image3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9.xml"/><Relationship Id="rId3" Type="http://schemas.openxmlformats.org/officeDocument/2006/relationships/image" Target="../media/image317.png"/><Relationship Id="rId4" Type="http://schemas.openxmlformats.org/officeDocument/2006/relationships/image" Target="../media/image327.png"/><Relationship Id="rId5" Type="http://schemas.openxmlformats.org/officeDocument/2006/relationships/image" Target="../media/image3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21.xml"/><Relationship Id="rId3" Type="http://schemas.openxmlformats.org/officeDocument/2006/relationships/image" Target="../media/image299.png"/><Relationship Id="rId4" Type="http://schemas.openxmlformats.org/officeDocument/2006/relationships/image" Target="../media/image264.png"/><Relationship Id="rId9" Type="http://schemas.openxmlformats.org/officeDocument/2006/relationships/image" Target="../media/image288.png"/><Relationship Id="rId5" Type="http://schemas.openxmlformats.org/officeDocument/2006/relationships/image" Target="../media/image249.png"/><Relationship Id="rId6" Type="http://schemas.openxmlformats.org/officeDocument/2006/relationships/image" Target="../media/image352.png"/><Relationship Id="rId7" Type="http://schemas.openxmlformats.org/officeDocument/2006/relationships/image" Target="../media/image286.png"/><Relationship Id="rId8" Type="http://schemas.openxmlformats.org/officeDocument/2006/relationships/image" Target="../media/image287.png"/><Relationship Id="rId10" Type="http://schemas.openxmlformats.org/officeDocument/2006/relationships/image" Target="../media/image2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3.xml"/><Relationship Id="rId3" Type="http://schemas.openxmlformats.org/officeDocument/2006/relationships/image" Target="../media/image336.png"/><Relationship Id="rId4" Type="http://schemas.openxmlformats.org/officeDocument/2006/relationships/image" Target="../media/image332.png"/><Relationship Id="rId9" Type="http://schemas.openxmlformats.org/officeDocument/2006/relationships/image" Target="../media/image251.png"/><Relationship Id="rId5" Type="http://schemas.openxmlformats.org/officeDocument/2006/relationships/image" Target="../media/image326.png"/><Relationship Id="rId6" Type="http://schemas.openxmlformats.org/officeDocument/2006/relationships/image" Target="../media/image252.png"/><Relationship Id="rId7" Type="http://schemas.openxmlformats.org/officeDocument/2006/relationships/image" Target="../media/image333.png"/><Relationship Id="rId8" Type="http://schemas.openxmlformats.org/officeDocument/2006/relationships/image" Target="../media/image335.png"/><Relationship Id="rId11" Type="http://schemas.openxmlformats.org/officeDocument/2006/relationships/image" Target="../media/image367.png"/><Relationship Id="rId10" Type="http://schemas.openxmlformats.org/officeDocument/2006/relationships/image" Target="../media/image381.png"/><Relationship Id="rId13" Type="http://schemas.openxmlformats.org/officeDocument/2006/relationships/image" Target="../media/image423.png"/><Relationship Id="rId12" Type="http://schemas.openxmlformats.org/officeDocument/2006/relationships/image" Target="../media/image414.png"/><Relationship Id="rId14" Type="http://schemas.openxmlformats.org/officeDocument/2006/relationships/image" Target="../media/image4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60.xml"/><Relationship Id="rId2" Type="http://schemas.openxmlformats.org/officeDocument/2006/relationships/notesSlide" Target="../notesSlides/notesSlide24.xml"/><Relationship Id="rId3" Type="http://schemas.openxmlformats.org/officeDocument/2006/relationships/image" Target="../media/image338.gif"/><Relationship Id="rId4" Type="http://schemas.openxmlformats.org/officeDocument/2006/relationships/image" Target="../media/image347.gif"/><Relationship Id="rId5" Type="http://schemas.openxmlformats.org/officeDocument/2006/relationships/image" Target="../media/image337.gif"/><Relationship Id="rId6" Type="http://schemas.openxmlformats.org/officeDocument/2006/relationships/image" Target="../media/image3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5.xml"/><Relationship Id="rId3" Type="http://schemas.openxmlformats.org/officeDocument/2006/relationships/image" Target="../media/image366.gif"/><Relationship Id="rId4" Type="http://schemas.openxmlformats.org/officeDocument/2006/relationships/image" Target="../media/image339.gif"/><Relationship Id="rId5" Type="http://schemas.openxmlformats.org/officeDocument/2006/relationships/image" Target="../media/image351.gif"/><Relationship Id="rId6" Type="http://schemas.openxmlformats.org/officeDocument/2006/relationships/image" Target="../media/image349.gif"/><Relationship Id="rId7" Type="http://schemas.openxmlformats.org/officeDocument/2006/relationships/image" Target="../media/image3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3.xml"/><Relationship Id="rId2" Type="http://schemas.openxmlformats.org/officeDocument/2006/relationships/notesSlide" Target="../notesSlides/notesSlide27.xml"/><Relationship Id="rId3" Type="http://schemas.openxmlformats.org/officeDocument/2006/relationships/image" Target="../media/image3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7.xml"/><Relationship Id="rId2" Type="http://schemas.openxmlformats.org/officeDocument/2006/relationships/notesSlide" Target="../notesSlides/notesSlide28.xml"/><Relationship Id="rId3" Type="http://schemas.openxmlformats.org/officeDocument/2006/relationships/image" Target="../media/image344.png"/><Relationship Id="rId4" Type="http://schemas.openxmlformats.org/officeDocument/2006/relationships/image" Target="../media/image356.png"/><Relationship Id="rId9" Type="http://schemas.openxmlformats.org/officeDocument/2006/relationships/image" Target="../media/image355.png"/><Relationship Id="rId5" Type="http://schemas.openxmlformats.org/officeDocument/2006/relationships/image" Target="../media/image348.jpg"/><Relationship Id="rId6" Type="http://schemas.openxmlformats.org/officeDocument/2006/relationships/image" Target="../media/image345.png"/><Relationship Id="rId7" Type="http://schemas.openxmlformats.org/officeDocument/2006/relationships/image" Target="../media/image346.png"/><Relationship Id="rId8" Type="http://schemas.openxmlformats.org/officeDocument/2006/relationships/image" Target="../media/image419.png"/><Relationship Id="rId11" Type="http://schemas.openxmlformats.org/officeDocument/2006/relationships/image" Target="../media/image354.png"/><Relationship Id="rId10" Type="http://schemas.openxmlformats.org/officeDocument/2006/relationships/image" Target="../media/image350.png"/><Relationship Id="rId13" Type="http://schemas.openxmlformats.org/officeDocument/2006/relationships/image" Target="../media/image359.png"/><Relationship Id="rId12" Type="http://schemas.openxmlformats.org/officeDocument/2006/relationships/image" Target="../media/image353.png"/><Relationship Id="rId15" Type="http://schemas.openxmlformats.org/officeDocument/2006/relationships/hyperlink" Target="https://docs.databricks.com/en/machine-learning/foundation-models/index.html" TargetMode="External"/><Relationship Id="rId14" Type="http://schemas.openxmlformats.org/officeDocument/2006/relationships/hyperlink" Target="https://docs.databricks.com/en/machine-learning/model-serving/index.html" TargetMode="External"/><Relationship Id="rId17" Type="http://schemas.openxmlformats.org/officeDocument/2006/relationships/image" Target="../media/image388.png"/><Relationship Id="rId16" Type="http://schemas.openxmlformats.org/officeDocument/2006/relationships/hyperlink" Target="https://docs.databricks.com/en/generative-ai/external-models/index.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29.xml"/><Relationship Id="rId3" Type="http://schemas.openxmlformats.org/officeDocument/2006/relationships/image" Target="../media/image299.png"/><Relationship Id="rId4" Type="http://schemas.openxmlformats.org/officeDocument/2006/relationships/image" Target="../media/image264.png"/><Relationship Id="rId9" Type="http://schemas.openxmlformats.org/officeDocument/2006/relationships/image" Target="../media/image288.png"/><Relationship Id="rId5" Type="http://schemas.openxmlformats.org/officeDocument/2006/relationships/image" Target="../media/image249.png"/><Relationship Id="rId6" Type="http://schemas.openxmlformats.org/officeDocument/2006/relationships/image" Target="../media/image352.png"/><Relationship Id="rId7" Type="http://schemas.openxmlformats.org/officeDocument/2006/relationships/image" Target="../media/image286.png"/><Relationship Id="rId8" Type="http://schemas.openxmlformats.org/officeDocument/2006/relationships/image" Target="../media/image287.png"/><Relationship Id="rId10" Type="http://schemas.openxmlformats.org/officeDocument/2006/relationships/image" Target="../media/image2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3.xml"/><Relationship Id="rId2" Type="http://schemas.openxmlformats.org/officeDocument/2006/relationships/notesSlide" Target="../notesSlides/notesSlide30.xml"/><Relationship Id="rId3" Type="http://schemas.openxmlformats.org/officeDocument/2006/relationships/image" Target="../media/image357.gif"/><Relationship Id="rId4" Type="http://schemas.openxmlformats.org/officeDocument/2006/relationships/image" Target="../media/image38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2.xml"/><Relationship Id="rId2" Type="http://schemas.openxmlformats.org/officeDocument/2006/relationships/notesSlide" Target="../notesSlides/notesSlide31.xml"/><Relationship Id="rId3" Type="http://schemas.openxmlformats.org/officeDocument/2006/relationships/image" Target="../media/image370.png"/><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notesSlide" Target="../notesSlides/notesSlide32.xml"/><Relationship Id="rId3" Type="http://schemas.openxmlformats.org/officeDocument/2006/relationships/image" Target="../media/image360.png"/><Relationship Id="rId4" Type="http://schemas.openxmlformats.org/officeDocument/2006/relationships/image" Target="../media/image361.png"/><Relationship Id="rId9" Type="http://schemas.openxmlformats.org/officeDocument/2006/relationships/image" Target="../media/image358.png"/><Relationship Id="rId5" Type="http://schemas.openxmlformats.org/officeDocument/2006/relationships/image" Target="../media/image362.png"/><Relationship Id="rId6" Type="http://schemas.openxmlformats.org/officeDocument/2006/relationships/image" Target="../media/image363.png"/><Relationship Id="rId7" Type="http://schemas.openxmlformats.org/officeDocument/2006/relationships/image" Target="../media/image365.png"/><Relationship Id="rId8" Type="http://schemas.openxmlformats.org/officeDocument/2006/relationships/image" Target="../media/image364.png"/><Relationship Id="rId11" Type="http://schemas.openxmlformats.org/officeDocument/2006/relationships/image" Target="../media/image368.png"/><Relationship Id="rId10" Type="http://schemas.openxmlformats.org/officeDocument/2006/relationships/image" Target="../media/image369.png"/><Relationship Id="rId13" Type="http://schemas.openxmlformats.org/officeDocument/2006/relationships/image" Target="../media/image374.png"/><Relationship Id="rId12" Type="http://schemas.openxmlformats.org/officeDocument/2006/relationships/image" Target="../media/image372.png"/><Relationship Id="rId15" Type="http://schemas.openxmlformats.org/officeDocument/2006/relationships/image" Target="../media/image378.png"/><Relationship Id="rId14" Type="http://schemas.openxmlformats.org/officeDocument/2006/relationships/image" Target="../media/image373.png"/><Relationship Id="rId17" Type="http://schemas.openxmlformats.org/officeDocument/2006/relationships/image" Target="../media/image377.png"/><Relationship Id="rId16" Type="http://schemas.openxmlformats.org/officeDocument/2006/relationships/image" Target="../media/image376.png"/><Relationship Id="rId18" Type="http://schemas.openxmlformats.org/officeDocument/2006/relationships/image" Target="../media/image3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7.xml"/><Relationship Id="rId2" Type="http://schemas.openxmlformats.org/officeDocument/2006/relationships/notesSlide" Target="../notesSlides/notesSlide33.xml"/><Relationship Id="rId3" Type="http://schemas.openxmlformats.org/officeDocument/2006/relationships/image" Target="../media/image385.png"/><Relationship Id="rId4" Type="http://schemas.openxmlformats.org/officeDocument/2006/relationships/image" Target="../media/image23.png"/><Relationship Id="rId5" Type="http://schemas.openxmlformats.org/officeDocument/2006/relationships/image" Target="../media/image397.png"/><Relationship Id="rId6" Type="http://schemas.openxmlformats.org/officeDocument/2006/relationships/image" Target="../media/image401.png"/><Relationship Id="rId7" Type="http://schemas.openxmlformats.org/officeDocument/2006/relationships/image" Target="../media/image417.png"/><Relationship Id="rId8" Type="http://schemas.openxmlformats.org/officeDocument/2006/relationships/image" Target="../media/image4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7.xml"/><Relationship Id="rId2" Type="http://schemas.openxmlformats.org/officeDocument/2006/relationships/notesSlide" Target="../notesSlides/notesSlide34.xml"/><Relationship Id="rId3" Type="http://schemas.openxmlformats.org/officeDocument/2006/relationships/image" Target="../media/image383.png"/><Relationship Id="rId4" Type="http://schemas.openxmlformats.org/officeDocument/2006/relationships/image" Target="../media/image379.png"/><Relationship Id="rId9" Type="http://schemas.openxmlformats.org/officeDocument/2006/relationships/image" Target="../media/image387.png"/><Relationship Id="rId5" Type="http://schemas.openxmlformats.org/officeDocument/2006/relationships/image" Target="../media/image380.png"/><Relationship Id="rId6" Type="http://schemas.openxmlformats.org/officeDocument/2006/relationships/image" Target="../media/image393.png"/><Relationship Id="rId7" Type="http://schemas.openxmlformats.org/officeDocument/2006/relationships/image" Target="../media/image384.png"/><Relationship Id="rId8" Type="http://schemas.openxmlformats.org/officeDocument/2006/relationships/image" Target="../media/image392.png"/><Relationship Id="rId11" Type="http://schemas.openxmlformats.org/officeDocument/2006/relationships/image" Target="../media/image386.png"/><Relationship Id="rId10" Type="http://schemas.openxmlformats.org/officeDocument/2006/relationships/image" Target="../media/image389.png"/><Relationship Id="rId13" Type="http://schemas.openxmlformats.org/officeDocument/2006/relationships/image" Target="../media/image390.png"/><Relationship Id="rId12" Type="http://schemas.openxmlformats.org/officeDocument/2006/relationships/image" Target="../media/image394.png"/><Relationship Id="rId14" Type="http://schemas.openxmlformats.org/officeDocument/2006/relationships/image" Target="../media/image40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9.xml"/><Relationship Id="rId2" Type="http://schemas.openxmlformats.org/officeDocument/2006/relationships/notesSlide" Target="../notesSlides/notesSlide36.xml"/><Relationship Id="rId3" Type="http://schemas.openxmlformats.org/officeDocument/2006/relationships/image" Target="../media/image368.png"/><Relationship Id="rId4" Type="http://schemas.openxmlformats.org/officeDocument/2006/relationships/image" Target="../media/image4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5.xml"/><Relationship Id="rId2" Type="http://schemas.openxmlformats.org/officeDocument/2006/relationships/notesSlide" Target="../notesSlides/notesSlide37.xml"/><Relationship Id="rId3" Type="http://schemas.openxmlformats.org/officeDocument/2006/relationships/image" Target="../media/image3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97.xml"/><Relationship Id="rId2" Type="http://schemas.openxmlformats.org/officeDocument/2006/relationships/notesSlide" Target="../notesSlides/notesSlide38.xml"/><Relationship Id="rId3" Type="http://schemas.openxmlformats.org/officeDocument/2006/relationships/image" Target="../media/image3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35.xml"/><Relationship Id="rId2" Type="http://schemas.openxmlformats.org/officeDocument/2006/relationships/notesSlide" Target="../notesSlides/notesSlide39.xml"/><Relationship Id="rId3" Type="http://schemas.openxmlformats.org/officeDocument/2006/relationships/image" Target="../media/image368.png"/><Relationship Id="rId4" Type="http://schemas.openxmlformats.org/officeDocument/2006/relationships/image" Target="../media/image424.png"/><Relationship Id="rId5" Type="http://schemas.openxmlformats.org/officeDocument/2006/relationships/image" Target="../media/image409.png"/><Relationship Id="rId6" Type="http://schemas.openxmlformats.org/officeDocument/2006/relationships/image" Target="../media/image4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8.xml"/><Relationship Id="rId2" Type="http://schemas.openxmlformats.org/officeDocument/2006/relationships/notesSlide" Target="../notesSlides/notesSlide4.xml"/><Relationship Id="rId3" Type="http://schemas.openxmlformats.org/officeDocument/2006/relationships/image" Target="../media/image299.png"/><Relationship Id="rId4" Type="http://schemas.openxmlformats.org/officeDocument/2006/relationships/image" Target="../media/image264.png"/><Relationship Id="rId5" Type="http://schemas.openxmlformats.org/officeDocument/2006/relationships/image" Target="../media/image24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9.xml"/><Relationship Id="rId2" Type="http://schemas.openxmlformats.org/officeDocument/2006/relationships/notesSlide" Target="../notesSlides/notesSlide40.xml"/><Relationship Id="rId3" Type="http://schemas.openxmlformats.org/officeDocument/2006/relationships/image" Target="../media/image368.png"/><Relationship Id="rId4" Type="http://schemas.openxmlformats.org/officeDocument/2006/relationships/image" Target="../media/image410.png"/><Relationship Id="rId9" Type="http://schemas.openxmlformats.org/officeDocument/2006/relationships/image" Target="../media/image405.png"/><Relationship Id="rId5" Type="http://schemas.openxmlformats.org/officeDocument/2006/relationships/image" Target="../media/image402.png"/><Relationship Id="rId6" Type="http://schemas.openxmlformats.org/officeDocument/2006/relationships/image" Target="../media/image403.png"/><Relationship Id="rId7" Type="http://schemas.openxmlformats.org/officeDocument/2006/relationships/image" Target="../media/image406.png"/><Relationship Id="rId8" Type="http://schemas.openxmlformats.org/officeDocument/2006/relationships/image" Target="../media/image412.png"/><Relationship Id="rId11" Type="http://schemas.openxmlformats.org/officeDocument/2006/relationships/image" Target="../media/image415.png"/><Relationship Id="rId10" Type="http://schemas.openxmlformats.org/officeDocument/2006/relationships/image" Target="../media/image411.png"/><Relationship Id="rId13" Type="http://schemas.openxmlformats.org/officeDocument/2006/relationships/image" Target="../media/image413.png"/><Relationship Id="rId12" Type="http://schemas.openxmlformats.org/officeDocument/2006/relationships/image" Target="../media/image4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9.xml"/><Relationship Id="rId2" Type="http://schemas.openxmlformats.org/officeDocument/2006/relationships/notesSlide" Target="../notesSlides/notesSlide41.xml"/><Relationship Id="rId3" Type="http://schemas.openxmlformats.org/officeDocument/2006/relationships/image" Target="../media/image368.png"/><Relationship Id="rId4" Type="http://schemas.openxmlformats.org/officeDocument/2006/relationships/image" Target="../media/image4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notesSlide" Target="../notesSlides/notesSlide5.xml"/><Relationship Id="rId3" Type="http://schemas.openxmlformats.org/officeDocument/2006/relationships/image" Target="../media/image253.png"/><Relationship Id="rId4" Type="http://schemas.openxmlformats.org/officeDocument/2006/relationships/image" Target="../media/image259.png"/><Relationship Id="rId5" Type="http://schemas.openxmlformats.org/officeDocument/2006/relationships/image" Target="../media/image2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9.xml"/><Relationship Id="rId2" Type="http://schemas.openxmlformats.org/officeDocument/2006/relationships/notesSlide" Target="../notesSlides/notesSlide6.xml"/><Relationship Id="rId3" Type="http://schemas.openxmlformats.org/officeDocument/2006/relationships/image" Target="../media/image251.png"/><Relationship Id="rId4" Type="http://schemas.openxmlformats.org/officeDocument/2006/relationships/image" Target="../media/image257.png"/><Relationship Id="rId9" Type="http://schemas.openxmlformats.org/officeDocument/2006/relationships/image" Target="../media/image299.png"/><Relationship Id="rId5" Type="http://schemas.openxmlformats.org/officeDocument/2006/relationships/image" Target="../media/image250.png"/><Relationship Id="rId6" Type="http://schemas.openxmlformats.org/officeDocument/2006/relationships/image" Target="../media/image254.png"/><Relationship Id="rId7" Type="http://schemas.openxmlformats.org/officeDocument/2006/relationships/image" Target="../media/image252.png"/><Relationship Id="rId8" Type="http://schemas.openxmlformats.org/officeDocument/2006/relationships/image" Target="../media/image341.png"/><Relationship Id="rId11" Type="http://schemas.openxmlformats.org/officeDocument/2006/relationships/image" Target="../media/image249.png"/><Relationship Id="rId10" Type="http://schemas.openxmlformats.org/officeDocument/2006/relationships/image" Target="../media/image2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86.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56.png"/><Relationship Id="rId9" Type="http://schemas.openxmlformats.org/officeDocument/2006/relationships/image" Target="../media/image273.png"/><Relationship Id="rId5" Type="http://schemas.openxmlformats.org/officeDocument/2006/relationships/image" Target="../media/image261.png"/><Relationship Id="rId6" Type="http://schemas.openxmlformats.org/officeDocument/2006/relationships/image" Target="../media/image255.png"/><Relationship Id="rId7" Type="http://schemas.openxmlformats.org/officeDocument/2006/relationships/image" Target="../media/image267.png"/><Relationship Id="rId8" Type="http://schemas.openxmlformats.org/officeDocument/2006/relationships/image" Target="../media/image260.png"/><Relationship Id="rId20" Type="http://schemas.openxmlformats.org/officeDocument/2006/relationships/image" Target="../media/image291.png"/><Relationship Id="rId22" Type="http://schemas.openxmlformats.org/officeDocument/2006/relationships/image" Target="../media/image292.png"/><Relationship Id="rId21" Type="http://schemas.openxmlformats.org/officeDocument/2006/relationships/image" Target="../media/image269.png"/><Relationship Id="rId24" Type="http://schemas.openxmlformats.org/officeDocument/2006/relationships/image" Target="../media/image277.png"/><Relationship Id="rId23" Type="http://schemas.openxmlformats.org/officeDocument/2006/relationships/image" Target="../media/image296.png"/><Relationship Id="rId26" Type="http://schemas.openxmlformats.org/officeDocument/2006/relationships/image" Target="../media/image284.png"/><Relationship Id="rId25" Type="http://schemas.openxmlformats.org/officeDocument/2006/relationships/image" Target="../media/image285.png"/><Relationship Id="rId28" Type="http://schemas.openxmlformats.org/officeDocument/2006/relationships/image" Target="../media/image278.png"/><Relationship Id="rId27" Type="http://schemas.openxmlformats.org/officeDocument/2006/relationships/image" Target="../media/image270.png"/><Relationship Id="rId11" Type="http://schemas.openxmlformats.org/officeDocument/2006/relationships/image" Target="../media/image266.png"/><Relationship Id="rId10" Type="http://schemas.openxmlformats.org/officeDocument/2006/relationships/image" Target="../media/image275.png"/><Relationship Id="rId13" Type="http://schemas.openxmlformats.org/officeDocument/2006/relationships/image" Target="../media/image262.png"/><Relationship Id="rId12" Type="http://schemas.openxmlformats.org/officeDocument/2006/relationships/image" Target="../media/image263.png"/><Relationship Id="rId15" Type="http://schemas.openxmlformats.org/officeDocument/2006/relationships/image" Target="../media/image265.png"/><Relationship Id="rId14" Type="http://schemas.openxmlformats.org/officeDocument/2006/relationships/image" Target="../media/image271.png"/><Relationship Id="rId17" Type="http://schemas.openxmlformats.org/officeDocument/2006/relationships/image" Target="../media/image276.png"/><Relationship Id="rId16" Type="http://schemas.openxmlformats.org/officeDocument/2006/relationships/image" Target="../media/image268.png"/><Relationship Id="rId19" Type="http://schemas.openxmlformats.org/officeDocument/2006/relationships/image" Target="../media/image314.png"/><Relationship Id="rId18" Type="http://schemas.openxmlformats.org/officeDocument/2006/relationships/image" Target="../media/image2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notesSlide" Target="../notesSlides/notesSlide8.xml"/><Relationship Id="rId3" Type="http://schemas.openxmlformats.org/officeDocument/2006/relationships/image" Target="../media/image256.png"/><Relationship Id="rId4" Type="http://schemas.openxmlformats.org/officeDocument/2006/relationships/image" Target="../media/image274.png"/><Relationship Id="rId5" Type="http://schemas.openxmlformats.org/officeDocument/2006/relationships/image" Target="../media/image266.png"/><Relationship Id="rId6" Type="http://schemas.openxmlformats.org/officeDocument/2006/relationships/image" Target="../media/image279.png"/><Relationship Id="rId7" Type="http://schemas.openxmlformats.org/officeDocument/2006/relationships/image" Target="../media/image273.png"/><Relationship Id="rId8" Type="http://schemas.openxmlformats.org/officeDocument/2006/relationships/image" Target="../media/image2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9.xml"/><Relationship Id="rId3" Type="http://schemas.openxmlformats.org/officeDocument/2006/relationships/image" Target="../media/image299.png"/><Relationship Id="rId4" Type="http://schemas.openxmlformats.org/officeDocument/2006/relationships/image" Target="../media/image264.png"/><Relationship Id="rId9" Type="http://schemas.openxmlformats.org/officeDocument/2006/relationships/image" Target="../media/image288.png"/><Relationship Id="rId5" Type="http://schemas.openxmlformats.org/officeDocument/2006/relationships/image" Target="../media/image249.png"/><Relationship Id="rId6" Type="http://schemas.openxmlformats.org/officeDocument/2006/relationships/image" Target="../media/image352.png"/><Relationship Id="rId7" Type="http://schemas.openxmlformats.org/officeDocument/2006/relationships/image" Target="../media/image286.png"/><Relationship Id="rId8" Type="http://schemas.openxmlformats.org/officeDocument/2006/relationships/image" Target="../media/image287.png"/><Relationship Id="rId10" Type="http://schemas.openxmlformats.org/officeDocument/2006/relationships/image" Target="../media/image29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4" name="Shape 5824"/>
        <p:cNvGrpSpPr/>
        <p:nvPr/>
      </p:nvGrpSpPr>
      <p:grpSpPr>
        <a:xfrm>
          <a:off x="0" y="0"/>
          <a:ext cx="0" cy="0"/>
          <a:chOff x="0" y="0"/>
          <a:chExt cx="0" cy="0"/>
        </a:xfrm>
      </p:grpSpPr>
      <p:sp>
        <p:nvSpPr>
          <p:cNvPr id="5825" name="Google Shape;5825;p864"/>
          <p:cNvSpPr txBox="1"/>
          <p:nvPr>
            <p:ph type="ctrTitle"/>
          </p:nvPr>
        </p:nvSpPr>
        <p:spPr>
          <a:xfrm>
            <a:off x="571493" y="1192725"/>
            <a:ext cx="4818600" cy="1790700"/>
          </a:xfrm>
          <a:prstGeom prst="rect">
            <a:avLst/>
          </a:prstGeom>
          <a:noFill/>
          <a:ln>
            <a:noFill/>
          </a:ln>
        </p:spPr>
        <p:txBody>
          <a:bodyPr anchorCtr="0" anchor="b" bIns="34275" lIns="0" spcFirstLastPara="1" rIns="0" wrap="square" tIns="34275">
            <a:normAutofit/>
          </a:bodyPr>
          <a:lstStyle/>
          <a:p>
            <a:pPr indent="0" lvl="0" marL="0" rtl="0" algn="l">
              <a:lnSpc>
                <a:spcPct val="90000"/>
              </a:lnSpc>
              <a:spcBef>
                <a:spcPts val="0"/>
              </a:spcBef>
              <a:spcAft>
                <a:spcPts val="0"/>
              </a:spcAft>
              <a:buClr>
                <a:schemeClr val="lt1"/>
              </a:buClr>
              <a:buSzPts val="4500"/>
              <a:buFont typeface="Barlow"/>
              <a:buNone/>
            </a:pPr>
            <a:r>
              <a:rPr b="1" lang="en" sz="3700">
                <a:latin typeface="DM Sans"/>
                <a:ea typeface="DM Sans"/>
                <a:cs typeface="DM Sans"/>
                <a:sym typeface="DM Sans"/>
              </a:rPr>
              <a:t>Lakehouse and Serverless value proposition</a:t>
            </a:r>
            <a:endParaRPr b="1" sz="1700">
              <a:latin typeface="DM Sans"/>
              <a:ea typeface="DM Sans"/>
              <a:cs typeface="DM Sans"/>
              <a:sym typeface="DM Sans"/>
            </a:endParaRPr>
          </a:p>
        </p:txBody>
      </p:sp>
      <p:sp>
        <p:nvSpPr>
          <p:cNvPr id="5826" name="Google Shape;5826;p864"/>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April</a:t>
            </a:r>
            <a:r>
              <a:rPr lang="en"/>
              <a:t>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4" name="Shape 6094"/>
        <p:cNvGrpSpPr/>
        <p:nvPr/>
      </p:nvGrpSpPr>
      <p:grpSpPr>
        <a:xfrm>
          <a:off x="0" y="0"/>
          <a:ext cx="0" cy="0"/>
          <a:chOff x="0" y="0"/>
          <a:chExt cx="0" cy="0"/>
        </a:xfrm>
      </p:grpSpPr>
      <p:sp>
        <p:nvSpPr>
          <p:cNvPr id="6095" name="Google Shape;6095;p873"/>
          <p:cNvSpPr txBox="1"/>
          <p:nvPr>
            <p:ph type="title"/>
          </p:nvPr>
        </p:nvSpPr>
        <p:spPr>
          <a:xfrm>
            <a:off x="421666" y="301273"/>
            <a:ext cx="5998800" cy="32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Simple and fast</a:t>
            </a:r>
            <a:endParaRPr/>
          </a:p>
        </p:txBody>
      </p:sp>
      <p:sp>
        <p:nvSpPr>
          <p:cNvPr id="6096" name="Google Shape;6096;p873"/>
          <p:cNvSpPr txBox="1"/>
          <p:nvPr>
            <p:ph idx="2" type="body"/>
          </p:nvPr>
        </p:nvSpPr>
        <p:spPr>
          <a:xfrm>
            <a:off x="421233" y="660770"/>
            <a:ext cx="5998800" cy="329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Enable every practitioner to hit the ground running</a:t>
            </a:r>
            <a:endParaRPr/>
          </a:p>
        </p:txBody>
      </p:sp>
      <p:sp>
        <p:nvSpPr>
          <p:cNvPr id="6097" name="Google Shape;6097;p873"/>
          <p:cNvSpPr txBox="1"/>
          <p:nvPr/>
        </p:nvSpPr>
        <p:spPr>
          <a:xfrm>
            <a:off x="561497" y="1362150"/>
            <a:ext cx="4177200" cy="798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lang="en" sz="1800">
                <a:solidFill>
                  <a:schemeClr val="dk1"/>
                </a:solidFill>
                <a:latin typeface="DM Sans"/>
                <a:ea typeface="DM Sans"/>
                <a:cs typeface="DM Sans"/>
                <a:sym typeface="DM Sans"/>
              </a:rPr>
              <a:t>Serverless compute powers better productivity and faster innovation</a:t>
            </a:r>
            <a:endParaRPr b="1" sz="1800">
              <a:solidFill>
                <a:schemeClr val="dk1"/>
              </a:solidFill>
              <a:latin typeface="DM Sans"/>
              <a:ea typeface="DM Sans"/>
              <a:cs typeface="DM Sans"/>
              <a:sym typeface="DM Sans"/>
            </a:endParaRPr>
          </a:p>
        </p:txBody>
      </p:sp>
      <p:sp>
        <p:nvSpPr>
          <p:cNvPr id="6098" name="Google Shape;6098;p873"/>
          <p:cNvSpPr txBox="1"/>
          <p:nvPr/>
        </p:nvSpPr>
        <p:spPr>
          <a:xfrm>
            <a:off x="571643" y="2226150"/>
            <a:ext cx="3888600" cy="789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a:solidFill>
                  <a:schemeClr val="dk2"/>
                </a:solidFill>
                <a:latin typeface="DM Sans"/>
                <a:ea typeface="DM Sans"/>
                <a:cs typeface="DM Sans"/>
                <a:sym typeface="DM Sans"/>
              </a:rPr>
              <a:t>No knobs</a:t>
            </a:r>
            <a:r>
              <a:rPr lang="en" sz="1400">
                <a:solidFill>
                  <a:schemeClr val="dk1"/>
                </a:solidFill>
                <a:latin typeface="DM Sans"/>
                <a:ea typeface="DM Sans"/>
                <a:cs typeface="DM Sans"/>
                <a:sym typeface="DM Sans"/>
              </a:rPr>
              <a:t> to configure means getting started faster</a:t>
            </a:r>
            <a:endParaRPr sz="1400">
              <a:solidFill>
                <a:schemeClr val="dk1"/>
              </a:solidFill>
              <a:latin typeface="DM Sans"/>
              <a:ea typeface="DM Sans"/>
              <a:cs typeface="DM Sans"/>
              <a:sym typeface="DM Sans"/>
            </a:endParaRPr>
          </a:p>
        </p:txBody>
      </p:sp>
      <p:sp>
        <p:nvSpPr>
          <p:cNvPr id="6099" name="Google Shape;6099;p873"/>
          <p:cNvSpPr txBox="1"/>
          <p:nvPr/>
        </p:nvSpPr>
        <p:spPr>
          <a:xfrm>
            <a:off x="588991" y="2804109"/>
            <a:ext cx="3692100" cy="830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a:solidFill>
                  <a:schemeClr val="dk2"/>
                </a:solidFill>
                <a:latin typeface="DM Sans"/>
                <a:ea typeface="DM Sans"/>
                <a:cs typeface="DM Sans"/>
                <a:sym typeface="DM Sans"/>
              </a:rPr>
              <a:t>Fast startup</a:t>
            </a:r>
            <a:r>
              <a:rPr b="1" lang="en" sz="1400">
                <a:solidFill>
                  <a:schemeClr val="dk2"/>
                </a:solidFill>
                <a:latin typeface="DM Sans"/>
                <a:ea typeface="DM Sans"/>
                <a:cs typeface="DM Sans"/>
                <a:sym typeface="DM Sans"/>
              </a:rPr>
              <a:t> and scaling </a:t>
            </a:r>
            <a:r>
              <a:rPr lang="en" sz="1400">
                <a:solidFill>
                  <a:schemeClr val="dk1"/>
                </a:solidFill>
                <a:latin typeface="DM Sans"/>
                <a:ea typeface="DM Sans"/>
                <a:cs typeface="DM Sans"/>
                <a:sym typeface="DM Sans"/>
              </a:rPr>
              <a:t>up and down from warm pool, cached environments, and advanced autoscaler, reducing wait times, and allowing faster iteration</a:t>
            </a:r>
            <a:endParaRPr sz="1400">
              <a:solidFill>
                <a:schemeClr val="dk1"/>
              </a:solidFill>
              <a:latin typeface="DM Sans"/>
              <a:ea typeface="DM Sans"/>
              <a:cs typeface="DM Sans"/>
              <a:sym typeface="DM Sans"/>
            </a:endParaRPr>
          </a:p>
        </p:txBody>
      </p:sp>
      <p:sp>
        <p:nvSpPr>
          <p:cNvPr id="6100" name="Google Shape;6100;p873"/>
          <p:cNvSpPr txBox="1"/>
          <p:nvPr/>
        </p:nvSpPr>
        <p:spPr>
          <a:xfrm>
            <a:off x="588991" y="3758075"/>
            <a:ext cx="3324000" cy="745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a:solidFill>
                  <a:schemeClr val="dk2"/>
                </a:solidFill>
                <a:latin typeface="DM Sans"/>
                <a:ea typeface="DM Sans"/>
                <a:cs typeface="DM Sans"/>
                <a:sym typeface="DM Sans"/>
              </a:rPr>
              <a:t>Every practitioner</a:t>
            </a:r>
            <a:r>
              <a:rPr lang="en" sz="1400">
                <a:solidFill>
                  <a:schemeClr val="dk1"/>
                </a:solidFill>
                <a:latin typeface="DM Sans"/>
                <a:ea typeface="DM Sans"/>
                <a:cs typeface="DM Sans"/>
                <a:sym typeface="DM Sans"/>
              </a:rPr>
              <a:t> can now start easily without any specialized skills or knowledge in infrastructure</a:t>
            </a:r>
            <a:endParaRPr sz="1400">
              <a:solidFill>
                <a:schemeClr val="dk1"/>
              </a:solidFill>
              <a:latin typeface="DM Sans"/>
              <a:ea typeface="DM Sans"/>
              <a:cs typeface="DM Sans"/>
              <a:sym typeface="DM Sans"/>
            </a:endParaRPr>
          </a:p>
        </p:txBody>
      </p:sp>
      <p:grpSp>
        <p:nvGrpSpPr>
          <p:cNvPr id="6101" name="Google Shape;6101;p873"/>
          <p:cNvGrpSpPr/>
          <p:nvPr/>
        </p:nvGrpSpPr>
        <p:grpSpPr>
          <a:xfrm>
            <a:off x="5257832" y="1732700"/>
            <a:ext cx="686229" cy="670980"/>
            <a:chOff x="6421800" y="2513649"/>
            <a:chExt cx="762307" cy="744458"/>
          </a:xfrm>
        </p:grpSpPr>
        <p:sp>
          <p:nvSpPr>
            <p:cNvPr id="6102" name="Google Shape;6102;p873"/>
            <p:cNvSpPr/>
            <p:nvPr/>
          </p:nvSpPr>
          <p:spPr>
            <a:xfrm>
              <a:off x="6421800" y="2535475"/>
              <a:ext cx="744600" cy="700800"/>
            </a:xfrm>
            <a:prstGeom prst="ellipse">
              <a:avLst/>
            </a:prstGeom>
            <a:solidFill>
              <a:srgbClr val="F9F7F4"/>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pic>
          <p:nvPicPr>
            <p:cNvPr id="6103" name="Google Shape;6103;p873"/>
            <p:cNvPicPr preferRelativeResize="0"/>
            <p:nvPr/>
          </p:nvPicPr>
          <p:blipFill rotWithShape="1">
            <a:blip r:embed="rId3">
              <a:alphaModFix/>
            </a:blip>
            <a:srcRect b="0" l="0" r="0" t="0"/>
            <a:stretch/>
          </p:blipFill>
          <p:spPr>
            <a:xfrm>
              <a:off x="6439643" y="2513649"/>
              <a:ext cx="744464" cy="744458"/>
            </a:xfrm>
            <a:prstGeom prst="rect">
              <a:avLst/>
            </a:prstGeom>
            <a:noFill/>
            <a:ln>
              <a:noFill/>
            </a:ln>
          </p:spPr>
        </p:pic>
      </p:grpSp>
      <p:sp>
        <p:nvSpPr>
          <p:cNvPr id="6104" name="Google Shape;6104;p873"/>
          <p:cNvSpPr txBox="1"/>
          <p:nvPr/>
        </p:nvSpPr>
        <p:spPr>
          <a:xfrm>
            <a:off x="5239855" y="1336585"/>
            <a:ext cx="686400" cy="418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Data Analyst</a:t>
            </a:r>
            <a:endParaRPr sz="1000">
              <a:solidFill>
                <a:schemeClr val="dk1"/>
              </a:solidFill>
              <a:latin typeface="DM Sans"/>
              <a:ea typeface="DM Sans"/>
              <a:cs typeface="DM Sans"/>
              <a:sym typeface="DM Sans"/>
            </a:endParaRPr>
          </a:p>
        </p:txBody>
      </p:sp>
      <p:grpSp>
        <p:nvGrpSpPr>
          <p:cNvPr id="6105" name="Google Shape;6105;p873"/>
          <p:cNvGrpSpPr/>
          <p:nvPr/>
        </p:nvGrpSpPr>
        <p:grpSpPr>
          <a:xfrm>
            <a:off x="6797973" y="1475436"/>
            <a:ext cx="686541" cy="690780"/>
            <a:chOff x="7759050" y="681349"/>
            <a:chExt cx="762654" cy="766426"/>
          </a:xfrm>
        </p:grpSpPr>
        <p:sp>
          <p:nvSpPr>
            <p:cNvPr id="6106" name="Google Shape;6106;p873"/>
            <p:cNvSpPr/>
            <p:nvPr/>
          </p:nvSpPr>
          <p:spPr>
            <a:xfrm>
              <a:off x="7759050" y="703175"/>
              <a:ext cx="744600" cy="744600"/>
            </a:xfrm>
            <a:prstGeom prst="ellipse">
              <a:avLst/>
            </a:prstGeom>
            <a:solidFill>
              <a:srgbClr val="F9F7F4"/>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pic>
          <p:nvPicPr>
            <p:cNvPr id="6107" name="Google Shape;6107;p873"/>
            <p:cNvPicPr preferRelativeResize="0"/>
            <p:nvPr/>
          </p:nvPicPr>
          <p:blipFill rotWithShape="1">
            <a:blip r:embed="rId4">
              <a:alphaModFix/>
            </a:blip>
            <a:srcRect b="0" l="0" r="0" t="0"/>
            <a:stretch/>
          </p:blipFill>
          <p:spPr>
            <a:xfrm>
              <a:off x="7777240" y="681349"/>
              <a:ext cx="744464" cy="744458"/>
            </a:xfrm>
            <a:prstGeom prst="rect">
              <a:avLst/>
            </a:prstGeom>
            <a:noFill/>
            <a:ln>
              <a:noFill/>
            </a:ln>
          </p:spPr>
        </p:pic>
      </p:grpSp>
      <p:sp>
        <p:nvSpPr>
          <p:cNvPr id="6108" name="Google Shape;6108;p873"/>
          <p:cNvSpPr txBox="1"/>
          <p:nvPr/>
        </p:nvSpPr>
        <p:spPr>
          <a:xfrm>
            <a:off x="6798238" y="1125533"/>
            <a:ext cx="686400" cy="418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Data Engineer</a:t>
            </a:r>
            <a:endParaRPr sz="1000">
              <a:solidFill>
                <a:schemeClr val="dk1"/>
              </a:solidFill>
              <a:latin typeface="DM Sans"/>
              <a:ea typeface="DM Sans"/>
              <a:cs typeface="DM Sans"/>
              <a:sym typeface="DM Sans"/>
            </a:endParaRPr>
          </a:p>
        </p:txBody>
      </p:sp>
      <p:grpSp>
        <p:nvGrpSpPr>
          <p:cNvPr id="6109" name="Google Shape;6109;p873"/>
          <p:cNvGrpSpPr/>
          <p:nvPr/>
        </p:nvGrpSpPr>
        <p:grpSpPr>
          <a:xfrm>
            <a:off x="8278234" y="1681317"/>
            <a:ext cx="670300" cy="670980"/>
            <a:chOff x="9096288" y="2513649"/>
            <a:chExt cx="744612" cy="744458"/>
          </a:xfrm>
        </p:grpSpPr>
        <p:sp>
          <p:nvSpPr>
            <p:cNvPr id="6110" name="Google Shape;6110;p873"/>
            <p:cNvSpPr/>
            <p:nvPr/>
          </p:nvSpPr>
          <p:spPr>
            <a:xfrm>
              <a:off x="9096300" y="2535475"/>
              <a:ext cx="744600" cy="700800"/>
            </a:xfrm>
            <a:prstGeom prst="ellipse">
              <a:avLst/>
            </a:prstGeom>
            <a:solidFill>
              <a:srgbClr val="F9F7F4"/>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pic>
          <p:nvPicPr>
            <p:cNvPr id="6111" name="Google Shape;6111;p873"/>
            <p:cNvPicPr preferRelativeResize="0"/>
            <p:nvPr/>
          </p:nvPicPr>
          <p:blipFill rotWithShape="1">
            <a:blip r:embed="rId5">
              <a:alphaModFix/>
            </a:blip>
            <a:srcRect b="0" l="0" r="0" t="0"/>
            <a:stretch/>
          </p:blipFill>
          <p:spPr>
            <a:xfrm>
              <a:off x="9096288" y="2513649"/>
              <a:ext cx="744464" cy="744458"/>
            </a:xfrm>
            <a:prstGeom prst="rect">
              <a:avLst/>
            </a:prstGeom>
            <a:noFill/>
            <a:ln>
              <a:noFill/>
            </a:ln>
          </p:spPr>
        </p:pic>
      </p:grpSp>
      <p:sp>
        <p:nvSpPr>
          <p:cNvPr id="6112" name="Google Shape;6112;p873"/>
          <p:cNvSpPr txBox="1"/>
          <p:nvPr/>
        </p:nvSpPr>
        <p:spPr>
          <a:xfrm>
            <a:off x="8270373" y="1331380"/>
            <a:ext cx="686400" cy="418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Data Scientist</a:t>
            </a:r>
            <a:endParaRPr sz="1000">
              <a:solidFill>
                <a:schemeClr val="dk1"/>
              </a:solidFill>
              <a:latin typeface="DM Sans"/>
              <a:ea typeface="DM Sans"/>
              <a:cs typeface="DM Sans"/>
              <a:sym typeface="DM Sans"/>
            </a:endParaRPr>
          </a:p>
        </p:txBody>
      </p:sp>
      <p:sp>
        <p:nvSpPr>
          <p:cNvPr id="6113" name="Google Shape;6113;p873"/>
          <p:cNvSpPr/>
          <p:nvPr/>
        </p:nvSpPr>
        <p:spPr>
          <a:xfrm>
            <a:off x="5704052" y="2854800"/>
            <a:ext cx="2868300" cy="1998000"/>
          </a:xfrm>
          <a:prstGeom prst="roundRect">
            <a:avLst>
              <a:gd fmla="val 16667" name="adj"/>
            </a:avLst>
          </a:prstGeom>
          <a:solidFill>
            <a:schemeClr val="dk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6114" name="Google Shape;6114;p873"/>
          <p:cNvSpPr txBox="1"/>
          <p:nvPr/>
        </p:nvSpPr>
        <p:spPr>
          <a:xfrm>
            <a:off x="5820900" y="4507400"/>
            <a:ext cx="2654700" cy="221100"/>
          </a:xfrm>
          <a:prstGeom prst="rect">
            <a:avLst/>
          </a:prstGeom>
          <a:noFill/>
          <a:ln>
            <a:noFill/>
          </a:ln>
        </p:spPr>
        <p:txBody>
          <a:bodyPr anchorCtr="0" anchor="ctr" bIns="25700" lIns="51450" spcFirstLastPara="1" rIns="51450" wrap="square" tIns="25700">
            <a:spAutoFit/>
          </a:bodyPr>
          <a:lstStyle/>
          <a:p>
            <a:pPr indent="0" lvl="0" marL="0" marR="0" rtl="0" algn="ctr">
              <a:lnSpc>
                <a:spcPct val="100000"/>
              </a:lnSpc>
              <a:spcBef>
                <a:spcPts val="0"/>
              </a:spcBef>
              <a:spcAft>
                <a:spcPts val="0"/>
              </a:spcAft>
              <a:buClr>
                <a:srgbClr val="000000"/>
              </a:buClr>
              <a:buSzPts val="900"/>
              <a:buFont typeface="Arial"/>
              <a:buNone/>
            </a:pPr>
            <a:r>
              <a:rPr b="1" lang="en" sz="1100">
                <a:solidFill>
                  <a:schemeClr val="dk2"/>
                </a:solidFill>
                <a:latin typeface="DM Sans"/>
                <a:ea typeface="DM Sans"/>
                <a:cs typeface="DM Sans"/>
                <a:sym typeface="DM Sans"/>
              </a:rPr>
              <a:t>Data Intelligence Platform</a:t>
            </a:r>
            <a:endParaRPr b="1" i="0" sz="1100" u="none" cap="none" strike="noStrike">
              <a:solidFill>
                <a:schemeClr val="dk2"/>
              </a:solidFill>
              <a:latin typeface="DM Sans"/>
              <a:ea typeface="DM Sans"/>
              <a:cs typeface="DM Sans"/>
              <a:sym typeface="DM Sans"/>
            </a:endParaRPr>
          </a:p>
        </p:txBody>
      </p:sp>
      <p:sp>
        <p:nvSpPr>
          <p:cNvPr id="6115" name="Google Shape;6115;p873"/>
          <p:cNvSpPr/>
          <p:nvPr/>
        </p:nvSpPr>
        <p:spPr>
          <a:xfrm>
            <a:off x="5816899" y="3851681"/>
            <a:ext cx="2654700" cy="5583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6116" name="Google Shape;6116;p873"/>
          <p:cNvSpPr txBox="1"/>
          <p:nvPr/>
        </p:nvSpPr>
        <p:spPr>
          <a:xfrm>
            <a:off x="5816918" y="3924675"/>
            <a:ext cx="2654700" cy="396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600">
                <a:solidFill>
                  <a:schemeClr val="lt1"/>
                </a:solidFill>
                <a:latin typeface="DM Sans"/>
                <a:ea typeface="DM Sans"/>
                <a:cs typeface="DM Sans"/>
                <a:sym typeface="DM Sans"/>
              </a:rPr>
              <a:t>Serverless Compute</a:t>
            </a:r>
            <a:endParaRPr b="1" sz="2300">
              <a:solidFill>
                <a:schemeClr val="lt1"/>
              </a:solidFill>
              <a:latin typeface="DM Sans"/>
              <a:ea typeface="DM Sans"/>
              <a:cs typeface="DM Sans"/>
              <a:sym typeface="DM Sans"/>
            </a:endParaRPr>
          </a:p>
        </p:txBody>
      </p:sp>
      <p:sp>
        <p:nvSpPr>
          <p:cNvPr id="6117" name="Google Shape;6117;p873"/>
          <p:cNvSpPr/>
          <p:nvPr/>
        </p:nvSpPr>
        <p:spPr>
          <a:xfrm>
            <a:off x="5816918" y="3501581"/>
            <a:ext cx="913200" cy="24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DM Sans"/>
                <a:ea typeface="DM Sans"/>
                <a:cs typeface="DM Sans"/>
                <a:sym typeface="DM Sans"/>
              </a:rPr>
              <a:t>Run Queries</a:t>
            </a:r>
            <a:endParaRPr sz="800">
              <a:latin typeface="DM Sans"/>
              <a:ea typeface="DM Sans"/>
              <a:cs typeface="DM Sans"/>
              <a:sym typeface="DM Sans"/>
            </a:endParaRPr>
          </a:p>
        </p:txBody>
      </p:sp>
      <p:sp>
        <p:nvSpPr>
          <p:cNvPr id="6118" name="Google Shape;6118;p873"/>
          <p:cNvSpPr/>
          <p:nvPr/>
        </p:nvSpPr>
        <p:spPr>
          <a:xfrm>
            <a:off x="7551652" y="3069075"/>
            <a:ext cx="913200" cy="34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DM Sans"/>
                <a:ea typeface="DM Sans"/>
                <a:cs typeface="DM Sans"/>
                <a:sym typeface="DM Sans"/>
              </a:rPr>
              <a:t>Run Experiments</a:t>
            </a:r>
            <a:endParaRPr sz="800">
              <a:latin typeface="DM Sans"/>
              <a:ea typeface="DM Sans"/>
              <a:cs typeface="DM Sans"/>
              <a:sym typeface="DM Sans"/>
            </a:endParaRPr>
          </a:p>
        </p:txBody>
      </p:sp>
      <p:sp>
        <p:nvSpPr>
          <p:cNvPr id="6119" name="Google Shape;6119;p873"/>
          <p:cNvSpPr/>
          <p:nvPr/>
        </p:nvSpPr>
        <p:spPr>
          <a:xfrm>
            <a:off x="7551652" y="3463515"/>
            <a:ext cx="913200" cy="264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DM Sans"/>
                <a:ea typeface="DM Sans"/>
                <a:cs typeface="DM Sans"/>
                <a:sym typeface="DM Sans"/>
              </a:rPr>
              <a:t>Train and Serve Models</a:t>
            </a:r>
            <a:endParaRPr sz="800">
              <a:latin typeface="DM Sans"/>
              <a:ea typeface="DM Sans"/>
              <a:cs typeface="DM Sans"/>
              <a:sym typeface="DM Sans"/>
            </a:endParaRPr>
          </a:p>
        </p:txBody>
      </p:sp>
      <p:sp>
        <p:nvSpPr>
          <p:cNvPr id="6120" name="Google Shape;6120;p873"/>
          <p:cNvSpPr/>
          <p:nvPr/>
        </p:nvSpPr>
        <p:spPr>
          <a:xfrm>
            <a:off x="5820894" y="3083644"/>
            <a:ext cx="913200" cy="34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DM Sans"/>
                <a:ea typeface="DM Sans"/>
                <a:cs typeface="DM Sans"/>
                <a:sym typeface="DM Sans"/>
              </a:rPr>
              <a:t>Build Dashboards</a:t>
            </a:r>
            <a:endParaRPr sz="800">
              <a:latin typeface="DM Sans"/>
              <a:ea typeface="DM Sans"/>
              <a:cs typeface="DM Sans"/>
              <a:sym typeface="DM Sans"/>
            </a:endParaRPr>
          </a:p>
        </p:txBody>
      </p:sp>
      <p:sp>
        <p:nvSpPr>
          <p:cNvPr id="6121" name="Google Shape;6121;p873"/>
          <p:cNvSpPr/>
          <p:nvPr/>
        </p:nvSpPr>
        <p:spPr>
          <a:xfrm>
            <a:off x="6796588" y="3095456"/>
            <a:ext cx="650400" cy="658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DM Sans"/>
                <a:ea typeface="DM Sans"/>
                <a:cs typeface="DM Sans"/>
                <a:sym typeface="DM Sans"/>
              </a:rPr>
              <a:t>Build Pipelines</a:t>
            </a:r>
            <a:endParaRPr sz="800">
              <a:latin typeface="DM Sans"/>
              <a:ea typeface="DM Sans"/>
              <a:cs typeface="DM Sans"/>
              <a:sym typeface="DM Sans"/>
            </a:endParaRPr>
          </a:p>
        </p:txBody>
      </p:sp>
      <p:cxnSp>
        <p:nvCxnSpPr>
          <p:cNvPr id="6122" name="Google Shape;6122;p873"/>
          <p:cNvCxnSpPr/>
          <p:nvPr/>
        </p:nvCxnSpPr>
        <p:spPr>
          <a:xfrm>
            <a:off x="5753714" y="2361844"/>
            <a:ext cx="308700" cy="467700"/>
          </a:xfrm>
          <a:prstGeom prst="straightConnector1">
            <a:avLst/>
          </a:prstGeom>
          <a:noFill/>
          <a:ln cap="flat" cmpd="sng" w="38100">
            <a:solidFill>
              <a:schemeClr val="dk2"/>
            </a:solidFill>
            <a:prstDash val="dash"/>
            <a:round/>
            <a:headEnd len="med" w="med" type="none"/>
            <a:tailEnd len="med" w="med" type="triangle"/>
          </a:ln>
        </p:spPr>
      </p:cxnSp>
      <p:cxnSp>
        <p:nvCxnSpPr>
          <p:cNvPr id="6123" name="Google Shape;6123;p873"/>
          <p:cNvCxnSpPr>
            <a:stCxn id="6107" idx="2"/>
            <a:endCxn id="6113" idx="0"/>
          </p:cNvCxnSpPr>
          <p:nvPr/>
        </p:nvCxnSpPr>
        <p:spPr>
          <a:xfrm flipH="1">
            <a:off x="7138331" y="2146415"/>
            <a:ext cx="11100" cy="708300"/>
          </a:xfrm>
          <a:prstGeom prst="straightConnector1">
            <a:avLst/>
          </a:prstGeom>
          <a:noFill/>
          <a:ln cap="flat" cmpd="sng" w="38100">
            <a:solidFill>
              <a:schemeClr val="dk2"/>
            </a:solidFill>
            <a:prstDash val="dash"/>
            <a:round/>
            <a:headEnd len="med" w="med" type="none"/>
            <a:tailEnd len="med" w="med" type="triangle"/>
          </a:ln>
        </p:spPr>
      </p:cxnSp>
      <p:cxnSp>
        <p:nvCxnSpPr>
          <p:cNvPr id="6124" name="Google Shape;6124;p873"/>
          <p:cNvCxnSpPr/>
          <p:nvPr/>
        </p:nvCxnSpPr>
        <p:spPr>
          <a:xfrm flipH="1">
            <a:off x="8181894" y="2327025"/>
            <a:ext cx="189300" cy="482400"/>
          </a:xfrm>
          <a:prstGeom prst="straightConnector1">
            <a:avLst/>
          </a:prstGeom>
          <a:noFill/>
          <a:ln cap="flat" cmpd="sng" w="38100">
            <a:solidFill>
              <a:schemeClr val="dk2"/>
            </a:solidFill>
            <a:prstDash val="dash"/>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8" name="Shape 6128"/>
        <p:cNvGrpSpPr/>
        <p:nvPr/>
      </p:nvGrpSpPr>
      <p:grpSpPr>
        <a:xfrm>
          <a:off x="0" y="0"/>
          <a:ext cx="0" cy="0"/>
          <a:chOff x="0" y="0"/>
          <a:chExt cx="0" cy="0"/>
        </a:xfrm>
      </p:grpSpPr>
      <p:sp>
        <p:nvSpPr>
          <p:cNvPr id="6129" name="Google Shape;6129;p874"/>
          <p:cNvSpPr/>
          <p:nvPr/>
        </p:nvSpPr>
        <p:spPr>
          <a:xfrm>
            <a:off x="778900" y="3838600"/>
            <a:ext cx="7789800" cy="824700"/>
          </a:xfrm>
          <a:prstGeom prst="roundRect">
            <a:avLst>
              <a:gd fmla="val 16667" name="adj"/>
            </a:avLst>
          </a:prstGeom>
          <a:solidFill>
            <a:srgbClr val="D9EAD3"/>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DM Sans"/>
              <a:ea typeface="DM Sans"/>
              <a:cs typeface="DM Sans"/>
              <a:sym typeface="DM Sans"/>
            </a:endParaRPr>
          </a:p>
        </p:txBody>
      </p:sp>
      <p:sp>
        <p:nvSpPr>
          <p:cNvPr id="6130" name="Google Shape;6130;p874"/>
          <p:cNvSpPr/>
          <p:nvPr/>
        </p:nvSpPr>
        <p:spPr>
          <a:xfrm>
            <a:off x="59025" y="3838600"/>
            <a:ext cx="1305000" cy="824700"/>
          </a:xfrm>
          <a:prstGeom prst="homePlate">
            <a:avLst>
              <a:gd fmla="val 50000" name="adj"/>
            </a:avLst>
          </a:prstGeom>
          <a:solidFill>
            <a:srgbClr val="D9EAD3"/>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DM Sans"/>
              <a:ea typeface="DM Sans"/>
              <a:cs typeface="DM Sans"/>
              <a:sym typeface="DM Sans"/>
            </a:endParaRPr>
          </a:p>
        </p:txBody>
      </p:sp>
      <p:sp>
        <p:nvSpPr>
          <p:cNvPr id="6131" name="Google Shape;6131;p874"/>
          <p:cNvSpPr txBox="1"/>
          <p:nvPr>
            <p:ph type="title"/>
          </p:nvPr>
        </p:nvSpPr>
        <p:spPr>
          <a:xfrm>
            <a:off x="113825" y="401700"/>
            <a:ext cx="8823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900"/>
              <a:t>4 opportunities to increase value</a:t>
            </a:r>
            <a:endParaRPr sz="2900"/>
          </a:p>
        </p:txBody>
      </p:sp>
      <p:sp>
        <p:nvSpPr>
          <p:cNvPr id="6132" name="Google Shape;6132;p874"/>
          <p:cNvSpPr txBox="1"/>
          <p:nvPr/>
        </p:nvSpPr>
        <p:spPr>
          <a:xfrm>
            <a:off x="5274666" y="1892517"/>
            <a:ext cx="1371600" cy="28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Admin/Mgmt</a:t>
            </a:r>
            <a:endParaRPr b="1" sz="1200">
              <a:solidFill>
                <a:schemeClr val="dk1"/>
              </a:solidFill>
              <a:latin typeface="DM Sans"/>
              <a:ea typeface="DM Sans"/>
              <a:cs typeface="DM Sans"/>
              <a:sym typeface="DM Sans"/>
            </a:endParaRPr>
          </a:p>
        </p:txBody>
      </p:sp>
      <p:sp>
        <p:nvSpPr>
          <p:cNvPr id="6133" name="Google Shape;6133;p874"/>
          <p:cNvSpPr txBox="1"/>
          <p:nvPr/>
        </p:nvSpPr>
        <p:spPr>
          <a:xfrm>
            <a:off x="3319409" y="1892517"/>
            <a:ext cx="1371600" cy="28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Software</a:t>
            </a:r>
            <a:endParaRPr b="1" sz="1200">
              <a:solidFill>
                <a:schemeClr val="dk1"/>
              </a:solidFill>
              <a:latin typeface="DM Sans"/>
              <a:ea typeface="DM Sans"/>
              <a:cs typeface="DM Sans"/>
              <a:sym typeface="DM Sans"/>
            </a:endParaRPr>
          </a:p>
        </p:txBody>
      </p:sp>
      <p:sp>
        <p:nvSpPr>
          <p:cNvPr id="6134" name="Google Shape;6134;p874"/>
          <p:cNvSpPr txBox="1"/>
          <p:nvPr/>
        </p:nvSpPr>
        <p:spPr>
          <a:xfrm>
            <a:off x="1364153" y="1892517"/>
            <a:ext cx="1371600" cy="28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Compute</a:t>
            </a:r>
            <a:endParaRPr b="1" sz="1200">
              <a:solidFill>
                <a:schemeClr val="dk1"/>
              </a:solidFill>
              <a:latin typeface="DM Sans"/>
              <a:ea typeface="DM Sans"/>
              <a:cs typeface="DM Sans"/>
              <a:sym typeface="DM Sans"/>
            </a:endParaRPr>
          </a:p>
        </p:txBody>
      </p:sp>
      <p:sp>
        <p:nvSpPr>
          <p:cNvPr id="6135" name="Google Shape;6135;p874"/>
          <p:cNvSpPr txBox="1"/>
          <p:nvPr/>
        </p:nvSpPr>
        <p:spPr>
          <a:xfrm>
            <a:off x="1237325" y="2140650"/>
            <a:ext cx="1625100" cy="7410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Low Utilization</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Slow computation</a:t>
            </a:r>
            <a:endParaRPr sz="1200">
              <a:solidFill>
                <a:schemeClr val="dk1"/>
              </a:solidFill>
              <a:latin typeface="DM Sans"/>
              <a:ea typeface="DM Sans"/>
              <a:cs typeface="DM Sans"/>
              <a:sym typeface="DM Sans"/>
            </a:endParaRPr>
          </a:p>
        </p:txBody>
      </p:sp>
      <p:sp>
        <p:nvSpPr>
          <p:cNvPr id="6136" name="Google Shape;6136;p874"/>
          <p:cNvSpPr/>
          <p:nvPr/>
        </p:nvSpPr>
        <p:spPr>
          <a:xfrm>
            <a:off x="4805088" y="906727"/>
            <a:ext cx="355500" cy="3555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700">
                <a:solidFill>
                  <a:srgbClr val="FFFFFF"/>
                </a:solidFill>
                <a:latin typeface="DM Sans"/>
                <a:ea typeface="DM Sans"/>
                <a:cs typeface="DM Sans"/>
                <a:sym typeface="DM Sans"/>
              </a:rPr>
              <a:t>➕</a:t>
            </a:r>
            <a:endParaRPr b="1" sz="2100">
              <a:solidFill>
                <a:srgbClr val="FFFFFF"/>
              </a:solidFill>
              <a:latin typeface="DM Sans"/>
              <a:ea typeface="DM Sans"/>
              <a:cs typeface="DM Sans"/>
              <a:sym typeface="DM Sans"/>
            </a:endParaRPr>
          </a:p>
        </p:txBody>
      </p:sp>
      <p:pic>
        <p:nvPicPr>
          <p:cNvPr id="6137" name="Google Shape;6137;p874"/>
          <p:cNvPicPr preferRelativeResize="0"/>
          <p:nvPr/>
        </p:nvPicPr>
        <p:blipFill rotWithShape="1">
          <a:blip r:embed="rId3">
            <a:alphaModFix/>
          </a:blip>
          <a:srcRect b="14551" l="0" r="0" t="0"/>
          <a:stretch/>
        </p:blipFill>
        <p:spPr>
          <a:xfrm>
            <a:off x="5638139" y="1285625"/>
            <a:ext cx="644653" cy="548641"/>
          </a:xfrm>
          <a:prstGeom prst="rect">
            <a:avLst/>
          </a:prstGeom>
          <a:noFill/>
          <a:ln>
            <a:noFill/>
          </a:ln>
        </p:spPr>
      </p:pic>
      <p:pic>
        <p:nvPicPr>
          <p:cNvPr id="6138" name="Google Shape;6138;p874"/>
          <p:cNvPicPr preferRelativeResize="0"/>
          <p:nvPr/>
        </p:nvPicPr>
        <p:blipFill rotWithShape="1">
          <a:blip r:embed="rId4">
            <a:alphaModFix/>
          </a:blip>
          <a:srcRect b="18657" l="6575" r="6217" t="5927"/>
          <a:stretch/>
        </p:blipFill>
        <p:spPr>
          <a:xfrm>
            <a:off x="3689741" y="1285628"/>
            <a:ext cx="630936" cy="548641"/>
          </a:xfrm>
          <a:prstGeom prst="rect">
            <a:avLst/>
          </a:prstGeom>
          <a:noFill/>
          <a:ln>
            <a:noFill/>
          </a:ln>
        </p:spPr>
      </p:pic>
      <p:pic>
        <p:nvPicPr>
          <p:cNvPr id="6139" name="Google Shape;6139;p874"/>
          <p:cNvPicPr preferRelativeResize="0"/>
          <p:nvPr/>
        </p:nvPicPr>
        <p:blipFill rotWithShape="1">
          <a:blip r:embed="rId5">
            <a:alphaModFix/>
          </a:blip>
          <a:srcRect b="34494" l="10067" r="9585" t="19834"/>
          <a:stretch/>
        </p:blipFill>
        <p:spPr>
          <a:xfrm>
            <a:off x="1569893" y="1285626"/>
            <a:ext cx="960120" cy="548641"/>
          </a:xfrm>
          <a:prstGeom prst="rect">
            <a:avLst/>
          </a:prstGeom>
          <a:noFill/>
          <a:ln>
            <a:noFill/>
          </a:ln>
        </p:spPr>
      </p:pic>
      <p:pic>
        <p:nvPicPr>
          <p:cNvPr id="6140" name="Google Shape;6140;p874"/>
          <p:cNvPicPr preferRelativeResize="0"/>
          <p:nvPr/>
        </p:nvPicPr>
        <p:blipFill rotWithShape="1">
          <a:blip r:embed="rId6">
            <a:alphaModFix/>
          </a:blip>
          <a:srcRect b="15324" l="9336" r="7371" t="1976"/>
          <a:stretch/>
        </p:blipFill>
        <p:spPr>
          <a:xfrm>
            <a:off x="7641402" y="1285625"/>
            <a:ext cx="548502" cy="548503"/>
          </a:xfrm>
          <a:prstGeom prst="rect">
            <a:avLst/>
          </a:prstGeom>
          <a:noFill/>
          <a:ln>
            <a:noFill/>
          </a:ln>
        </p:spPr>
      </p:pic>
      <p:cxnSp>
        <p:nvCxnSpPr>
          <p:cNvPr id="6141" name="Google Shape;6141;p874"/>
          <p:cNvCxnSpPr/>
          <p:nvPr/>
        </p:nvCxnSpPr>
        <p:spPr>
          <a:xfrm>
            <a:off x="4982838" y="1605674"/>
            <a:ext cx="18000" cy="2197200"/>
          </a:xfrm>
          <a:prstGeom prst="straightConnector1">
            <a:avLst/>
          </a:prstGeom>
          <a:noFill/>
          <a:ln cap="flat" cmpd="sng" w="9525">
            <a:solidFill>
              <a:srgbClr val="B7B7B7"/>
            </a:solidFill>
            <a:prstDash val="lgDash"/>
            <a:round/>
            <a:headEnd len="med" w="med" type="none"/>
            <a:tailEnd len="med" w="med" type="none"/>
          </a:ln>
        </p:spPr>
      </p:cxnSp>
      <p:cxnSp>
        <p:nvCxnSpPr>
          <p:cNvPr id="6142" name="Google Shape;6142;p874"/>
          <p:cNvCxnSpPr/>
          <p:nvPr/>
        </p:nvCxnSpPr>
        <p:spPr>
          <a:xfrm>
            <a:off x="3027575" y="1605675"/>
            <a:ext cx="0" cy="2188800"/>
          </a:xfrm>
          <a:prstGeom prst="straightConnector1">
            <a:avLst/>
          </a:prstGeom>
          <a:noFill/>
          <a:ln cap="flat" cmpd="sng" w="9525">
            <a:solidFill>
              <a:srgbClr val="B7B7B7"/>
            </a:solidFill>
            <a:prstDash val="lgDash"/>
            <a:round/>
            <a:headEnd len="med" w="med" type="none"/>
            <a:tailEnd len="med" w="med" type="none"/>
          </a:ln>
        </p:spPr>
      </p:cxnSp>
      <p:sp>
        <p:nvSpPr>
          <p:cNvPr id="6143" name="Google Shape;6143;p874"/>
          <p:cNvSpPr txBox="1"/>
          <p:nvPr/>
        </p:nvSpPr>
        <p:spPr>
          <a:xfrm>
            <a:off x="7229922" y="1892517"/>
            <a:ext cx="1371600" cy="28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End-Users</a:t>
            </a:r>
            <a:endParaRPr b="1" sz="1200">
              <a:solidFill>
                <a:schemeClr val="dk1"/>
              </a:solidFill>
              <a:latin typeface="DM Sans"/>
              <a:ea typeface="DM Sans"/>
              <a:cs typeface="DM Sans"/>
              <a:sym typeface="DM Sans"/>
            </a:endParaRPr>
          </a:p>
        </p:txBody>
      </p:sp>
      <p:sp>
        <p:nvSpPr>
          <p:cNvPr id="6144" name="Google Shape;6144;p874"/>
          <p:cNvSpPr/>
          <p:nvPr/>
        </p:nvSpPr>
        <p:spPr>
          <a:xfrm>
            <a:off x="1237325" y="949925"/>
            <a:ext cx="3580500" cy="269100"/>
          </a:xfrm>
          <a:prstGeom prst="flowChartAlternateProcess">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Infrastructure</a:t>
            </a:r>
            <a:endParaRPr b="1" sz="1200">
              <a:solidFill>
                <a:srgbClr val="FFFFFF"/>
              </a:solidFill>
              <a:latin typeface="DM Sans"/>
              <a:ea typeface="DM Sans"/>
              <a:cs typeface="DM Sans"/>
              <a:sym typeface="DM Sans"/>
            </a:endParaRPr>
          </a:p>
        </p:txBody>
      </p:sp>
      <p:sp>
        <p:nvSpPr>
          <p:cNvPr id="6145" name="Google Shape;6145;p874"/>
          <p:cNvSpPr/>
          <p:nvPr/>
        </p:nvSpPr>
        <p:spPr>
          <a:xfrm>
            <a:off x="5147825" y="949925"/>
            <a:ext cx="3335100" cy="269100"/>
          </a:xfrm>
          <a:prstGeom prst="flowChartAlternateProcess">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People</a:t>
            </a:r>
            <a:endParaRPr b="1" sz="1200">
              <a:solidFill>
                <a:srgbClr val="FFFFFF"/>
              </a:solidFill>
              <a:latin typeface="DM Sans"/>
              <a:ea typeface="DM Sans"/>
              <a:cs typeface="DM Sans"/>
              <a:sym typeface="DM Sans"/>
            </a:endParaRPr>
          </a:p>
        </p:txBody>
      </p:sp>
      <p:sp>
        <p:nvSpPr>
          <p:cNvPr id="6146" name="Google Shape;6146;p874"/>
          <p:cNvSpPr txBox="1"/>
          <p:nvPr/>
        </p:nvSpPr>
        <p:spPr>
          <a:xfrm>
            <a:off x="1237325" y="3028125"/>
            <a:ext cx="1625100" cy="6063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Fast scaling</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Pay for what you use (not idle)</a:t>
            </a:r>
            <a:endParaRPr sz="1200">
              <a:solidFill>
                <a:schemeClr val="dk1"/>
              </a:solidFill>
              <a:latin typeface="DM Sans"/>
              <a:ea typeface="DM Sans"/>
              <a:cs typeface="DM Sans"/>
              <a:sym typeface="DM Sans"/>
            </a:endParaRPr>
          </a:p>
        </p:txBody>
      </p:sp>
      <p:cxnSp>
        <p:nvCxnSpPr>
          <p:cNvPr id="6147" name="Google Shape;6147;p874"/>
          <p:cNvCxnSpPr/>
          <p:nvPr/>
        </p:nvCxnSpPr>
        <p:spPr>
          <a:xfrm>
            <a:off x="6938100" y="1605675"/>
            <a:ext cx="0" cy="2188800"/>
          </a:xfrm>
          <a:prstGeom prst="straightConnector1">
            <a:avLst/>
          </a:prstGeom>
          <a:noFill/>
          <a:ln cap="flat" cmpd="sng" w="9525">
            <a:solidFill>
              <a:srgbClr val="B7B7B7"/>
            </a:solidFill>
            <a:prstDash val="lgDash"/>
            <a:round/>
            <a:headEnd len="med" w="med" type="none"/>
            <a:tailEnd len="med" w="med" type="none"/>
          </a:ln>
        </p:spPr>
      </p:cxnSp>
      <p:sp>
        <p:nvSpPr>
          <p:cNvPr id="6148" name="Google Shape;6148;p874"/>
          <p:cNvSpPr txBox="1"/>
          <p:nvPr/>
        </p:nvSpPr>
        <p:spPr>
          <a:xfrm>
            <a:off x="2801550" y="3880450"/>
            <a:ext cx="2045700" cy="741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solidFill>
                  <a:schemeClr val="accent2"/>
                </a:solidFill>
                <a:latin typeface="DM Sans"/>
                <a:ea typeface="DM Sans"/>
                <a:cs typeface="DM Sans"/>
                <a:sym typeface="DM Sans"/>
              </a:rPr>
              <a:t>✅Reduce Cost</a:t>
            </a:r>
            <a:endParaRPr b="1" sz="1200">
              <a:solidFill>
                <a:schemeClr val="accent2"/>
              </a:solidFill>
              <a:latin typeface="DM Sans"/>
              <a:ea typeface="DM Sans"/>
              <a:cs typeface="DM Sans"/>
              <a:sym typeface="DM Sans"/>
            </a:endParaRPr>
          </a:p>
          <a:p>
            <a:pPr indent="0" lvl="0" marL="0" rtl="0" algn="l">
              <a:spcBef>
                <a:spcPts val="0"/>
              </a:spcBef>
              <a:spcAft>
                <a:spcPts val="0"/>
              </a:spcAft>
              <a:buNone/>
            </a:pPr>
            <a:r>
              <a:rPr b="1" lang="en" sz="1200">
                <a:solidFill>
                  <a:schemeClr val="accent2"/>
                </a:solidFill>
                <a:latin typeface="DM Sans"/>
                <a:ea typeface="DM Sans"/>
                <a:cs typeface="DM Sans"/>
                <a:sym typeface="DM Sans"/>
              </a:rPr>
              <a:t>✅Increase velocity</a:t>
            </a:r>
            <a:endParaRPr b="1" sz="1200">
              <a:solidFill>
                <a:schemeClr val="accent2"/>
              </a:solidFill>
              <a:latin typeface="DM Sans"/>
              <a:ea typeface="DM Sans"/>
              <a:cs typeface="DM Sans"/>
              <a:sym typeface="DM Sans"/>
            </a:endParaRPr>
          </a:p>
          <a:p>
            <a:pPr indent="0" lvl="0" marL="0" rtl="0" algn="l">
              <a:spcBef>
                <a:spcPts val="0"/>
              </a:spcBef>
              <a:spcAft>
                <a:spcPts val="0"/>
              </a:spcAft>
              <a:buNone/>
            </a:pPr>
            <a:r>
              <a:rPr b="1" lang="en" sz="1200">
                <a:solidFill>
                  <a:schemeClr val="accent2"/>
                </a:solidFill>
                <a:latin typeface="DM Sans"/>
                <a:ea typeface="DM Sans"/>
                <a:cs typeface="DM Sans"/>
                <a:sym typeface="DM Sans"/>
              </a:rPr>
              <a:t>✅Faster insights</a:t>
            </a:r>
            <a:endParaRPr b="1" sz="1200">
              <a:solidFill>
                <a:schemeClr val="accent2"/>
              </a:solidFill>
              <a:latin typeface="DM Sans"/>
              <a:ea typeface="DM Sans"/>
              <a:cs typeface="DM Sans"/>
              <a:sym typeface="DM Sans"/>
            </a:endParaRPr>
          </a:p>
        </p:txBody>
      </p:sp>
      <p:sp>
        <p:nvSpPr>
          <p:cNvPr id="6149" name="Google Shape;6149;p874"/>
          <p:cNvSpPr txBox="1"/>
          <p:nvPr/>
        </p:nvSpPr>
        <p:spPr>
          <a:xfrm>
            <a:off x="3192575" y="2140650"/>
            <a:ext cx="1625100" cy="7410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Old DBRs</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Technically difficult</a:t>
            </a:r>
            <a:endParaRPr sz="1200">
              <a:solidFill>
                <a:schemeClr val="dk1"/>
              </a:solidFill>
              <a:latin typeface="DM Sans"/>
              <a:ea typeface="DM Sans"/>
              <a:cs typeface="DM Sans"/>
              <a:sym typeface="DM Sans"/>
            </a:endParaRPr>
          </a:p>
        </p:txBody>
      </p:sp>
      <p:sp>
        <p:nvSpPr>
          <p:cNvPr id="6150" name="Google Shape;6150;p874"/>
          <p:cNvSpPr txBox="1"/>
          <p:nvPr/>
        </p:nvSpPr>
        <p:spPr>
          <a:xfrm>
            <a:off x="3192575" y="3028125"/>
            <a:ext cx="1625100" cy="6063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Versionless, automated updates</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Automated Spark</a:t>
            </a:r>
            <a:endParaRPr sz="1200">
              <a:solidFill>
                <a:schemeClr val="dk1"/>
              </a:solidFill>
              <a:latin typeface="DM Sans"/>
              <a:ea typeface="DM Sans"/>
              <a:cs typeface="DM Sans"/>
              <a:sym typeface="DM Sans"/>
            </a:endParaRPr>
          </a:p>
        </p:txBody>
      </p:sp>
      <p:sp>
        <p:nvSpPr>
          <p:cNvPr id="6151" name="Google Shape;6151;p874"/>
          <p:cNvSpPr txBox="1"/>
          <p:nvPr/>
        </p:nvSpPr>
        <p:spPr>
          <a:xfrm>
            <a:off x="5147825" y="2140650"/>
            <a:ext cx="1625100" cy="7410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Manually manage infra and policies</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Manually optimizing cost, efficiency</a:t>
            </a:r>
            <a:endParaRPr sz="1200">
              <a:solidFill>
                <a:schemeClr val="dk1"/>
              </a:solidFill>
              <a:latin typeface="DM Sans"/>
              <a:ea typeface="DM Sans"/>
              <a:cs typeface="DM Sans"/>
              <a:sym typeface="DM Sans"/>
            </a:endParaRPr>
          </a:p>
        </p:txBody>
      </p:sp>
      <p:sp>
        <p:nvSpPr>
          <p:cNvPr id="6152" name="Google Shape;6152;p874"/>
          <p:cNvSpPr txBox="1"/>
          <p:nvPr/>
        </p:nvSpPr>
        <p:spPr>
          <a:xfrm>
            <a:off x="5147825" y="3028125"/>
            <a:ext cx="1603200" cy="6063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Fully managed infrastructure</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Full cost-control</a:t>
            </a:r>
            <a:endParaRPr sz="1200">
              <a:solidFill>
                <a:schemeClr val="dk1"/>
              </a:solidFill>
              <a:latin typeface="DM Sans"/>
              <a:ea typeface="DM Sans"/>
              <a:cs typeface="DM Sans"/>
              <a:sym typeface="DM Sans"/>
            </a:endParaRPr>
          </a:p>
        </p:txBody>
      </p:sp>
      <p:sp>
        <p:nvSpPr>
          <p:cNvPr id="6153" name="Google Shape;6153;p874"/>
          <p:cNvSpPr txBox="1"/>
          <p:nvPr/>
        </p:nvSpPr>
        <p:spPr>
          <a:xfrm>
            <a:off x="6976425" y="2140650"/>
            <a:ext cx="1878600" cy="7410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Slow start-up</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Noisy neighbours</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Requires technical users</a:t>
            </a:r>
            <a:endParaRPr sz="1200">
              <a:solidFill>
                <a:schemeClr val="dk1"/>
              </a:solidFill>
              <a:latin typeface="DM Sans"/>
              <a:ea typeface="DM Sans"/>
              <a:cs typeface="DM Sans"/>
              <a:sym typeface="DM Sans"/>
            </a:endParaRPr>
          </a:p>
        </p:txBody>
      </p:sp>
      <p:sp>
        <p:nvSpPr>
          <p:cNvPr id="6154" name="Google Shape;6154;p874"/>
          <p:cNvSpPr txBox="1"/>
          <p:nvPr/>
        </p:nvSpPr>
        <p:spPr>
          <a:xfrm>
            <a:off x="6976425" y="3028125"/>
            <a:ext cx="1625100" cy="6063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Instant compute</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Workload isolation</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No knobs</a:t>
            </a:r>
            <a:endParaRPr sz="1200">
              <a:solidFill>
                <a:schemeClr val="dk1"/>
              </a:solidFill>
              <a:latin typeface="DM Sans"/>
              <a:ea typeface="DM Sans"/>
              <a:cs typeface="DM Sans"/>
              <a:sym typeface="DM Sans"/>
            </a:endParaRPr>
          </a:p>
        </p:txBody>
      </p:sp>
      <p:sp>
        <p:nvSpPr>
          <p:cNvPr id="6155" name="Google Shape;6155;p874"/>
          <p:cNvSpPr txBox="1"/>
          <p:nvPr/>
        </p:nvSpPr>
        <p:spPr>
          <a:xfrm>
            <a:off x="112175" y="2140650"/>
            <a:ext cx="960000" cy="741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solidFill>
                  <a:schemeClr val="dk2"/>
                </a:solidFill>
                <a:latin typeface="DM Sans"/>
                <a:ea typeface="DM Sans"/>
                <a:cs typeface="DM Sans"/>
                <a:sym typeface="DM Sans"/>
              </a:rPr>
              <a:t>Typical  Inefficiency</a:t>
            </a:r>
            <a:endParaRPr sz="1200">
              <a:solidFill>
                <a:schemeClr val="dk1"/>
              </a:solidFill>
              <a:latin typeface="DM Sans"/>
              <a:ea typeface="DM Sans"/>
              <a:cs typeface="DM Sans"/>
              <a:sym typeface="DM Sans"/>
            </a:endParaRPr>
          </a:p>
        </p:txBody>
      </p:sp>
      <p:sp>
        <p:nvSpPr>
          <p:cNvPr id="6156" name="Google Shape;6156;p874"/>
          <p:cNvSpPr txBox="1"/>
          <p:nvPr/>
        </p:nvSpPr>
        <p:spPr>
          <a:xfrm>
            <a:off x="112175" y="2960775"/>
            <a:ext cx="960000" cy="741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solidFill>
                  <a:schemeClr val="accent2"/>
                </a:solidFill>
                <a:latin typeface="DM Sans"/>
                <a:ea typeface="DM Sans"/>
                <a:cs typeface="DM Sans"/>
                <a:sym typeface="DM Sans"/>
              </a:rPr>
              <a:t>Serverless</a:t>
            </a:r>
            <a:endParaRPr b="1" sz="1200">
              <a:solidFill>
                <a:schemeClr val="accent2"/>
              </a:solidFill>
              <a:latin typeface="DM Sans"/>
              <a:ea typeface="DM Sans"/>
              <a:cs typeface="DM Sans"/>
              <a:sym typeface="DM Sans"/>
            </a:endParaRPr>
          </a:p>
          <a:p>
            <a:pPr indent="0" lvl="0" marL="0" rtl="0" algn="l">
              <a:spcBef>
                <a:spcPts val="0"/>
              </a:spcBef>
              <a:spcAft>
                <a:spcPts val="0"/>
              </a:spcAft>
              <a:buNone/>
            </a:pPr>
            <a:r>
              <a:rPr b="1" lang="en" sz="1200">
                <a:solidFill>
                  <a:schemeClr val="accent2"/>
                </a:solidFill>
                <a:latin typeface="DM Sans"/>
                <a:ea typeface="DM Sans"/>
                <a:cs typeface="DM Sans"/>
                <a:sym typeface="DM Sans"/>
              </a:rPr>
              <a:t>Solutions</a:t>
            </a:r>
            <a:endParaRPr b="1" sz="1200">
              <a:solidFill>
                <a:schemeClr val="accent2"/>
              </a:solidFill>
              <a:latin typeface="DM Sans"/>
              <a:ea typeface="DM Sans"/>
              <a:cs typeface="DM Sans"/>
              <a:sym typeface="DM Sans"/>
            </a:endParaRPr>
          </a:p>
        </p:txBody>
      </p:sp>
      <p:sp>
        <p:nvSpPr>
          <p:cNvPr id="6157" name="Google Shape;6157;p874"/>
          <p:cNvSpPr/>
          <p:nvPr/>
        </p:nvSpPr>
        <p:spPr>
          <a:xfrm>
            <a:off x="58900" y="2098800"/>
            <a:ext cx="8542500" cy="824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DM Sans"/>
              <a:ea typeface="DM Sans"/>
              <a:cs typeface="DM Sans"/>
              <a:sym typeface="DM Sans"/>
            </a:endParaRPr>
          </a:p>
        </p:txBody>
      </p:sp>
      <p:sp>
        <p:nvSpPr>
          <p:cNvPr id="6158" name="Google Shape;6158;p874"/>
          <p:cNvSpPr/>
          <p:nvPr/>
        </p:nvSpPr>
        <p:spPr>
          <a:xfrm>
            <a:off x="59025" y="2968700"/>
            <a:ext cx="8542500" cy="8247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DM Sans"/>
              <a:ea typeface="DM Sans"/>
              <a:cs typeface="DM Sans"/>
              <a:sym typeface="DM Sans"/>
            </a:endParaRPr>
          </a:p>
        </p:txBody>
      </p:sp>
      <p:sp>
        <p:nvSpPr>
          <p:cNvPr id="6159" name="Google Shape;6159;p874"/>
          <p:cNvSpPr txBox="1"/>
          <p:nvPr/>
        </p:nvSpPr>
        <p:spPr>
          <a:xfrm>
            <a:off x="5136460" y="3880450"/>
            <a:ext cx="2045700" cy="741000"/>
          </a:xfrm>
          <a:prstGeom prst="rect">
            <a:avLst/>
          </a:prstGeom>
          <a:noFill/>
          <a:ln>
            <a:noFill/>
          </a:ln>
        </p:spPr>
        <p:txBody>
          <a:bodyPr anchorCtr="0" anchor="ctr" bIns="0" lIns="0" spcFirstLastPara="1" rIns="0" wrap="square" tIns="0">
            <a:noAutofit/>
          </a:bodyPr>
          <a:lstStyle/>
          <a:p>
            <a:pPr indent="-190500" lvl="0" marL="190500" rtl="0" algn="l">
              <a:spcBef>
                <a:spcPts val="0"/>
              </a:spcBef>
              <a:spcAft>
                <a:spcPts val="0"/>
              </a:spcAft>
              <a:buNone/>
            </a:pPr>
            <a:r>
              <a:rPr b="1" lang="en" sz="1200">
                <a:solidFill>
                  <a:schemeClr val="accent2"/>
                </a:solidFill>
                <a:latin typeface="DM Sans"/>
                <a:ea typeface="DM Sans"/>
                <a:cs typeface="DM Sans"/>
                <a:sym typeface="DM Sans"/>
              </a:rPr>
              <a:t>✅Unlock people’s time</a:t>
            </a:r>
            <a:br>
              <a:rPr b="1" lang="en" sz="1200">
                <a:solidFill>
                  <a:schemeClr val="accent2"/>
                </a:solidFill>
                <a:latin typeface="DM Sans"/>
                <a:ea typeface="DM Sans"/>
                <a:cs typeface="DM Sans"/>
                <a:sym typeface="DM Sans"/>
              </a:rPr>
            </a:br>
            <a:r>
              <a:rPr b="1" lang="en" sz="1200">
                <a:solidFill>
                  <a:schemeClr val="accent2"/>
                </a:solidFill>
                <a:latin typeface="DM Sans"/>
                <a:ea typeface="DM Sans"/>
                <a:cs typeface="DM Sans"/>
                <a:sym typeface="DM Sans"/>
              </a:rPr>
              <a:t>for innovation</a:t>
            </a:r>
            <a:endParaRPr b="1" sz="1200">
              <a:solidFill>
                <a:schemeClr val="accent2"/>
              </a:solidFill>
              <a:latin typeface="DM Sans"/>
              <a:ea typeface="DM Sans"/>
              <a:cs typeface="DM Sans"/>
              <a:sym typeface="DM Sans"/>
            </a:endParaRPr>
          </a:p>
        </p:txBody>
      </p:sp>
      <p:sp>
        <p:nvSpPr>
          <p:cNvPr id="6160" name="Google Shape;6160;p874"/>
          <p:cNvSpPr txBox="1"/>
          <p:nvPr/>
        </p:nvSpPr>
        <p:spPr>
          <a:xfrm>
            <a:off x="112175" y="3874200"/>
            <a:ext cx="1117200" cy="741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solidFill>
                  <a:schemeClr val="accent2"/>
                </a:solidFill>
                <a:latin typeface="DM Sans"/>
                <a:ea typeface="DM Sans"/>
                <a:cs typeface="DM Sans"/>
                <a:sym typeface="DM Sans"/>
              </a:rPr>
              <a:t>Impact</a:t>
            </a:r>
            <a:endParaRPr b="1" sz="1200">
              <a:solidFill>
                <a:schemeClr val="accent2"/>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65" name="Shape 6165"/>
        <p:cNvGrpSpPr/>
        <p:nvPr/>
      </p:nvGrpSpPr>
      <p:grpSpPr>
        <a:xfrm>
          <a:off x="0" y="0"/>
          <a:ext cx="0" cy="0"/>
          <a:chOff x="0" y="0"/>
          <a:chExt cx="0" cy="0"/>
        </a:xfrm>
      </p:grpSpPr>
      <p:sp>
        <p:nvSpPr>
          <p:cNvPr id="6166" name="Google Shape;6166;p875"/>
          <p:cNvSpPr/>
          <p:nvPr/>
        </p:nvSpPr>
        <p:spPr>
          <a:xfrm>
            <a:off x="3552825" y="1286588"/>
            <a:ext cx="2433600" cy="3375900"/>
          </a:xfrm>
          <a:prstGeom prst="rect">
            <a:avLst/>
          </a:prstGeom>
          <a:solidFill>
            <a:srgbClr val="000000"/>
          </a:solidFill>
          <a:ln cap="flat" cmpd="sng" w="9525">
            <a:solidFill>
              <a:schemeClr val="lt1"/>
            </a:solidFill>
            <a:prstDash val="solid"/>
            <a:round/>
            <a:headEnd len="sm" w="sm" type="none"/>
            <a:tailEnd len="sm" w="sm" type="none"/>
          </a:ln>
        </p:spPr>
        <p:txBody>
          <a:bodyPr anchorCtr="0" anchor="t" bIns="20300" lIns="40625" spcFirstLastPara="1" rIns="40625" wrap="square" tIns="203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DM Sans Medium"/>
              <a:ea typeface="DM Sans Medium"/>
              <a:cs typeface="DM Sans Medium"/>
              <a:sym typeface="DM Sans Medium"/>
            </a:endParaRPr>
          </a:p>
        </p:txBody>
      </p:sp>
      <p:sp>
        <p:nvSpPr>
          <p:cNvPr id="6167" name="Google Shape;6167;p875"/>
          <p:cNvSpPr txBox="1"/>
          <p:nvPr>
            <p:ph type="title"/>
          </p:nvPr>
        </p:nvSpPr>
        <p:spPr>
          <a:xfrm>
            <a:off x="451722" y="433630"/>
            <a:ext cx="7886400" cy="437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rPr lang="en">
                <a:solidFill>
                  <a:schemeClr val="accent2"/>
                </a:solidFill>
              </a:rPr>
              <a:t>Intelligence simplifies</a:t>
            </a:r>
            <a:r>
              <a:rPr lang="en"/>
              <a:t> </a:t>
            </a:r>
            <a:r>
              <a:rPr lang="en">
                <a:solidFill>
                  <a:schemeClr val="lt1"/>
                </a:solidFill>
              </a:rPr>
              <a:t>data management</a:t>
            </a:r>
            <a:endParaRPr>
              <a:solidFill>
                <a:schemeClr val="lt1"/>
              </a:solidFill>
            </a:endParaRPr>
          </a:p>
        </p:txBody>
      </p:sp>
      <p:sp>
        <p:nvSpPr>
          <p:cNvPr id="6168" name="Google Shape;6168;p875"/>
          <p:cNvSpPr txBox="1"/>
          <p:nvPr/>
        </p:nvSpPr>
        <p:spPr>
          <a:xfrm>
            <a:off x="3656843" y="2255415"/>
            <a:ext cx="14763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Which column?</a:t>
            </a:r>
            <a:endParaRPr b="0" i="0" sz="1100" u="none" cap="none" strike="noStrike">
              <a:solidFill>
                <a:schemeClr val="lt1"/>
              </a:solidFill>
              <a:latin typeface="DM Sans"/>
              <a:ea typeface="DM Sans"/>
              <a:cs typeface="DM Sans"/>
              <a:sym typeface="DM Sans"/>
            </a:endParaRPr>
          </a:p>
        </p:txBody>
      </p:sp>
      <p:sp>
        <p:nvSpPr>
          <p:cNvPr id="6169" name="Google Shape;6169;p875"/>
          <p:cNvSpPr txBox="1"/>
          <p:nvPr/>
        </p:nvSpPr>
        <p:spPr>
          <a:xfrm>
            <a:off x="3552816" y="1679181"/>
            <a:ext cx="16005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Should I partition?</a:t>
            </a:r>
            <a:endParaRPr b="0" i="0" sz="1100" u="none" cap="none" strike="noStrike">
              <a:solidFill>
                <a:schemeClr val="lt1"/>
              </a:solidFill>
              <a:latin typeface="DM Sans"/>
              <a:ea typeface="DM Sans"/>
              <a:cs typeface="DM Sans"/>
              <a:sym typeface="DM Sans"/>
            </a:endParaRPr>
          </a:p>
        </p:txBody>
      </p:sp>
      <p:sp>
        <p:nvSpPr>
          <p:cNvPr id="6170" name="Google Shape;6170;p875"/>
          <p:cNvSpPr txBox="1"/>
          <p:nvPr/>
        </p:nvSpPr>
        <p:spPr>
          <a:xfrm>
            <a:off x="3594742" y="3767241"/>
            <a:ext cx="1600500" cy="477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How am I making </a:t>
            </a:r>
            <a:br>
              <a:rPr b="0" i="0" lang="en" sz="1100" u="none" cap="none" strike="noStrike">
                <a:solidFill>
                  <a:schemeClr val="lt1"/>
                </a:solidFill>
                <a:latin typeface="DM Sans"/>
                <a:ea typeface="DM Sans"/>
                <a:cs typeface="DM Sans"/>
                <a:sym typeface="DM Sans"/>
              </a:rPr>
            </a:br>
            <a:r>
              <a:rPr b="0" i="0" lang="en" sz="1100" u="none" cap="none" strike="noStrike">
                <a:solidFill>
                  <a:schemeClr val="lt1"/>
                </a:solidFill>
                <a:latin typeface="DM Sans"/>
                <a:ea typeface="DM Sans"/>
                <a:cs typeface="DM Sans"/>
                <a:sym typeface="DM Sans"/>
              </a:rPr>
              <a:t>the query faster?</a:t>
            </a:r>
            <a:endParaRPr b="0" i="0" sz="1100" u="none" cap="none" strike="noStrike">
              <a:solidFill>
                <a:schemeClr val="lt1"/>
              </a:solidFill>
              <a:latin typeface="DM Sans"/>
              <a:ea typeface="DM Sans"/>
              <a:cs typeface="DM Sans"/>
              <a:sym typeface="DM Sans"/>
            </a:endParaRPr>
          </a:p>
        </p:txBody>
      </p:sp>
      <p:sp>
        <p:nvSpPr>
          <p:cNvPr id="6171" name="Google Shape;6171;p875"/>
          <p:cNvSpPr txBox="1"/>
          <p:nvPr/>
        </p:nvSpPr>
        <p:spPr>
          <a:xfrm>
            <a:off x="3656843" y="3305545"/>
            <a:ext cx="1600500" cy="477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Do I have too </a:t>
            </a:r>
            <a:br>
              <a:rPr b="0" i="0" lang="en" sz="1100" u="none" cap="none" strike="noStrike">
                <a:solidFill>
                  <a:schemeClr val="lt1"/>
                </a:solidFill>
                <a:latin typeface="DM Sans"/>
                <a:ea typeface="DM Sans"/>
                <a:cs typeface="DM Sans"/>
                <a:sym typeface="DM Sans"/>
              </a:rPr>
            </a:br>
            <a:r>
              <a:rPr b="0" i="0" lang="en" sz="1100" u="none" cap="none" strike="noStrike">
                <a:solidFill>
                  <a:schemeClr val="lt1"/>
                </a:solidFill>
                <a:latin typeface="DM Sans"/>
                <a:ea typeface="DM Sans"/>
                <a:cs typeface="DM Sans"/>
                <a:sym typeface="DM Sans"/>
              </a:rPr>
              <a:t>small files?</a:t>
            </a:r>
            <a:endParaRPr b="0" i="0" sz="1100" u="none" cap="none" strike="noStrike">
              <a:solidFill>
                <a:schemeClr val="lt1"/>
              </a:solidFill>
              <a:latin typeface="DM Sans"/>
              <a:ea typeface="DM Sans"/>
              <a:cs typeface="DM Sans"/>
              <a:sym typeface="DM Sans"/>
            </a:endParaRPr>
          </a:p>
        </p:txBody>
      </p:sp>
      <p:sp>
        <p:nvSpPr>
          <p:cNvPr id="6172" name="Google Shape;6172;p875"/>
          <p:cNvSpPr txBox="1"/>
          <p:nvPr/>
        </p:nvSpPr>
        <p:spPr>
          <a:xfrm>
            <a:off x="3601483" y="2891213"/>
            <a:ext cx="1340700" cy="477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Should I add an index?</a:t>
            </a:r>
            <a:endParaRPr b="0" i="0" sz="1100" u="none" cap="none" strike="noStrike">
              <a:solidFill>
                <a:schemeClr val="lt1"/>
              </a:solidFill>
              <a:latin typeface="DM Sans"/>
              <a:ea typeface="DM Sans"/>
              <a:cs typeface="DM Sans"/>
              <a:sym typeface="DM Sans"/>
            </a:endParaRPr>
          </a:p>
        </p:txBody>
      </p:sp>
      <p:sp>
        <p:nvSpPr>
          <p:cNvPr id="6173" name="Google Shape;6173;p875"/>
          <p:cNvSpPr txBox="1"/>
          <p:nvPr/>
        </p:nvSpPr>
        <p:spPr>
          <a:xfrm>
            <a:off x="3598696" y="2591056"/>
            <a:ext cx="12705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Update stats?</a:t>
            </a:r>
            <a:endParaRPr b="0" i="0" sz="1100" u="none" cap="none" strike="noStrike">
              <a:solidFill>
                <a:schemeClr val="lt1"/>
              </a:solidFill>
              <a:latin typeface="DM Sans"/>
              <a:ea typeface="DM Sans"/>
              <a:cs typeface="DM Sans"/>
              <a:sym typeface="DM Sans"/>
            </a:endParaRPr>
          </a:p>
        </p:txBody>
      </p:sp>
      <p:sp>
        <p:nvSpPr>
          <p:cNvPr id="6174" name="Google Shape;6174;p875"/>
          <p:cNvSpPr txBox="1"/>
          <p:nvPr/>
        </p:nvSpPr>
        <p:spPr>
          <a:xfrm>
            <a:off x="3656841" y="1990807"/>
            <a:ext cx="11541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Vacuum?</a:t>
            </a:r>
            <a:endParaRPr b="0" i="0" sz="1100" u="none" cap="none" strike="noStrike">
              <a:solidFill>
                <a:schemeClr val="lt1"/>
              </a:solidFill>
              <a:latin typeface="DM Sans"/>
              <a:ea typeface="DM Sans"/>
              <a:cs typeface="DM Sans"/>
              <a:sym typeface="DM Sans"/>
            </a:endParaRPr>
          </a:p>
        </p:txBody>
      </p:sp>
      <p:sp>
        <p:nvSpPr>
          <p:cNvPr id="6175" name="Google Shape;6175;p875"/>
          <p:cNvSpPr txBox="1"/>
          <p:nvPr>
            <p:ph idx="1" type="body"/>
          </p:nvPr>
        </p:nvSpPr>
        <p:spPr>
          <a:xfrm>
            <a:off x="240550" y="2117069"/>
            <a:ext cx="3336300" cy="2268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800"/>
              </a:spcBef>
              <a:spcAft>
                <a:spcPts val="0"/>
              </a:spcAft>
              <a:buClr>
                <a:srgbClr val="000000"/>
              </a:buClr>
              <a:buSzPts val="800"/>
              <a:buFont typeface="Arial"/>
              <a:buNone/>
            </a:pPr>
            <a:r>
              <a:rPr b="0" i="0" lang="en" sz="1200" u="none" cap="none" strike="noStrike">
                <a:solidFill>
                  <a:srgbClr val="FFFFFF"/>
                </a:solidFill>
                <a:latin typeface="DM Sans"/>
                <a:ea typeface="DM Sans"/>
                <a:cs typeface="DM Sans"/>
                <a:sym typeface="DM Sans"/>
              </a:rPr>
              <a:t>Poor data layout leads to</a:t>
            </a:r>
            <a:r>
              <a:rPr b="1" i="0" lang="en" sz="1200" u="none" cap="none" strike="noStrike">
                <a:solidFill>
                  <a:srgbClr val="FFFFFF"/>
                </a:solidFill>
                <a:latin typeface="DM Sans"/>
                <a:ea typeface="DM Sans"/>
                <a:cs typeface="DM Sans"/>
                <a:sym typeface="DM Sans"/>
              </a:rPr>
              <a:t> </a:t>
            </a:r>
            <a:r>
              <a:rPr b="1" i="0" lang="en" sz="1200" u="none" cap="none" strike="noStrike">
                <a:solidFill>
                  <a:srgbClr val="FF5F46"/>
                </a:solidFill>
                <a:latin typeface="DM Sans"/>
                <a:ea typeface="DM Sans"/>
                <a:cs typeface="DM Sans"/>
                <a:sym typeface="DM Sans"/>
              </a:rPr>
              <a:t>performance issue</a:t>
            </a:r>
            <a:r>
              <a:rPr b="0" i="0" lang="en" sz="1200" u="none" cap="none" strike="noStrike">
                <a:solidFill>
                  <a:srgbClr val="1B3139"/>
                </a:solidFill>
                <a:latin typeface="DM Sans"/>
                <a:ea typeface="DM Sans"/>
                <a:cs typeface="DM Sans"/>
                <a:sym typeface="DM Sans"/>
              </a:rPr>
              <a:t> </a:t>
            </a:r>
            <a:r>
              <a:rPr b="0" i="0" lang="en" sz="1200" u="none" cap="none" strike="noStrike">
                <a:solidFill>
                  <a:srgbClr val="FFFFFF"/>
                </a:solidFill>
                <a:latin typeface="DM Sans"/>
                <a:ea typeface="DM Sans"/>
                <a:cs typeface="DM Sans"/>
                <a:sym typeface="DM Sans"/>
              </a:rPr>
              <a:t>and</a:t>
            </a:r>
            <a:r>
              <a:rPr b="0" i="0" lang="en" sz="1200" u="none" cap="none" strike="noStrike">
                <a:solidFill>
                  <a:srgbClr val="1B3139"/>
                </a:solidFill>
                <a:latin typeface="DM Sans"/>
                <a:ea typeface="DM Sans"/>
                <a:cs typeface="DM Sans"/>
                <a:sym typeface="DM Sans"/>
              </a:rPr>
              <a:t> </a:t>
            </a:r>
            <a:r>
              <a:rPr b="1" i="0" lang="en" sz="1200" u="none" cap="none" strike="noStrike">
                <a:solidFill>
                  <a:srgbClr val="FF5F46"/>
                </a:solidFill>
                <a:latin typeface="DM Sans"/>
                <a:ea typeface="DM Sans"/>
                <a:cs typeface="DM Sans"/>
                <a:sym typeface="DM Sans"/>
              </a:rPr>
              <a:t>increased costs</a:t>
            </a:r>
            <a:r>
              <a:rPr b="0" i="0" lang="en" sz="1200" u="none" cap="none" strike="noStrike">
                <a:solidFill>
                  <a:srgbClr val="FFFFFF"/>
                </a:solidFill>
                <a:latin typeface="DM Sans"/>
                <a:ea typeface="DM Sans"/>
                <a:cs typeface="DM Sans"/>
                <a:sym typeface="DM Sans"/>
              </a:rPr>
              <a:t>, impacting downstream applications</a:t>
            </a:r>
            <a:endParaRPr/>
          </a:p>
          <a:p>
            <a:pPr indent="0" lvl="0" marL="0" marR="0" rtl="0" algn="l">
              <a:lnSpc>
                <a:spcPct val="115000"/>
              </a:lnSpc>
              <a:spcBef>
                <a:spcPts val="1500"/>
              </a:spcBef>
              <a:spcAft>
                <a:spcPts val="0"/>
              </a:spcAft>
              <a:buClr>
                <a:srgbClr val="000000"/>
              </a:buClr>
              <a:buSzPts val="800"/>
              <a:buFont typeface="Arial"/>
              <a:buNone/>
            </a:pPr>
            <a:r>
              <a:rPr b="0" i="0" lang="en" sz="1200" u="none" cap="none" strike="noStrike">
                <a:solidFill>
                  <a:srgbClr val="FFFFFF"/>
                </a:solidFill>
                <a:latin typeface="DM Sans"/>
                <a:ea typeface="DM Sans"/>
                <a:cs typeface="DM Sans"/>
                <a:sym typeface="DM Sans"/>
              </a:rPr>
              <a:t>Time-consuming, </a:t>
            </a:r>
            <a:r>
              <a:rPr b="1" i="0" lang="en" sz="1200" u="none" cap="none" strike="noStrike">
                <a:solidFill>
                  <a:srgbClr val="FF5F46"/>
                </a:solidFill>
                <a:latin typeface="DM Sans"/>
                <a:ea typeface="DM Sans"/>
                <a:cs typeface="DM Sans"/>
                <a:sym typeface="DM Sans"/>
              </a:rPr>
              <a:t>requires skilled expert</a:t>
            </a:r>
            <a:r>
              <a:rPr b="0" i="0" lang="en" sz="1200" u="none" cap="none" strike="noStrike">
                <a:solidFill>
                  <a:srgbClr val="1B3139"/>
                </a:solidFill>
                <a:latin typeface="DM Sans"/>
                <a:ea typeface="DM Sans"/>
                <a:cs typeface="DM Sans"/>
                <a:sym typeface="DM Sans"/>
              </a:rPr>
              <a:t> </a:t>
            </a:r>
            <a:r>
              <a:rPr b="0" i="0" lang="en" sz="1200" u="none" cap="none" strike="noStrike">
                <a:solidFill>
                  <a:srgbClr val="FFFFFF"/>
                </a:solidFill>
                <a:latin typeface="DM Sans"/>
                <a:ea typeface="DM Sans"/>
                <a:cs typeface="DM Sans"/>
                <a:sym typeface="DM Sans"/>
              </a:rPr>
              <a:t>to adjust various settings with final outcomes being unpredictable </a:t>
            </a:r>
            <a:endParaRPr b="0" i="0" sz="1200" u="none" cap="none" strike="noStrike">
              <a:solidFill>
                <a:srgbClr val="FFFFFF"/>
              </a:solidFill>
              <a:latin typeface="DM Sans"/>
              <a:ea typeface="DM Sans"/>
              <a:cs typeface="DM Sans"/>
              <a:sym typeface="DM Sans"/>
            </a:endParaRPr>
          </a:p>
          <a:p>
            <a:pPr indent="0" lvl="0" marL="0" marR="0" rtl="0" algn="l">
              <a:lnSpc>
                <a:spcPct val="115000"/>
              </a:lnSpc>
              <a:spcBef>
                <a:spcPts val="1500"/>
              </a:spcBef>
              <a:spcAft>
                <a:spcPts val="800"/>
              </a:spcAft>
              <a:buClr>
                <a:srgbClr val="000000"/>
              </a:buClr>
              <a:buSzPts val="800"/>
              <a:buFont typeface="Arial"/>
              <a:buNone/>
            </a:pPr>
            <a:r>
              <a:rPr b="0" i="0" lang="en" sz="1200" u="none" cap="none" strike="noStrike">
                <a:solidFill>
                  <a:srgbClr val="FFFFFF"/>
                </a:solidFill>
                <a:latin typeface="DM Sans"/>
                <a:ea typeface="DM Sans"/>
                <a:cs typeface="DM Sans"/>
                <a:sym typeface="DM Sans"/>
              </a:rPr>
              <a:t>Data continuously changes, and optimizations made on the first day </a:t>
            </a:r>
            <a:r>
              <a:rPr b="1" i="0" lang="en" sz="1200" u="none" cap="none" strike="noStrike">
                <a:solidFill>
                  <a:srgbClr val="FF5F46"/>
                </a:solidFill>
                <a:latin typeface="DM Sans"/>
                <a:ea typeface="DM Sans"/>
                <a:cs typeface="DM Sans"/>
                <a:sym typeface="DM Sans"/>
              </a:rPr>
              <a:t>may not be suitable for the future needs</a:t>
            </a:r>
            <a:r>
              <a:rPr b="0" i="0" lang="en" sz="1200" u="none" cap="none" strike="noStrike">
                <a:solidFill>
                  <a:srgbClr val="1B3139"/>
                </a:solidFill>
                <a:latin typeface="DM Sans"/>
                <a:ea typeface="DM Sans"/>
                <a:cs typeface="DM Sans"/>
                <a:sym typeface="DM Sans"/>
              </a:rPr>
              <a:t> </a:t>
            </a:r>
            <a:r>
              <a:rPr b="0" i="0" lang="en" sz="1200" u="none" cap="none" strike="noStrike">
                <a:solidFill>
                  <a:srgbClr val="FFFFFF"/>
                </a:solidFill>
                <a:latin typeface="DM Sans"/>
                <a:ea typeface="DM Sans"/>
                <a:cs typeface="DM Sans"/>
                <a:sym typeface="DM Sans"/>
              </a:rPr>
              <a:t>of your organization</a:t>
            </a:r>
            <a:endParaRPr b="0" i="0" sz="1200" u="none" cap="none" strike="noStrike">
              <a:solidFill>
                <a:srgbClr val="FFFFFF"/>
              </a:solidFill>
              <a:latin typeface="DM Sans"/>
              <a:ea typeface="DM Sans"/>
              <a:cs typeface="DM Sans"/>
              <a:sym typeface="DM Sans"/>
            </a:endParaRPr>
          </a:p>
        </p:txBody>
      </p:sp>
      <p:sp>
        <p:nvSpPr>
          <p:cNvPr id="6176" name="Google Shape;6176;p87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rgbClr val="618794"/>
                </a:solidFill>
              </a:rPr>
              <a:t>‹#›</a:t>
            </a:fld>
            <a:endParaRPr>
              <a:solidFill>
                <a:srgbClr val="618794"/>
              </a:solidFill>
            </a:endParaRPr>
          </a:p>
        </p:txBody>
      </p:sp>
      <p:sp>
        <p:nvSpPr>
          <p:cNvPr id="6177" name="Google Shape;6177;p875"/>
          <p:cNvSpPr/>
          <p:nvPr>
            <p:ph idx="2" type="body"/>
          </p:nvPr>
        </p:nvSpPr>
        <p:spPr>
          <a:xfrm>
            <a:off x="240544" y="1190175"/>
            <a:ext cx="3221400" cy="843000"/>
          </a:xfrm>
          <a:prstGeom prst="roundRect">
            <a:avLst>
              <a:gd fmla="val 0" name="adj"/>
            </a:avLst>
          </a:prstGeom>
          <a:solidFill>
            <a:srgbClr val="184958"/>
          </a:solidFill>
          <a:ln>
            <a:noFill/>
          </a:ln>
        </p:spPr>
        <p:txBody>
          <a:bodyPr anchorCtr="0" anchor="ctr" bIns="34275" lIns="428625" spcFirstLastPara="1" rIns="205725" wrap="square" tIns="34275">
            <a:noAutofit/>
          </a:bodyPr>
          <a:lstStyle/>
          <a:p>
            <a:pPr indent="0" lvl="0" marL="0" rtl="0" algn="ctr">
              <a:lnSpc>
                <a:spcPct val="100000"/>
              </a:lnSpc>
              <a:spcBef>
                <a:spcPts val="0"/>
              </a:spcBef>
              <a:spcAft>
                <a:spcPts val="0"/>
              </a:spcAft>
              <a:buSzPts val="1800"/>
              <a:buNone/>
            </a:pPr>
            <a:r>
              <a:rPr lang="en" sz="1300">
                <a:solidFill>
                  <a:schemeClr val="lt1"/>
                </a:solidFill>
              </a:rPr>
              <a:t>Without intelligence, </a:t>
            </a:r>
            <a:endParaRPr sz="1300">
              <a:solidFill>
                <a:schemeClr val="lt1"/>
              </a:solidFill>
            </a:endParaRPr>
          </a:p>
          <a:p>
            <a:pPr indent="0" lvl="0" marL="0" rtl="0" algn="ctr">
              <a:lnSpc>
                <a:spcPct val="100000"/>
              </a:lnSpc>
              <a:spcBef>
                <a:spcPts val="0"/>
              </a:spcBef>
              <a:spcAft>
                <a:spcPts val="0"/>
              </a:spcAft>
              <a:buSzPts val="1800"/>
              <a:buNone/>
            </a:pPr>
            <a:r>
              <a:rPr lang="en" sz="1300">
                <a:solidFill>
                  <a:schemeClr val="lt1"/>
                </a:solidFill>
              </a:rPr>
              <a:t>manual table optimization is </a:t>
            </a:r>
            <a:br>
              <a:rPr lang="en" sz="1300">
                <a:solidFill>
                  <a:schemeClr val="lt1"/>
                </a:solidFill>
              </a:rPr>
            </a:br>
            <a:r>
              <a:rPr lang="en" sz="1300">
                <a:solidFill>
                  <a:schemeClr val="lt1"/>
                </a:solidFill>
              </a:rPr>
              <a:t>difficult and inefficient </a:t>
            </a:r>
            <a:endParaRPr sz="1300">
              <a:solidFill>
                <a:schemeClr val="lt1"/>
              </a:solidFill>
            </a:endParaRPr>
          </a:p>
          <a:p>
            <a:pPr indent="0" lvl="0" marL="0" rtl="0" algn="ctr">
              <a:lnSpc>
                <a:spcPct val="100000"/>
              </a:lnSpc>
              <a:spcBef>
                <a:spcPts val="0"/>
              </a:spcBef>
              <a:spcAft>
                <a:spcPts val="0"/>
              </a:spcAft>
              <a:buSzPts val="1800"/>
              <a:buNone/>
            </a:pPr>
            <a:r>
              <a:rPr lang="en" sz="1300">
                <a:solidFill>
                  <a:schemeClr val="lt1"/>
                </a:solidFill>
              </a:rPr>
              <a:t>at scale</a:t>
            </a:r>
            <a:endParaRPr sz="1300">
              <a:solidFill>
                <a:schemeClr val="lt1"/>
              </a:solidFill>
            </a:endParaRPr>
          </a:p>
        </p:txBody>
      </p:sp>
      <p:grpSp>
        <p:nvGrpSpPr>
          <p:cNvPr id="6178" name="Google Shape;6178;p875"/>
          <p:cNvGrpSpPr/>
          <p:nvPr/>
        </p:nvGrpSpPr>
        <p:grpSpPr>
          <a:xfrm>
            <a:off x="4790115" y="1569184"/>
            <a:ext cx="1154177" cy="1038680"/>
            <a:chOff x="6812423" y="1616536"/>
            <a:chExt cx="1979381" cy="1763164"/>
          </a:xfrm>
        </p:grpSpPr>
        <p:grpSp>
          <p:nvGrpSpPr>
            <p:cNvPr id="6179" name="Google Shape;6179;p875"/>
            <p:cNvGrpSpPr/>
            <p:nvPr/>
          </p:nvGrpSpPr>
          <p:grpSpPr>
            <a:xfrm>
              <a:off x="7250897" y="2578159"/>
              <a:ext cx="345452" cy="291867"/>
              <a:chOff x="6382525" y="1069075"/>
              <a:chExt cx="320100" cy="333600"/>
            </a:xfrm>
          </p:grpSpPr>
          <p:sp>
            <p:nvSpPr>
              <p:cNvPr id="6180" name="Google Shape;6180;p875"/>
              <p:cNvSpPr/>
              <p:nvPr/>
            </p:nvSpPr>
            <p:spPr>
              <a:xfrm>
                <a:off x="6382525" y="1069075"/>
                <a:ext cx="320100" cy="834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81" name="Google Shape;6181;p875"/>
              <p:cNvSpPr/>
              <p:nvPr/>
            </p:nvSpPr>
            <p:spPr>
              <a:xfrm>
                <a:off x="6382525" y="1152475"/>
                <a:ext cx="320100" cy="834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82" name="Google Shape;6182;p875"/>
              <p:cNvSpPr/>
              <p:nvPr/>
            </p:nvSpPr>
            <p:spPr>
              <a:xfrm>
                <a:off x="6382525" y="1235875"/>
                <a:ext cx="320100" cy="834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83" name="Google Shape;618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184" name="Google Shape;6184;p875"/>
            <p:cNvGrpSpPr/>
            <p:nvPr/>
          </p:nvGrpSpPr>
          <p:grpSpPr>
            <a:xfrm>
              <a:off x="8031903" y="1932841"/>
              <a:ext cx="268820" cy="199993"/>
              <a:chOff x="6382525" y="1069075"/>
              <a:chExt cx="320100" cy="333600"/>
            </a:xfrm>
          </p:grpSpPr>
          <p:sp>
            <p:nvSpPr>
              <p:cNvPr id="6185" name="Google Shape;6185;p875"/>
              <p:cNvSpPr/>
              <p:nvPr/>
            </p:nvSpPr>
            <p:spPr>
              <a:xfrm>
                <a:off x="6382525" y="1069075"/>
                <a:ext cx="320100" cy="834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86" name="Google Shape;6186;p875"/>
              <p:cNvSpPr/>
              <p:nvPr/>
            </p:nvSpPr>
            <p:spPr>
              <a:xfrm>
                <a:off x="6382525" y="1152475"/>
                <a:ext cx="320100" cy="834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87" name="Google Shape;6187;p875"/>
              <p:cNvSpPr/>
              <p:nvPr/>
            </p:nvSpPr>
            <p:spPr>
              <a:xfrm>
                <a:off x="6382525" y="1235875"/>
                <a:ext cx="320100" cy="834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88" name="Google Shape;6188;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189" name="Google Shape;6189;p875"/>
            <p:cNvGrpSpPr/>
            <p:nvPr/>
          </p:nvGrpSpPr>
          <p:grpSpPr>
            <a:xfrm>
              <a:off x="7827136" y="2659453"/>
              <a:ext cx="181945" cy="151321"/>
              <a:chOff x="6382525" y="1069075"/>
              <a:chExt cx="320100" cy="333600"/>
            </a:xfrm>
          </p:grpSpPr>
          <p:sp>
            <p:nvSpPr>
              <p:cNvPr id="6190" name="Google Shape;6190;p875"/>
              <p:cNvSpPr/>
              <p:nvPr/>
            </p:nvSpPr>
            <p:spPr>
              <a:xfrm>
                <a:off x="6382525" y="1069075"/>
                <a:ext cx="320100" cy="834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91" name="Google Shape;6191;p875"/>
              <p:cNvSpPr/>
              <p:nvPr/>
            </p:nvSpPr>
            <p:spPr>
              <a:xfrm>
                <a:off x="6382525" y="1152475"/>
                <a:ext cx="320100" cy="834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92" name="Google Shape;6192;p875"/>
              <p:cNvSpPr/>
              <p:nvPr/>
            </p:nvSpPr>
            <p:spPr>
              <a:xfrm>
                <a:off x="6382525" y="1235875"/>
                <a:ext cx="320100" cy="834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93" name="Google Shape;619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194" name="Google Shape;6194;p875"/>
            <p:cNvGrpSpPr/>
            <p:nvPr/>
          </p:nvGrpSpPr>
          <p:grpSpPr>
            <a:xfrm>
              <a:off x="7419680" y="2132772"/>
              <a:ext cx="181945" cy="151321"/>
              <a:chOff x="6382525" y="1069075"/>
              <a:chExt cx="320100" cy="333600"/>
            </a:xfrm>
          </p:grpSpPr>
          <p:sp>
            <p:nvSpPr>
              <p:cNvPr id="6195" name="Google Shape;6195;p875"/>
              <p:cNvSpPr/>
              <p:nvPr/>
            </p:nvSpPr>
            <p:spPr>
              <a:xfrm>
                <a:off x="6382525" y="1069075"/>
                <a:ext cx="320100" cy="834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96" name="Google Shape;6196;p875"/>
              <p:cNvSpPr/>
              <p:nvPr/>
            </p:nvSpPr>
            <p:spPr>
              <a:xfrm>
                <a:off x="6382525" y="1152475"/>
                <a:ext cx="320100" cy="834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97" name="Google Shape;6197;p875"/>
              <p:cNvSpPr/>
              <p:nvPr/>
            </p:nvSpPr>
            <p:spPr>
              <a:xfrm>
                <a:off x="6382525" y="1235875"/>
                <a:ext cx="320100" cy="834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198" name="Google Shape;6198;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199" name="Google Shape;6199;p875"/>
            <p:cNvGrpSpPr/>
            <p:nvPr/>
          </p:nvGrpSpPr>
          <p:grpSpPr>
            <a:xfrm>
              <a:off x="7378244" y="3087833"/>
              <a:ext cx="345452" cy="291867"/>
              <a:chOff x="6382525" y="1069075"/>
              <a:chExt cx="320100" cy="333600"/>
            </a:xfrm>
          </p:grpSpPr>
          <p:sp>
            <p:nvSpPr>
              <p:cNvPr id="6200" name="Google Shape;6200;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01" name="Google Shape;6201;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02" name="Google Shape;6202;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03" name="Google Shape;620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04" name="Google Shape;6204;p875"/>
            <p:cNvGrpSpPr/>
            <p:nvPr/>
          </p:nvGrpSpPr>
          <p:grpSpPr>
            <a:xfrm>
              <a:off x="7986241" y="3143962"/>
              <a:ext cx="181945" cy="199993"/>
              <a:chOff x="6382525" y="1069075"/>
              <a:chExt cx="320100" cy="333600"/>
            </a:xfrm>
          </p:grpSpPr>
          <p:sp>
            <p:nvSpPr>
              <p:cNvPr id="6205" name="Google Shape;6205;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06" name="Google Shape;6206;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07" name="Google Shape;6207;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08" name="Google Shape;6208;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09" name="Google Shape;6209;p875"/>
            <p:cNvGrpSpPr/>
            <p:nvPr/>
          </p:nvGrpSpPr>
          <p:grpSpPr>
            <a:xfrm>
              <a:off x="8215708" y="2231098"/>
              <a:ext cx="181945" cy="199993"/>
              <a:chOff x="6382525" y="1069075"/>
              <a:chExt cx="320100" cy="333600"/>
            </a:xfrm>
          </p:grpSpPr>
          <p:sp>
            <p:nvSpPr>
              <p:cNvPr id="6210" name="Google Shape;6210;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11" name="Google Shape;6211;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12" name="Google Shape;6212;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13" name="Google Shape;621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14" name="Google Shape;6214;p875"/>
            <p:cNvGrpSpPr/>
            <p:nvPr/>
          </p:nvGrpSpPr>
          <p:grpSpPr>
            <a:xfrm>
              <a:off x="6812423" y="1816512"/>
              <a:ext cx="268820" cy="199993"/>
              <a:chOff x="6382525" y="1069075"/>
              <a:chExt cx="320100" cy="333600"/>
            </a:xfrm>
          </p:grpSpPr>
          <p:sp>
            <p:nvSpPr>
              <p:cNvPr id="6215" name="Google Shape;6215;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16" name="Google Shape;6216;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17" name="Google Shape;6217;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18" name="Google Shape;6218;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19" name="Google Shape;6219;p875"/>
            <p:cNvGrpSpPr/>
            <p:nvPr/>
          </p:nvGrpSpPr>
          <p:grpSpPr>
            <a:xfrm>
              <a:off x="6975293" y="2180600"/>
              <a:ext cx="268832" cy="199991"/>
              <a:chOff x="6382525" y="1069079"/>
              <a:chExt cx="320114" cy="333596"/>
            </a:xfrm>
          </p:grpSpPr>
          <p:sp>
            <p:nvSpPr>
              <p:cNvPr id="6220" name="Google Shape;6220;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21" name="Google Shape;6221;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22" name="Google Shape;6222;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23" name="Google Shape;622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24" name="Google Shape;6224;p875"/>
            <p:cNvGrpSpPr/>
            <p:nvPr/>
          </p:nvGrpSpPr>
          <p:grpSpPr>
            <a:xfrm>
              <a:off x="7529009" y="2634146"/>
              <a:ext cx="345452" cy="291867"/>
              <a:chOff x="6382525" y="1069075"/>
              <a:chExt cx="320100" cy="333600"/>
            </a:xfrm>
          </p:grpSpPr>
          <p:sp>
            <p:nvSpPr>
              <p:cNvPr id="6225" name="Google Shape;6225;p875"/>
              <p:cNvSpPr/>
              <p:nvPr/>
            </p:nvSpPr>
            <p:spPr>
              <a:xfrm>
                <a:off x="6382525" y="1069075"/>
                <a:ext cx="320100" cy="834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26" name="Google Shape;6226;p875"/>
              <p:cNvSpPr/>
              <p:nvPr/>
            </p:nvSpPr>
            <p:spPr>
              <a:xfrm>
                <a:off x="6382525" y="1152475"/>
                <a:ext cx="320100" cy="834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27" name="Google Shape;6227;p875"/>
              <p:cNvSpPr/>
              <p:nvPr/>
            </p:nvSpPr>
            <p:spPr>
              <a:xfrm>
                <a:off x="6382525" y="1235875"/>
                <a:ext cx="320100" cy="834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28" name="Google Shape;6228;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29" name="Google Shape;6229;p875"/>
            <p:cNvGrpSpPr/>
            <p:nvPr/>
          </p:nvGrpSpPr>
          <p:grpSpPr>
            <a:xfrm>
              <a:off x="7459031" y="2375102"/>
              <a:ext cx="181889" cy="151319"/>
              <a:chOff x="6382525" y="1069079"/>
              <a:chExt cx="320114" cy="333596"/>
            </a:xfrm>
          </p:grpSpPr>
          <p:sp>
            <p:nvSpPr>
              <p:cNvPr id="6230" name="Google Shape;6230;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31" name="Google Shape;6231;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32" name="Google Shape;6232;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33" name="Google Shape;623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34" name="Google Shape;6234;p875"/>
            <p:cNvGrpSpPr/>
            <p:nvPr/>
          </p:nvGrpSpPr>
          <p:grpSpPr>
            <a:xfrm>
              <a:off x="8214954" y="1877878"/>
              <a:ext cx="218638" cy="199991"/>
              <a:chOff x="6382525" y="1069079"/>
              <a:chExt cx="320114" cy="333596"/>
            </a:xfrm>
          </p:grpSpPr>
          <p:sp>
            <p:nvSpPr>
              <p:cNvPr id="6235" name="Google Shape;6235;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36" name="Google Shape;6236;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37" name="Google Shape;6237;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38" name="Google Shape;6238;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39" name="Google Shape;6239;p875"/>
            <p:cNvGrpSpPr/>
            <p:nvPr/>
          </p:nvGrpSpPr>
          <p:grpSpPr>
            <a:xfrm>
              <a:off x="7967923" y="2515671"/>
              <a:ext cx="218638" cy="199991"/>
              <a:chOff x="6382525" y="1069079"/>
              <a:chExt cx="320114" cy="333596"/>
            </a:xfrm>
          </p:grpSpPr>
          <p:sp>
            <p:nvSpPr>
              <p:cNvPr id="6240" name="Google Shape;6240;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41" name="Google Shape;6241;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42" name="Google Shape;6242;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43" name="Google Shape;624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44" name="Google Shape;6244;p875"/>
            <p:cNvGrpSpPr/>
            <p:nvPr/>
          </p:nvGrpSpPr>
          <p:grpSpPr>
            <a:xfrm>
              <a:off x="7112550" y="2956491"/>
              <a:ext cx="181889" cy="151319"/>
              <a:chOff x="6382525" y="1069079"/>
              <a:chExt cx="320114" cy="333596"/>
            </a:xfrm>
          </p:grpSpPr>
          <p:sp>
            <p:nvSpPr>
              <p:cNvPr id="6245" name="Google Shape;6245;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46" name="Google Shape;6246;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47" name="Google Shape;6247;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48" name="Google Shape;6248;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49" name="Google Shape;6249;p875"/>
            <p:cNvGrpSpPr/>
            <p:nvPr/>
          </p:nvGrpSpPr>
          <p:grpSpPr>
            <a:xfrm>
              <a:off x="7782861" y="2077849"/>
              <a:ext cx="268820" cy="199987"/>
              <a:chOff x="6382539" y="1069079"/>
              <a:chExt cx="320100" cy="333590"/>
            </a:xfrm>
          </p:grpSpPr>
          <p:sp>
            <p:nvSpPr>
              <p:cNvPr id="6250" name="Google Shape;6250;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51" name="Google Shape;6251;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52" name="Google Shape;6252;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53" name="Google Shape;6253;p875"/>
              <p:cNvSpPr/>
              <p:nvPr/>
            </p:nvSpPr>
            <p:spPr>
              <a:xfrm>
                <a:off x="6382539" y="1229569"/>
                <a:ext cx="320100" cy="1731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54" name="Google Shape;6254;p875"/>
            <p:cNvGrpSpPr/>
            <p:nvPr/>
          </p:nvGrpSpPr>
          <p:grpSpPr>
            <a:xfrm>
              <a:off x="8323519" y="2381028"/>
              <a:ext cx="268820" cy="199987"/>
              <a:chOff x="6382539" y="1069079"/>
              <a:chExt cx="320100" cy="333590"/>
            </a:xfrm>
          </p:grpSpPr>
          <p:sp>
            <p:nvSpPr>
              <p:cNvPr id="6255" name="Google Shape;6255;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56" name="Google Shape;6256;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57" name="Google Shape;6257;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58" name="Google Shape;6258;p875"/>
              <p:cNvSpPr/>
              <p:nvPr/>
            </p:nvSpPr>
            <p:spPr>
              <a:xfrm>
                <a:off x="6382539" y="1229569"/>
                <a:ext cx="320100" cy="1731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59" name="Google Shape;6259;p875"/>
            <p:cNvGrpSpPr/>
            <p:nvPr/>
          </p:nvGrpSpPr>
          <p:grpSpPr>
            <a:xfrm>
              <a:off x="7619525" y="2344460"/>
              <a:ext cx="181945" cy="135304"/>
              <a:chOff x="6382539" y="1069079"/>
              <a:chExt cx="320100" cy="333590"/>
            </a:xfrm>
          </p:grpSpPr>
          <p:sp>
            <p:nvSpPr>
              <p:cNvPr id="6260" name="Google Shape;6260;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61" name="Google Shape;6261;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62" name="Google Shape;6262;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63" name="Google Shape;6263;p875"/>
              <p:cNvSpPr/>
              <p:nvPr/>
            </p:nvSpPr>
            <p:spPr>
              <a:xfrm>
                <a:off x="6382539" y="1229569"/>
                <a:ext cx="320100" cy="1731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64" name="Google Shape;6264;p875"/>
            <p:cNvGrpSpPr/>
            <p:nvPr/>
          </p:nvGrpSpPr>
          <p:grpSpPr>
            <a:xfrm>
              <a:off x="7289446" y="3011274"/>
              <a:ext cx="268820" cy="199987"/>
              <a:chOff x="6382539" y="1069079"/>
              <a:chExt cx="320100" cy="333590"/>
            </a:xfrm>
          </p:grpSpPr>
          <p:sp>
            <p:nvSpPr>
              <p:cNvPr id="6265" name="Google Shape;6265;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66" name="Google Shape;6266;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67" name="Google Shape;6267;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68" name="Google Shape;6268;p875"/>
              <p:cNvSpPr/>
              <p:nvPr/>
            </p:nvSpPr>
            <p:spPr>
              <a:xfrm>
                <a:off x="6382539" y="1229569"/>
                <a:ext cx="320100" cy="1731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69" name="Google Shape;6269;p875"/>
            <p:cNvGrpSpPr/>
            <p:nvPr/>
          </p:nvGrpSpPr>
          <p:grpSpPr>
            <a:xfrm>
              <a:off x="7330564" y="1749732"/>
              <a:ext cx="268820" cy="199987"/>
              <a:chOff x="6382539" y="1069079"/>
              <a:chExt cx="320100" cy="333590"/>
            </a:xfrm>
          </p:grpSpPr>
          <p:sp>
            <p:nvSpPr>
              <p:cNvPr id="6270" name="Google Shape;6270;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71" name="Google Shape;6271;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72" name="Google Shape;6272;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73" name="Google Shape;6273;p875"/>
              <p:cNvSpPr/>
              <p:nvPr/>
            </p:nvSpPr>
            <p:spPr>
              <a:xfrm>
                <a:off x="6382539" y="1229569"/>
                <a:ext cx="320100" cy="1731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74" name="Google Shape;6274;p875"/>
            <p:cNvGrpSpPr/>
            <p:nvPr/>
          </p:nvGrpSpPr>
          <p:grpSpPr>
            <a:xfrm>
              <a:off x="8522984" y="2144522"/>
              <a:ext cx="268820" cy="199987"/>
              <a:chOff x="6382539" y="1069079"/>
              <a:chExt cx="320100" cy="333590"/>
            </a:xfrm>
          </p:grpSpPr>
          <p:sp>
            <p:nvSpPr>
              <p:cNvPr id="6275" name="Google Shape;6275;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76" name="Google Shape;6276;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77" name="Google Shape;6277;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78" name="Google Shape;6278;p875"/>
              <p:cNvSpPr/>
              <p:nvPr/>
            </p:nvSpPr>
            <p:spPr>
              <a:xfrm>
                <a:off x="6382539" y="1229569"/>
                <a:ext cx="320100" cy="1731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79" name="Google Shape;6279;p875"/>
            <p:cNvGrpSpPr/>
            <p:nvPr/>
          </p:nvGrpSpPr>
          <p:grpSpPr>
            <a:xfrm>
              <a:off x="8115719" y="2780409"/>
              <a:ext cx="181945" cy="199993"/>
              <a:chOff x="6382525" y="1069075"/>
              <a:chExt cx="320100" cy="333600"/>
            </a:xfrm>
          </p:grpSpPr>
          <p:sp>
            <p:nvSpPr>
              <p:cNvPr id="6280" name="Google Shape;6280;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81" name="Google Shape;6281;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82" name="Google Shape;6282;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83" name="Google Shape;628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84" name="Google Shape;6284;p875"/>
            <p:cNvGrpSpPr/>
            <p:nvPr/>
          </p:nvGrpSpPr>
          <p:grpSpPr>
            <a:xfrm>
              <a:off x="8487991" y="2781068"/>
              <a:ext cx="268820" cy="199987"/>
              <a:chOff x="6382539" y="1069079"/>
              <a:chExt cx="320100" cy="333590"/>
            </a:xfrm>
          </p:grpSpPr>
          <p:sp>
            <p:nvSpPr>
              <p:cNvPr id="6285" name="Google Shape;6285;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286" name="Google Shape;6286;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87" name="Google Shape;6287;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88" name="Google Shape;6288;p875"/>
              <p:cNvSpPr/>
              <p:nvPr/>
            </p:nvSpPr>
            <p:spPr>
              <a:xfrm>
                <a:off x="6382539" y="1229569"/>
                <a:ext cx="320100" cy="1731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89" name="Google Shape;6289;p875"/>
            <p:cNvGrpSpPr/>
            <p:nvPr/>
          </p:nvGrpSpPr>
          <p:grpSpPr>
            <a:xfrm>
              <a:off x="6862795" y="2522936"/>
              <a:ext cx="268820" cy="199993"/>
              <a:chOff x="6382525" y="1069075"/>
              <a:chExt cx="320100" cy="333600"/>
            </a:xfrm>
          </p:grpSpPr>
          <p:sp>
            <p:nvSpPr>
              <p:cNvPr id="6290" name="Google Shape;6290;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91" name="Google Shape;6291;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92" name="Google Shape;6292;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93" name="Google Shape;629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94" name="Google Shape;6294;p875"/>
            <p:cNvGrpSpPr/>
            <p:nvPr/>
          </p:nvGrpSpPr>
          <p:grpSpPr>
            <a:xfrm>
              <a:off x="7780826" y="1616536"/>
              <a:ext cx="268820" cy="199993"/>
              <a:chOff x="6382525" y="1069075"/>
              <a:chExt cx="320100" cy="333600"/>
            </a:xfrm>
          </p:grpSpPr>
          <p:sp>
            <p:nvSpPr>
              <p:cNvPr id="6295" name="Google Shape;6295;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96" name="Google Shape;6296;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97" name="Google Shape;6297;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298" name="Google Shape;6298;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299" name="Google Shape;6299;p875"/>
            <p:cNvGrpSpPr/>
            <p:nvPr/>
          </p:nvGrpSpPr>
          <p:grpSpPr>
            <a:xfrm>
              <a:off x="7376795" y="2775141"/>
              <a:ext cx="181889" cy="151319"/>
              <a:chOff x="6382525" y="1069079"/>
              <a:chExt cx="320114" cy="333596"/>
            </a:xfrm>
          </p:grpSpPr>
          <p:sp>
            <p:nvSpPr>
              <p:cNvPr id="6300" name="Google Shape;6300;p875"/>
              <p:cNvSpPr/>
              <p:nvPr/>
            </p:nvSpPr>
            <p:spPr>
              <a:xfrm>
                <a:off x="6382539" y="1069079"/>
                <a:ext cx="320100" cy="1731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6301" name="Google Shape;6301;p875"/>
              <p:cNvSpPr/>
              <p:nvPr/>
            </p:nvSpPr>
            <p:spPr>
              <a:xfrm>
                <a:off x="6382539" y="1281632"/>
                <a:ext cx="320100" cy="4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02" name="Google Shape;6302;p875"/>
              <p:cNvSpPr/>
              <p:nvPr/>
            </p:nvSpPr>
            <p:spPr>
              <a:xfrm>
                <a:off x="6382539" y="1146245"/>
                <a:ext cx="320100" cy="173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03" name="Google Shape;630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304" name="Google Shape;6304;p875"/>
            <p:cNvGrpSpPr/>
            <p:nvPr/>
          </p:nvGrpSpPr>
          <p:grpSpPr>
            <a:xfrm>
              <a:off x="8367647" y="3011324"/>
              <a:ext cx="66581" cy="96611"/>
              <a:chOff x="6382525" y="1069075"/>
              <a:chExt cx="320100" cy="333600"/>
            </a:xfrm>
          </p:grpSpPr>
          <p:sp>
            <p:nvSpPr>
              <p:cNvPr id="6305" name="Google Shape;6305;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06" name="Google Shape;6306;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07" name="Google Shape;6307;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08" name="Google Shape;6308;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309" name="Google Shape;6309;p875"/>
            <p:cNvGrpSpPr/>
            <p:nvPr/>
          </p:nvGrpSpPr>
          <p:grpSpPr>
            <a:xfrm>
              <a:off x="6916223" y="2802570"/>
              <a:ext cx="104353" cy="96611"/>
              <a:chOff x="6382525" y="1069075"/>
              <a:chExt cx="320100" cy="333600"/>
            </a:xfrm>
          </p:grpSpPr>
          <p:sp>
            <p:nvSpPr>
              <p:cNvPr id="6310" name="Google Shape;6310;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11" name="Google Shape;6311;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12" name="Google Shape;6312;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13" name="Google Shape;631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314" name="Google Shape;6314;p875"/>
            <p:cNvGrpSpPr/>
            <p:nvPr/>
          </p:nvGrpSpPr>
          <p:grpSpPr>
            <a:xfrm>
              <a:off x="7250778" y="2016513"/>
              <a:ext cx="104353" cy="96611"/>
              <a:chOff x="6382525" y="1069075"/>
              <a:chExt cx="320100" cy="333600"/>
            </a:xfrm>
          </p:grpSpPr>
          <p:sp>
            <p:nvSpPr>
              <p:cNvPr id="6315" name="Google Shape;6315;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16" name="Google Shape;6316;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17" name="Google Shape;6317;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18" name="Google Shape;6318;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319" name="Google Shape;6319;p875"/>
            <p:cNvGrpSpPr/>
            <p:nvPr/>
          </p:nvGrpSpPr>
          <p:grpSpPr>
            <a:xfrm>
              <a:off x="8611304" y="2456276"/>
              <a:ext cx="104353" cy="96611"/>
              <a:chOff x="6382525" y="1069075"/>
              <a:chExt cx="320100" cy="333600"/>
            </a:xfrm>
          </p:grpSpPr>
          <p:sp>
            <p:nvSpPr>
              <p:cNvPr id="6320" name="Google Shape;6320;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21" name="Google Shape;6321;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22" name="Google Shape;6322;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23" name="Google Shape;632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324" name="Google Shape;6324;p875"/>
            <p:cNvGrpSpPr/>
            <p:nvPr/>
          </p:nvGrpSpPr>
          <p:grpSpPr>
            <a:xfrm>
              <a:off x="7855028" y="1929584"/>
              <a:ext cx="104353" cy="96611"/>
              <a:chOff x="6382525" y="1069075"/>
              <a:chExt cx="320100" cy="333600"/>
            </a:xfrm>
          </p:grpSpPr>
          <p:sp>
            <p:nvSpPr>
              <p:cNvPr id="6325" name="Google Shape;6325;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26" name="Google Shape;6326;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27" name="Google Shape;6327;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28" name="Google Shape;6328;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6329" name="Google Shape;6329;p875"/>
            <p:cNvGrpSpPr/>
            <p:nvPr/>
          </p:nvGrpSpPr>
          <p:grpSpPr>
            <a:xfrm>
              <a:off x="8070749" y="1725298"/>
              <a:ext cx="104353" cy="96611"/>
              <a:chOff x="6382525" y="1069075"/>
              <a:chExt cx="320100" cy="333600"/>
            </a:xfrm>
          </p:grpSpPr>
          <p:sp>
            <p:nvSpPr>
              <p:cNvPr id="6330" name="Google Shape;6330;p875"/>
              <p:cNvSpPr/>
              <p:nvPr/>
            </p:nvSpPr>
            <p:spPr>
              <a:xfrm>
                <a:off x="6382525" y="1069075"/>
                <a:ext cx="320100" cy="1188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31" name="Google Shape;6331;p875"/>
              <p:cNvSpPr/>
              <p:nvPr/>
            </p:nvSpPr>
            <p:spPr>
              <a:xfrm>
                <a:off x="6382525" y="1152475"/>
                <a:ext cx="320100" cy="173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32" name="Google Shape;6332;p875"/>
              <p:cNvSpPr/>
              <p:nvPr/>
            </p:nvSpPr>
            <p:spPr>
              <a:xfrm>
                <a:off x="6382525" y="1275275"/>
                <a:ext cx="320100" cy="4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33" name="Google Shape;6333;p875"/>
              <p:cNvSpPr/>
              <p:nvPr/>
            </p:nvSpPr>
            <p:spPr>
              <a:xfrm>
                <a:off x="6382525" y="1319275"/>
                <a:ext cx="320100" cy="834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grpSp>
        <p:nvGrpSpPr>
          <p:cNvPr id="6334" name="Google Shape;6334;p875"/>
          <p:cNvGrpSpPr/>
          <p:nvPr/>
        </p:nvGrpSpPr>
        <p:grpSpPr>
          <a:xfrm>
            <a:off x="4983808" y="3444716"/>
            <a:ext cx="795431" cy="746571"/>
            <a:chOff x="7086121" y="4194600"/>
            <a:chExt cx="1447554" cy="1437925"/>
          </a:xfrm>
        </p:grpSpPr>
        <p:sp>
          <p:nvSpPr>
            <p:cNvPr id="6335" name="Google Shape;6335;p875"/>
            <p:cNvSpPr/>
            <p:nvPr/>
          </p:nvSpPr>
          <p:spPr>
            <a:xfrm>
              <a:off x="7086121" y="4194600"/>
              <a:ext cx="1029600" cy="685500"/>
            </a:xfrm>
            <a:prstGeom prst="rect">
              <a:avLst/>
            </a:prstGeom>
            <a:solidFill>
              <a:srgbClr val="E6913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36" name="Google Shape;6336;p875"/>
            <p:cNvSpPr/>
            <p:nvPr/>
          </p:nvSpPr>
          <p:spPr>
            <a:xfrm>
              <a:off x="7086133" y="4958425"/>
              <a:ext cx="670500" cy="674100"/>
            </a:xfrm>
            <a:prstGeom prst="rect">
              <a:avLst/>
            </a:prstGeom>
            <a:solidFill>
              <a:srgbClr val="6AA84F"/>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37" name="Google Shape;6337;p875"/>
            <p:cNvSpPr/>
            <p:nvPr/>
          </p:nvSpPr>
          <p:spPr>
            <a:xfrm flipH="1" rot="10800000">
              <a:off x="8196475" y="4200300"/>
              <a:ext cx="337200" cy="674100"/>
            </a:xfrm>
            <a:prstGeom prst="rect">
              <a:avLst/>
            </a:prstGeom>
            <a:solidFill>
              <a:srgbClr val="3C78D8"/>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338" name="Google Shape;6338;p875"/>
            <p:cNvSpPr/>
            <p:nvPr/>
          </p:nvSpPr>
          <p:spPr>
            <a:xfrm>
              <a:off x="7843417" y="4958325"/>
              <a:ext cx="690000" cy="674100"/>
            </a:xfrm>
            <a:prstGeom prst="rect">
              <a:avLst/>
            </a:prstGeom>
            <a:solidFill>
              <a:srgbClr val="674EA7"/>
            </a:solidFill>
            <a:ln>
              <a:noFill/>
            </a:ln>
            <a:effectLst>
              <a:outerShdw blurRad="57150" rotWithShape="0" algn="bl" dir="5400000" dist="19050">
                <a:srgbClr val="000000">
                  <a:alpha val="4902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cxnSp>
        <p:nvCxnSpPr>
          <p:cNvPr id="6339" name="Google Shape;6339;p875"/>
          <p:cNvCxnSpPr/>
          <p:nvPr/>
        </p:nvCxnSpPr>
        <p:spPr>
          <a:xfrm flipH="1">
            <a:off x="5375445" y="2749022"/>
            <a:ext cx="3000" cy="554100"/>
          </a:xfrm>
          <a:prstGeom prst="straightConnector1">
            <a:avLst/>
          </a:prstGeom>
          <a:noFill/>
          <a:ln cap="flat" cmpd="sng" w="19050">
            <a:solidFill>
              <a:srgbClr val="FFFFFF"/>
            </a:solidFill>
            <a:prstDash val="solid"/>
            <a:round/>
            <a:headEnd len="sm" w="sm" type="none"/>
            <a:tailEnd len="med" w="med" type="stealth"/>
          </a:ln>
        </p:spPr>
      </p:cxnSp>
      <p:sp>
        <p:nvSpPr>
          <p:cNvPr id="6340" name="Google Shape;6340;p875"/>
          <p:cNvSpPr txBox="1"/>
          <p:nvPr>
            <p:ph idx="1" type="body"/>
          </p:nvPr>
        </p:nvSpPr>
        <p:spPr>
          <a:xfrm>
            <a:off x="6077382" y="2117063"/>
            <a:ext cx="2975700" cy="2673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800"/>
              </a:spcBef>
              <a:spcAft>
                <a:spcPts val="0"/>
              </a:spcAft>
              <a:buClr>
                <a:srgbClr val="000000"/>
              </a:buClr>
              <a:buSzPts val="800"/>
              <a:buFont typeface="Arial"/>
              <a:buNone/>
            </a:pPr>
            <a:r>
              <a:rPr b="1" lang="en" sz="1200">
                <a:solidFill>
                  <a:srgbClr val="00C080"/>
                </a:solidFill>
              </a:rPr>
              <a:t>Focus on your data application</a:t>
            </a:r>
            <a:r>
              <a:rPr b="0" i="0" lang="en" sz="1200" u="none" cap="none" strike="noStrike">
                <a:solidFill>
                  <a:srgbClr val="FFFFFF"/>
                </a:solidFill>
                <a:latin typeface="DM Sans"/>
                <a:ea typeface="DM Sans"/>
                <a:cs typeface="DM Sans"/>
                <a:sym typeface="DM Sans"/>
              </a:rPr>
              <a:t>, the intelligence engine tunes your data for your workload</a:t>
            </a:r>
            <a:endParaRPr/>
          </a:p>
          <a:p>
            <a:pPr indent="0" lvl="0" marL="0" marR="0" rtl="0" algn="l">
              <a:lnSpc>
                <a:spcPct val="115000"/>
              </a:lnSpc>
              <a:spcBef>
                <a:spcPts val="1500"/>
              </a:spcBef>
              <a:spcAft>
                <a:spcPts val="0"/>
              </a:spcAft>
              <a:buClr>
                <a:srgbClr val="000000"/>
              </a:buClr>
              <a:buSzPts val="800"/>
              <a:buFont typeface="Arial"/>
              <a:buNone/>
            </a:pPr>
            <a:r>
              <a:rPr b="1" lang="en" sz="1200">
                <a:solidFill>
                  <a:srgbClr val="00C080"/>
                </a:solidFill>
              </a:rPr>
              <a:t>AI-optimized</a:t>
            </a:r>
            <a:r>
              <a:rPr b="0" i="0" lang="en" sz="1200" u="none" cap="none" strike="noStrike">
                <a:solidFill>
                  <a:srgbClr val="FFFFFF"/>
                </a:solidFill>
                <a:latin typeface="DM Sans"/>
                <a:ea typeface="DM Sans"/>
                <a:cs typeface="DM Sans"/>
                <a:sym typeface="DM Sans"/>
              </a:rPr>
              <a:t> data layout for </a:t>
            </a:r>
            <a:r>
              <a:rPr b="1" lang="en" sz="1200">
                <a:solidFill>
                  <a:srgbClr val="00C080"/>
                </a:solidFill>
              </a:rPr>
              <a:t>enhanced performance</a:t>
            </a:r>
            <a:r>
              <a:rPr b="0" i="0" lang="en" sz="1200" u="none" cap="none" strike="noStrike">
                <a:solidFill>
                  <a:srgbClr val="FFFFFF"/>
                </a:solidFill>
                <a:latin typeface="DM Sans"/>
                <a:ea typeface="DM Sans"/>
                <a:cs typeface="DM Sans"/>
                <a:sym typeface="DM Sans"/>
              </a:rPr>
              <a:t> in SQL warehouses and clusters</a:t>
            </a:r>
            <a:endParaRPr/>
          </a:p>
          <a:p>
            <a:pPr indent="0" lvl="0" marL="0" marR="0" rtl="0" algn="l">
              <a:lnSpc>
                <a:spcPct val="115000"/>
              </a:lnSpc>
              <a:spcBef>
                <a:spcPts val="1500"/>
              </a:spcBef>
              <a:spcAft>
                <a:spcPts val="0"/>
              </a:spcAft>
              <a:buClr>
                <a:srgbClr val="000000"/>
              </a:buClr>
              <a:buSzPts val="800"/>
              <a:buFont typeface="Arial"/>
              <a:buNone/>
            </a:pPr>
            <a:r>
              <a:rPr b="0" i="0" lang="en" sz="1200" u="none" cap="none" strike="noStrike">
                <a:solidFill>
                  <a:srgbClr val="FFFFFF"/>
                </a:solidFill>
                <a:latin typeface="DM Sans"/>
                <a:ea typeface="DM Sans"/>
                <a:cs typeface="DM Sans"/>
                <a:sym typeface="DM Sans"/>
              </a:rPr>
              <a:t>New data clustered automatically and incrementally optimized to </a:t>
            </a:r>
            <a:r>
              <a:rPr b="1" lang="en" sz="1200">
                <a:solidFill>
                  <a:srgbClr val="00C080"/>
                </a:solidFill>
              </a:rPr>
              <a:t>reduce TCO</a:t>
            </a:r>
            <a:endParaRPr/>
          </a:p>
          <a:p>
            <a:pPr indent="0" lvl="0" marL="0" marR="0" rtl="0" algn="l">
              <a:lnSpc>
                <a:spcPct val="115000"/>
              </a:lnSpc>
              <a:spcBef>
                <a:spcPts val="1500"/>
              </a:spcBef>
              <a:spcAft>
                <a:spcPts val="800"/>
              </a:spcAft>
              <a:buClr>
                <a:srgbClr val="000000"/>
              </a:buClr>
              <a:buSzPts val="800"/>
              <a:buFont typeface="Arial"/>
              <a:buNone/>
            </a:pPr>
            <a:r>
              <a:rPr lang="en" sz="1200">
                <a:solidFill>
                  <a:srgbClr val="FFFFFF"/>
                </a:solidFill>
              </a:rPr>
              <a:t>Adapts to new usage to </a:t>
            </a:r>
            <a:r>
              <a:rPr b="1" lang="en" sz="1200">
                <a:solidFill>
                  <a:srgbClr val="00C080"/>
                </a:solidFill>
              </a:rPr>
              <a:t>reduce risk over time</a:t>
            </a:r>
            <a:endParaRPr/>
          </a:p>
        </p:txBody>
      </p:sp>
      <p:sp>
        <p:nvSpPr>
          <p:cNvPr id="6341" name="Google Shape;6341;p875"/>
          <p:cNvSpPr/>
          <p:nvPr>
            <p:ph idx="2" type="body"/>
          </p:nvPr>
        </p:nvSpPr>
        <p:spPr>
          <a:xfrm>
            <a:off x="6077381" y="1190175"/>
            <a:ext cx="3066600" cy="800700"/>
          </a:xfrm>
          <a:prstGeom prst="roundRect">
            <a:avLst>
              <a:gd fmla="val 0" name="adj"/>
            </a:avLst>
          </a:prstGeom>
          <a:solidFill>
            <a:srgbClr val="184958"/>
          </a:solidFill>
          <a:ln>
            <a:noFill/>
          </a:ln>
        </p:spPr>
        <p:txBody>
          <a:bodyPr anchorCtr="0" anchor="ctr" bIns="34275" lIns="294875" spcFirstLastPara="1" rIns="205725" wrap="square" tIns="34275">
            <a:noAutofit/>
          </a:bodyPr>
          <a:lstStyle/>
          <a:p>
            <a:pPr indent="0" lvl="0" marL="0" rtl="0" algn="ctr">
              <a:lnSpc>
                <a:spcPct val="100000"/>
              </a:lnSpc>
              <a:spcBef>
                <a:spcPts val="0"/>
              </a:spcBef>
              <a:spcAft>
                <a:spcPts val="0"/>
              </a:spcAft>
              <a:buSzPts val="1800"/>
              <a:buNone/>
            </a:pPr>
            <a:r>
              <a:rPr lang="en" sz="1300">
                <a:solidFill>
                  <a:schemeClr val="lt1"/>
                </a:solidFill>
              </a:rPr>
              <a:t>Easy, optimized and automated data management with </a:t>
            </a:r>
            <a:endParaRPr sz="1300">
              <a:solidFill>
                <a:schemeClr val="lt1"/>
              </a:solidFill>
            </a:endParaRPr>
          </a:p>
          <a:p>
            <a:pPr indent="0" lvl="0" marL="0" rtl="0" algn="ctr">
              <a:lnSpc>
                <a:spcPct val="100000"/>
              </a:lnSpc>
              <a:spcBef>
                <a:spcPts val="0"/>
              </a:spcBef>
              <a:spcAft>
                <a:spcPts val="0"/>
              </a:spcAft>
              <a:buSzPts val="1800"/>
              <a:buNone/>
            </a:pPr>
            <a:r>
              <a:rPr lang="en" sz="1300">
                <a:solidFill>
                  <a:schemeClr val="lt1"/>
                </a:solidFill>
              </a:rPr>
              <a:t>Delta Lake UniForm </a:t>
            </a:r>
            <a:endParaRPr sz="1300">
              <a:solidFill>
                <a:schemeClr val="lt1"/>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5" name="Shape 6345"/>
        <p:cNvGrpSpPr/>
        <p:nvPr/>
      </p:nvGrpSpPr>
      <p:grpSpPr>
        <a:xfrm>
          <a:off x="0" y="0"/>
          <a:ext cx="0" cy="0"/>
          <a:chOff x="0" y="0"/>
          <a:chExt cx="0" cy="0"/>
        </a:xfrm>
      </p:grpSpPr>
      <p:sp>
        <p:nvSpPr>
          <p:cNvPr id="6346" name="Google Shape;6346;p876"/>
          <p:cNvSpPr/>
          <p:nvPr/>
        </p:nvSpPr>
        <p:spPr>
          <a:xfrm rot="5400000">
            <a:off x="2655694" y="1017994"/>
            <a:ext cx="3832500" cy="61146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6347" name="Google Shape;6347;p876"/>
          <p:cNvGrpSpPr/>
          <p:nvPr/>
        </p:nvGrpSpPr>
        <p:grpSpPr>
          <a:xfrm>
            <a:off x="1588" y="4177624"/>
            <a:ext cx="9144001" cy="1771652"/>
            <a:chOff x="2117" y="5493965"/>
            <a:chExt cx="12192002" cy="2362203"/>
          </a:xfrm>
        </p:grpSpPr>
        <p:sp>
          <p:nvSpPr>
            <p:cNvPr id="6348" name="Google Shape;6348;p876"/>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49" name="Google Shape;6349;p876"/>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50" name="Google Shape;6350;p876"/>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51" name="Google Shape;6351;p876"/>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352" name="Google Shape;6352;p876"/>
          <p:cNvSpPr/>
          <p:nvPr/>
        </p:nvSpPr>
        <p:spPr>
          <a:xfrm>
            <a:off x="3421339" y="2178447"/>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53" name="Google Shape;6353;p876"/>
          <p:cNvSpPr/>
          <p:nvPr/>
        </p:nvSpPr>
        <p:spPr>
          <a:xfrm flipH="1">
            <a:off x="4888609" y="2195891"/>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54" name="Google Shape;6354;p876"/>
          <p:cNvSpPr/>
          <p:nvPr/>
        </p:nvSpPr>
        <p:spPr>
          <a:xfrm>
            <a:off x="1702761"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55" name="Google Shape;6355;p876"/>
          <p:cNvSpPr/>
          <p:nvPr/>
        </p:nvSpPr>
        <p:spPr>
          <a:xfrm flipH="1">
            <a:off x="6584840"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56" name="Google Shape;6356;p876"/>
          <p:cNvSpPr/>
          <p:nvPr/>
        </p:nvSpPr>
        <p:spPr>
          <a:xfrm>
            <a:off x="161687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57" name="Google Shape;6357;p876"/>
          <p:cNvSpPr/>
          <p:nvPr/>
        </p:nvSpPr>
        <p:spPr>
          <a:xfrm>
            <a:off x="3345369" y="2074493"/>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58" name="Google Shape;6358;p876"/>
          <p:cNvSpPr/>
          <p:nvPr/>
        </p:nvSpPr>
        <p:spPr>
          <a:xfrm flipH="1">
            <a:off x="4919880" y="2091937"/>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59" name="Google Shape;6359;p876"/>
          <p:cNvSpPr/>
          <p:nvPr/>
        </p:nvSpPr>
        <p:spPr>
          <a:xfrm flipH="1">
            <a:off x="662603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60" name="Google Shape;6360;p876"/>
          <p:cNvSpPr/>
          <p:nvPr/>
        </p:nvSpPr>
        <p:spPr>
          <a:xfrm>
            <a:off x="1528724"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61" name="Google Shape;6361;p876"/>
          <p:cNvSpPr/>
          <p:nvPr/>
        </p:nvSpPr>
        <p:spPr>
          <a:xfrm>
            <a:off x="3267142" y="1968763"/>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62" name="Google Shape;6362;p876"/>
          <p:cNvSpPr/>
          <p:nvPr/>
        </p:nvSpPr>
        <p:spPr>
          <a:xfrm flipH="1">
            <a:off x="4951007" y="1986207"/>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63" name="Google Shape;6363;p876"/>
          <p:cNvSpPr/>
          <p:nvPr/>
        </p:nvSpPr>
        <p:spPr>
          <a:xfrm flipH="1">
            <a:off x="6667078"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grpSp>
        <p:nvGrpSpPr>
          <p:cNvPr id="6364" name="Google Shape;6364;p876"/>
          <p:cNvGrpSpPr/>
          <p:nvPr/>
        </p:nvGrpSpPr>
        <p:grpSpPr>
          <a:xfrm>
            <a:off x="889200" y="970906"/>
            <a:ext cx="7365600" cy="474244"/>
            <a:chOff x="1185600" y="125575"/>
            <a:chExt cx="9820800" cy="632325"/>
          </a:xfrm>
        </p:grpSpPr>
        <p:sp>
          <p:nvSpPr>
            <p:cNvPr id="6365" name="Google Shape;6365;p876"/>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a:ea typeface="Inter"/>
                <a:cs typeface="Inter"/>
                <a:sym typeface="Inter"/>
              </a:endParaRPr>
            </a:p>
          </p:txBody>
        </p:sp>
        <p:sp>
          <p:nvSpPr>
            <p:cNvPr id="6366" name="Google Shape;6366;p876"/>
            <p:cNvSpPr txBox="1"/>
            <p:nvPr/>
          </p:nvSpPr>
          <p:spPr>
            <a:xfrm>
              <a:off x="32786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Disaster </a:t>
              </a:r>
              <a:r>
                <a:rPr lang="en" sz="900">
                  <a:solidFill>
                    <a:srgbClr val="FFFFFF"/>
                  </a:solidFill>
                  <a:latin typeface="DM Sans SemiBold"/>
                  <a:ea typeface="DM Sans SemiBold"/>
                  <a:cs typeface="DM Sans SemiBold"/>
                  <a:sym typeface="DM Sans SemiBold"/>
                </a:rPr>
                <a:t>r</a:t>
              </a:r>
              <a:r>
                <a:rPr i="0" lang="en" sz="900" u="none" cap="none" strike="noStrike">
                  <a:solidFill>
                    <a:srgbClr val="FFFFFF"/>
                  </a:solidFill>
                  <a:latin typeface="DM Sans SemiBold"/>
                  <a:ea typeface="DM Sans SemiBold"/>
                  <a:cs typeface="DM Sans SemiBold"/>
                  <a:sym typeface="DM Sans SemiBold"/>
                </a:rPr>
                <a:t>ecovery</a:t>
              </a:r>
              <a:endParaRPr sz="900">
                <a:latin typeface="DM Sans"/>
                <a:ea typeface="DM Sans"/>
                <a:cs typeface="DM Sans"/>
                <a:sym typeface="DM Sans"/>
              </a:endParaRPr>
            </a:p>
          </p:txBody>
        </p:sp>
        <p:sp>
          <p:nvSpPr>
            <p:cNvPr id="6367" name="Google Shape;6367;p876"/>
            <p:cNvSpPr txBox="1"/>
            <p:nvPr/>
          </p:nvSpPr>
          <p:spPr>
            <a:xfrm>
              <a:off x="51569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Cost</a:t>
              </a:r>
              <a:r>
                <a:rPr i="0" lang="en" sz="900" u="none" cap="none" strike="noStrike">
                  <a:solidFill>
                    <a:srgbClr val="FFFFFF"/>
                  </a:solidFill>
                  <a:latin typeface="DM Sans SemiBold"/>
                  <a:ea typeface="DM Sans SemiBold"/>
                  <a:cs typeface="DM Sans SemiBold"/>
                  <a:sym typeface="DM Sans SemiBold"/>
                </a:rPr>
                <a:t> </a:t>
              </a:r>
              <a:r>
                <a:rPr lang="en" sz="900">
                  <a:solidFill>
                    <a:srgbClr val="FFFFFF"/>
                  </a:solidFill>
                  <a:latin typeface="DM Sans SemiBold"/>
                  <a:ea typeface="DM Sans SemiBold"/>
                  <a:cs typeface="DM Sans SemiBold"/>
                  <a:sym typeface="DM Sans SemiBold"/>
                </a:rPr>
                <a:t>c</a:t>
              </a:r>
              <a:r>
                <a:rPr i="0" lang="en" sz="900" u="none" cap="none" strike="noStrike">
                  <a:solidFill>
                    <a:srgbClr val="FFFFFF"/>
                  </a:solidFill>
                  <a:latin typeface="DM Sans SemiBold"/>
                  <a:ea typeface="DM Sans SemiBold"/>
                  <a:cs typeface="DM Sans SemiBold"/>
                  <a:sym typeface="DM Sans SemiBold"/>
                </a:rPr>
                <a:t>ontrols</a:t>
              </a:r>
              <a:endParaRPr i="0" sz="900" u="none" cap="none" strike="noStrike">
                <a:solidFill>
                  <a:srgbClr val="FFFFFF"/>
                </a:solidFill>
                <a:latin typeface="DM Sans SemiBold"/>
                <a:ea typeface="DM Sans SemiBold"/>
                <a:cs typeface="DM Sans SemiBold"/>
                <a:sym typeface="DM Sans SemiBold"/>
              </a:endParaRPr>
            </a:p>
          </p:txBody>
        </p:sp>
        <p:sp>
          <p:nvSpPr>
            <p:cNvPr id="6368" name="Google Shape;6368;p876"/>
            <p:cNvSpPr txBox="1"/>
            <p:nvPr/>
          </p:nvSpPr>
          <p:spPr>
            <a:xfrm>
              <a:off x="7035270"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Enterprise </a:t>
              </a:r>
              <a:r>
                <a:rPr lang="en" sz="900">
                  <a:solidFill>
                    <a:srgbClr val="FFFFFF"/>
                  </a:solidFill>
                  <a:latin typeface="DM Sans SemiBold"/>
                  <a:ea typeface="DM Sans SemiBold"/>
                  <a:cs typeface="DM Sans SemiBold"/>
                  <a:sym typeface="DM Sans SemiBold"/>
                </a:rPr>
                <a:t>s</a:t>
              </a:r>
              <a:r>
                <a:rPr i="0" lang="en" sz="900" u="none" cap="none" strike="noStrike">
                  <a:solidFill>
                    <a:srgbClr val="FFFFFF"/>
                  </a:solidFill>
                  <a:latin typeface="DM Sans SemiBold"/>
                  <a:ea typeface="DM Sans SemiBold"/>
                  <a:cs typeface="DM Sans SemiBold"/>
                  <a:sym typeface="DM Sans SemiBold"/>
                </a:rPr>
                <a:t>ecurity</a:t>
              </a:r>
              <a:endParaRPr sz="900">
                <a:latin typeface="DM Sans"/>
                <a:ea typeface="DM Sans"/>
                <a:cs typeface="DM Sans"/>
                <a:sym typeface="DM Sans"/>
              </a:endParaRPr>
            </a:p>
          </p:txBody>
        </p:sp>
        <p:sp>
          <p:nvSpPr>
            <p:cNvPr id="6369" name="Google Shape;6369;p876"/>
            <p:cNvSpPr txBox="1"/>
            <p:nvPr/>
          </p:nvSpPr>
          <p:spPr>
            <a:xfrm>
              <a:off x="5023025" y="125575"/>
              <a:ext cx="2166300" cy="410400"/>
            </a:xfrm>
            <a:prstGeom prst="rect">
              <a:avLst/>
            </a:prstGeom>
            <a:solidFill>
              <a:srgbClr val="1B3039"/>
            </a:solidFill>
            <a:ln>
              <a:noFill/>
            </a:ln>
          </p:spPr>
          <p:txBody>
            <a:bodyPr anchorCtr="0" anchor="ctr" bIns="45700" lIns="91450" spcFirstLastPara="1" rIns="91450"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i="0" lang="en" sz="1400" u="none" cap="none" strike="noStrike">
                  <a:solidFill>
                    <a:srgbClr val="FFFFFF"/>
                  </a:solidFill>
                  <a:latin typeface="DM Sans SemiBold"/>
                  <a:ea typeface="DM Sans SemiBold"/>
                  <a:cs typeface="DM Sans SemiBold"/>
                  <a:sym typeface="DM Sans SemiBold"/>
                </a:rPr>
                <a:t>100% </a:t>
              </a:r>
              <a:r>
                <a:rPr lang="en" sz="1400">
                  <a:solidFill>
                    <a:srgbClr val="FFFFFF"/>
                  </a:solidFill>
                  <a:latin typeface="DM Sans SemiBold"/>
                  <a:ea typeface="DM Sans SemiBold"/>
                  <a:cs typeface="DM Sans SemiBold"/>
                  <a:sym typeface="DM Sans SemiBold"/>
                </a:rPr>
                <a:t>s</a:t>
              </a:r>
              <a:r>
                <a:rPr i="0" lang="en" sz="1400" u="none" cap="none" strike="noStrike">
                  <a:solidFill>
                    <a:srgbClr val="FFFFFF"/>
                  </a:solidFill>
                  <a:latin typeface="DM Sans SemiBold"/>
                  <a:ea typeface="DM Sans SemiBold"/>
                  <a:cs typeface="DM Sans SemiBold"/>
                  <a:sym typeface="DM Sans SemiBold"/>
                </a:rPr>
                <a:t>erverless</a:t>
              </a:r>
              <a:endParaRPr sz="1400">
                <a:latin typeface="DM Sans"/>
                <a:ea typeface="DM Sans"/>
                <a:cs typeface="DM Sans"/>
                <a:sym typeface="DM Sans"/>
              </a:endParaRPr>
            </a:p>
          </p:txBody>
        </p:sp>
      </p:grpSp>
      <p:grpSp>
        <p:nvGrpSpPr>
          <p:cNvPr id="6370" name="Google Shape;6370;p876"/>
          <p:cNvGrpSpPr/>
          <p:nvPr/>
        </p:nvGrpSpPr>
        <p:grpSpPr>
          <a:xfrm>
            <a:off x="1315969" y="3995825"/>
            <a:ext cx="6511950" cy="809238"/>
            <a:chOff x="1754625" y="5134041"/>
            <a:chExt cx="8682600" cy="1078984"/>
          </a:xfrm>
        </p:grpSpPr>
        <p:sp>
          <p:nvSpPr>
            <p:cNvPr id="6371" name="Google Shape;6371;p876"/>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6372" name="Google Shape;6372;p876"/>
            <p:cNvGrpSpPr/>
            <p:nvPr/>
          </p:nvGrpSpPr>
          <p:grpSpPr>
            <a:xfrm>
              <a:off x="2726534" y="5581303"/>
              <a:ext cx="6891331" cy="502920"/>
              <a:chOff x="2724013" y="4646425"/>
              <a:chExt cx="6891331" cy="502920"/>
            </a:xfrm>
          </p:grpSpPr>
          <p:pic>
            <p:nvPicPr>
              <p:cNvPr id="6373" name="Google Shape;6373;p876"/>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6374" name="Google Shape;6374;p876"/>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6375" name="Google Shape;6375;p876"/>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6376" name="Google Shape;6376;p876"/>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6377" name="Google Shape;6377;p876"/>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grpSp>
      <p:grpSp>
        <p:nvGrpSpPr>
          <p:cNvPr id="6378" name="Google Shape;6378;p876"/>
          <p:cNvGrpSpPr/>
          <p:nvPr/>
        </p:nvGrpSpPr>
        <p:grpSpPr>
          <a:xfrm>
            <a:off x="1315969" y="3310025"/>
            <a:ext cx="6511950" cy="809238"/>
            <a:chOff x="1754625" y="4219641"/>
            <a:chExt cx="8682600" cy="1078984"/>
          </a:xfrm>
        </p:grpSpPr>
        <p:sp>
          <p:nvSpPr>
            <p:cNvPr id="6379" name="Google Shape;6379;p876"/>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sp>
          <p:nvSpPr>
            <p:cNvPr id="6380" name="Google Shape;6380;p876"/>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6381" name="Google Shape;6381;p876"/>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pic>
          <p:nvPicPr>
            <p:cNvPr id="6382" name="Google Shape;6382;p876"/>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6383" name="Google Shape;6383;p876"/>
          <p:cNvSpPr/>
          <p:nvPr/>
        </p:nvSpPr>
        <p:spPr>
          <a:xfrm>
            <a:off x="1438105"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84" name="Google Shape;6384;p876"/>
          <p:cNvSpPr/>
          <p:nvPr/>
        </p:nvSpPr>
        <p:spPr>
          <a:xfrm>
            <a:off x="3186443" y="1860903"/>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85" name="Google Shape;6385;p876"/>
          <p:cNvSpPr/>
          <p:nvPr/>
        </p:nvSpPr>
        <p:spPr>
          <a:xfrm flipH="1">
            <a:off x="4982206" y="1878347"/>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86" name="Google Shape;6386;p876"/>
          <p:cNvSpPr/>
          <p:nvPr/>
        </p:nvSpPr>
        <p:spPr>
          <a:xfrm flipH="1">
            <a:off x="6708197"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87" name="Google Shape;6387;p876"/>
          <p:cNvSpPr/>
          <p:nvPr/>
        </p:nvSpPr>
        <p:spPr>
          <a:xfrm>
            <a:off x="1344824"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88" name="Google Shape;6388;p876"/>
          <p:cNvSpPr/>
          <p:nvPr/>
        </p:nvSpPr>
        <p:spPr>
          <a:xfrm>
            <a:off x="3103082" y="1750557"/>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89" name="Google Shape;6389;p876"/>
          <p:cNvSpPr/>
          <p:nvPr/>
        </p:nvSpPr>
        <p:spPr>
          <a:xfrm flipH="1">
            <a:off x="5013367" y="1768001"/>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90" name="Google Shape;6390;p876"/>
          <p:cNvSpPr/>
          <p:nvPr/>
        </p:nvSpPr>
        <p:spPr>
          <a:xfrm flipH="1">
            <a:off x="6749278"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91" name="Google Shape;6391;p876"/>
          <p:cNvSpPr/>
          <p:nvPr/>
        </p:nvSpPr>
        <p:spPr>
          <a:xfrm>
            <a:off x="1248786"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92" name="Google Shape;6392;p876"/>
          <p:cNvSpPr/>
          <p:nvPr/>
        </p:nvSpPr>
        <p:spPr>
          <a:xfrm>
            <a:off x="3016964" y="1637726"/>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93" name="Google Shape;6393;p876"/>
          <p:cNvSpPr/>
          <p:nvPr/>
        </p:nvSpPr>
        <p:spPr>
          <a:xfrm flipH="1">
            <a:off x="5044584" y="1655170"/>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94" name="Google Shape;6394;p876"/>
          <p:cNvSpPr/>
          <p:nvPr/>
        </p:nvSpPr>
        <p:spPr>
          <a:xfrm flipH="1">
            <a:off x="6790415"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395" name="Google Shape;6395;p876"/>
          <p:cNvSpPr/>
          <p:nvPr/>
        </p:nvSpPr>
        <p:spPr>
          <a:xfrm>
            <a:off x="2660447" y="3050428"/>
            <a:ext cx="3816000" cy="488700"/>
          </a:xfrm>
          <a:prstGeom prst="roundRect">
            <a:avLst>
              <a:gd fmla="val 50000" name="adj"/>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700">
                <a:solidFill>
                  <a:srgbClr val="FFFFFF"/>
                </a:solidFill>
                <a:latin typeface="DM Sans Black"/>
                <a:ea typeface="DM Sans Black"/>
                <a:cs typeface="DM Sans Black"/>
                <a:sym typeface="DM Sans Black"/>
              </a:rPr>
              <a:t>Lakehouse</a:t>
            </a:r>
            <a:endParaRPr sz="2700">
              <a:solidFill>
                <a:srgbClr val="FFFFFF"/>
              </a:solidFill>
              <a:latin typeface="DM Sans Black"/>
              <a:ea typeface="DM Sans Black"/>
              <a:cs typeface="DM Sans Black"/>
              <a:sym typeface="DM Sans Black"/>
            </a:endParaRPr>
          </a:p>
        </p:txBody>
      </p:sp>
      <p:sp>
        <p:nvSpPr>
          <p:cNvPr id="6396" name="Google Shape;6396;p876"/>
          <p:cNvSpPr/>
          <p:nvPr/>
        </p:nvSpPr>
        <p:spPr>
          <a:xfrm flipH="1">
            <a:off x="6831469" y="1907431"/>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AI/BI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Business intelligence</a:t>
            </a:r>
            <a:endParaRPr sz="1100">
              <a:solidFill>
                <a:srgbClr val="FFFFFF"/>
              </a:solidFill>
              <a:latin typeface="DM Sans Medium"/>
              <a:ea typeface="DM Sans Medium"/>
              <a:cs typeface="DM Sans Medium"/>
              <a:sym typeface="DM Sans Medium"/>
            </a:endParaRPr>
          </a:p>
        </p:txBody>
      </p:sp>
      <p:grpSp>
        <p:nvGrpSpPr>
          <p:cNvPr id="6397" name="Google Shape;6397;p876"/>
          <p:cNvGrpSpPr/>
          <p:nvPr/>
        </p:nvGrpSpPr>
        <p:grpSpPr>
          <a:xfrm>
            <a:off x="2927943" y="1500742"/>
            <a:ext cx="1155600" cy="1006425"/>
            <a:chOff x="3370525" y="1273865"/>
            <a:chExt cx="1540800" cy="1341900"/>
          </a:xfrm>
        </p:grpSpPr>
        <p:sp>
          <p:nvSpPr>
            <p:cNvPr id="6398" name="Google Shape;6398;p876"/>
            <p:cNvSpPr/>
            <p:nvPr/>
          </p:nvSpPr>
          <p:spPr>
            <a:xfrm>
              <a:off x="3370525" y="1273865"/>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Databricks SQL</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Data warehousing</a:t>
              </a:r>
              <a:endParaRPr sz="11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6399" name="Google Shape;6399;p876"/>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6400" name="Google Shape;6400;p876"/>
          <p:cNvSpPr/>
          <p:nvPr/>
        </p:nvSpPr>
        <p:spPr>
          <a:xfrm flipH="1">
            <a:off x="5075716" y="1518186"/>
            <a:ext cx="1155600" cy="1006500"/>
          </a:xfrm>
          <a:prstGeom prst="roundRect">
            <a:avLst>
              <a:gd fmla="val 16667" name="adj"/>
            </a:avLst>
          </a:prstGeom>
          <a:solidFill>
            <a:schemeClr val="accent2"/>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Workflows/DLT</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Ingest, ETL, streaming</a:t>
            </a:r>
            <a:endParaRPr sz="1100">
              <a:solidFill>
                <a:srgbClr val="FFFFFF"/>
              </a:solidFill>
              <a:latin typeface="DM Sans Medium"/>
              <a:ea typeface="DM Sans Medium"/>
              <a:cs typeface="DM Sans Medium"/>
              <a:sym typeface="DM Sans Medium"/>
            </a:endParaRPr>
          </a:p>
        </p:txBody>
      </p:sp>
      <p:pic>
        <p:nvPicPr>
          <p:cNvPr id="6401" name="Google Shape;6401;p876"/>
          <p:cNvPicPr preferRelativeResize="0"/>
          <p:nvPr/>
        </p:nvPicPr>
        <p:blipFill rotWithShape="1">
          <a:blip r:embed="rId8">
            <a:alphaModFix/>
          </a:blip>
          <a:srcRect b="0" l="0" r="0" t="0"/>
          <a:stretch/>
        </p:blipFill>
        <p:spPr>
          <a:xfrm>
            <a:off x="7129918" y="2331380"/>
            <a:ext cx="559338" cy="559509"/>
          </a:xfrm>
          <a:prstGeom prst="rect">
            <a:avLst/>
          </a:prstGeom>
          <a:noFill/>
          <a:ln>
            <a:noFill/>
          </a:ln>
        </p:spPr>
      </p:pic>
      <p:grpSp>
        <p:nvGrpSpPr>
          <p:cNvPr id="6402" name="Google Shape;6402;p876"/>
          <p:cNvGrpSpPr/>
          <p:nvPr/>
        </p:nvGrpSpPr>
        <p:grpSpPr>
          <a:xfrm>
            <a:off x="1149844" y="1907431"/>
            <a:ext cx="1155600" cy="1009781"/>
            <a:chOff x="1380725" y="1816117"/>
            <a:chExt cx="1540800" cy="1346375"/>
          </a:xfrm>
        </p:grpSpPr>
        <p:sp>
          <p:nvSpPr>
            <p:cNvPr id="6403" name="Google Shape;6403;p876"/>
            <p:cNvSpPr/>
            <p:nvPr/>
          </p:nvSpPr>
          <p:spPr>
            <a:xfrm>
              <a:off x="1380725" y="1816117"/>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Mosaic AI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Artificial intelligence</a:t>
              </a:r>
              <a:endParaRPr sz="11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6404" name="Google Shape;6404;p876"/>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6405" name="Google Shape;6405;p876"/>
          <p:cNvPicPr preferRelativeResize="0"/>
          <p:nvPr/>
        </p:nvPicPr>
        <p:blipFill rotWithShape="1">
          <a:blip r:embed="rId10">
            <a:alphaModFix/>
          </a:blip>
          <a:srcRect b="0" l="0" r="0" t="0"/>
          <a:stretch/>
        </p:blipFill>
        <p:spPr>
          <a:xfrm>
            <a:off x="5386599" y="1943050"/>
            <a:ext cx="557505" cy="557630"/>
          </a:xfrm>
          <a:prstGeom prst="rect">
            <a:avLst/>
          </a:prstGeom>
          <a:noFill/>
          <a:ln>
            <a:noFill/>
          </a:ln>
        </p:spPr>
      </p:pic>
      <p:sp>
        <p:nvSpPr>
          <p:cNvPr id="6406" name="Google Shape;6406;p876"/>
          <p:cNvSpPr txBox="1"/>
          <p:nvPr>
            <p:ph type="title"/>
          </p:nvPr>
        </p:nvSpPr>
        <p:spPr>
          <a:xfrm>
            <a:off x="548639" y="404622"/>
            <a:ext cx="8044500" cy="43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0" name="Shape 6410"/>
        <p:cNvGrpSpPr/>
        <p:nvPr/>
      </p:nvGrpSpPr>
      <p:grpSpPr>
        <a:xfrm>
          <a:off x="0" y="0"/>
          <a:ext cx="0" cy="0"/>
          <a:chOff x="0" y="0"/>
          <a:chExt cx="0" cy="0"/>
        </a:xfrm>
      </p:grpSpPr>
      <p:sp>
        <p:nvSpPr>
          <p:cNvPr id="6411" name="Google Shape;6411;p877"/>
          <p:cNvSpPr txBox="1"/>
          <p:nvPr>
            <p:ph type="title"/>
          </p:nvPr>
        </p:nvSpPr>
        <p:spPr>
          <a:xfrm>
            <a:off x="5305631" y="916050"/>
            <a:ext cx="3259800" cy="43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500"/>
              <a:t>Databricks Workflows</a:t>
            </a:r>
            <a:endParaRPr sz="2500"/>
          </a:p>
        </p:txBody>
      </p:sp>
      <p:sp>
        <p:nvSpPr>
          <p:cNvPr id="6412" name="Google Shape;6412;p877"/>
          <p:cNvSpPr txBox="1"/>
          <p:nvPr>
            <p:ph idx="1" type="subTitle"/>
          </p:nvPr>
        </p:nvSpPr>
        <p:spPr>
          <a:xfrm>
            <a:off x="5310391" y="1890673"/>
            <a:ext cx="3259800" cy="830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Unified orchestration for data, analytics, and AI on the Data Intelligence Platform</a:t>
            </a:r>
            <a:endParaRPr/>
          </a:p>
        </p:txBody>
      </p:sp>
      <p:sp>
        <p:nvSpPr>
          <p:cNvPr id="6413" name="Google Shape;6413;p877"/>
          <p:cNvSpPr txBox="1"/>
          <p:nvPr/>
        </p:nvSpPr>
        <p:spPr>
          <a:xfrm>
            <a:off x="5355646" y="3012084"/>
            <a:ext cx="2833800" cy="313500"/>
          </a:xfrm>
          <a:prstGeom prst="rect">
            <a:avLst/>
          </a:prstGeom>
          <a:noFill/>
          <a:ln>
            <a:noFill/>
          </a:ln>
        </p:spPr>
        <p:txBody>
          <a:bodyPr anchorCtr="0" anchor="t" bIns="25700" lIns="0" spcFirstLastPara="1" rIns="51450" wrap="square" tIns="25700">
            <a:spAutoFit/>
          </a:bodyPr>
          <a:lstStyle/>
          <a:p>
            <a:pPr indent="-273050" lvl="0" marL="342900" marR="0" rtl="0" algn="l">
              <a:lnSpc>
                <a:spcPct val="100000"/>
              </a:lnSpc>
              <a:spcBef>
                <a:spcPts val="0"/>
              </a:spcBef>
              <a:spcAft>
                <a:spcPts val="0"/>
              </a:spcAft>
              <a:buClr>
                <a:schemeClr val="accent1"/>
              </a:buClr>
              <a:buSzPts val="1700"/>
              <a:buFont typeface="DM Sans Medium"/>
              <a:buChar char="●"/>
            </a:pPr>
            <a:r>
              <a:rPr lang="en" sz="1700">
                <a:solidFill>
                  <a:schemeClr val="accent1"/>
                </a:solidFill>
                <a:latin typeface="DM Sans Medium"/>
                <a:ea typeface="DM Sans Medium"/>
                <a:cs typeface="DM Sans Medium"/>
                <a:sym typeface="DM Sans Medium"/>
              </a:rPr>
              <a:t>Simple authoring</a:t>
            </a:r>
            <a:endParaRPr sz="1700">
              <a:solidFill>
                <a:schemeClr val="accent1"/>
              </a:solidFill>
              <a:latin typeface="DM Sans Medium"/>
              <a:ea typeface="DM Sans Medium"/>
              <a:cs typeface="DM Sans Medium"/>
              <a:sym typeface="DM Sans Medium"/>
            </a:endParaRPr>
          </a:p>
        </p:txBody>
      </p:sp>
      <p:sp>
        <p:nvSpPr>
          <p:cNvPr id="6414" name="Google Shape;6414;p877"/>
          <p:cNvSpPr txBox="1"/>
          <p:nvPr/>
        </p:nvSpPr>
        <p:spPr>
          <a:xfrm>
            <a:off x="5355646" y="3480684"/>
            <a:ext cx="2833800" cy="313500"/>
          </a:xfrm>
          <a:prstGeom prst="rect">
            <a:avLst/>
          </a:prstGeom>
          <a:noFill/>
          <a:ln>
            <a:noFill/>
          </a:ln>
        </p:spPr>
        <p:txBody>
          <a:bodyPr anchorCtr="0" anchor="t" bIns="25700" lIns="0" spcFirstLastPara="1" rIns="51450" wrap="square" tIns="25700">
            <a:spAutoFit/>
          </a:bodyPr>
          <a:lstStyle/>
          <a:p>
            <a:pPr indent="-273050" lvl="0" marL="342900" marR="0" rtl="0" algn="l">
              <a:lnSpc>
                <a:spcPct val="100000"/>
              </a:lnSpc>
              <a:spcBef>
                <a:spcPts val="0"/>
              </a:spcBef>
              <a:spcAft>
                <a:spcPts val="0"/>
              </a:spcAft>
              <a:buClr>
                <a:schemeClr val="accent1"/>
              </a:buClr>
              <a:buSzPts val="1700"/>
              <a:buFont typeface="DM Sans Medium"/>
              <a:buChar char="●"/>
            </a:pPr>
            <a:r>
              <a:rPr lang="en" sz="1700">
                <a:solidFill>
                  <a:schemeClr val="accent1"/>
                </a:solidFill>
                <a:latin typeface="DM Sans Medium"/>
                <a:ea typeface="DM Sans Medium"/>
                <a:cs typeface="DM Sans Medium"/>
                <a:sym typeface="DM Sans Medium"/>
              </a:rPr>
              <a:t>Actionable insights</a:t>
            </a:r>
            <a:endParaRPr sz="1700">
              <a:solidFill>
                <a:schemeClr val="accent1"/>
              </a:solidFill>
              <a:latin typeface="DM Sans Medium"/>
              <a:ea typeface="DM Sans Medium"/>
              <a:cs typeface="DM Sans Medium"/>
              <a:sym typeface="DM Sans Medium"/>
            </a:endParaRPr>
          </a:p>
        </p:txBody>
      </p:sp>
      <p:sp>
        <p:nvSpPr>
          <p:cNvPr id="6415" name="Google Shape;6415;p877"/>
          <p:cNvSpPr txBox="1"/>
          <p:nvPr/>
        </p:nvSpPr>
        <p:spPr>
          <a:xfrm>
            <a:off x="5355646" y="3949284"/>
            <a:ext cx="2833800" cy="313500"/>
          </a:xfrm>
          <a:prstGeom prst="rect">
            <a:avLst/>
          </a:prstGeom>
          <a:noFill/>
          <a:ln>
            <a:noFill/>
          </a:ln>
        </p:spPr>
        <p:txBody>
          <a:bodyPr anchorCtr="0" anchor="t" bIns="25700" lIns="0" spcFirstLastPara="1" rIns="51450" wrap="square" tIns="25700">
            <a:spAutoFit/>
          </a:bodyPr>
          <a:lstStyle/>
          <a:p>
            <a:pPr indent="-273050" lvl="0" marL="342900" marR="0" rtl="0" algn="l">
              <a:lnSpc>
                <a:spcPct val="100000"/>
              </a:lnSpc>
              <a:spcBef>
                <a:spcPts val="0"/>
              </a:spcBef>
              <a:spcAft>
                <a:spcPts val="0"/>
              </a:spcAft>
              <a:buClr>
                <a:schemeClr val="accent1"/>
              </a:buClr>
              <a:buSzPts val="1700"/>
              <a:buFont typeface="DM Sans Medium"/>
              <a:buChar char="●"/>
            </a:pPr>
            <a:r>
              <a:rPr lang="en" sz="1700">
                <a:solidFill>
                  <a:schemeClr val="accent1"/>
                </a:solidFill>
                <a:latin typeface="DM Sans Medium"/>
                <a:ea typeface="DM Sans Medium"/>
                <a:cs typeface="DM Sans Medium"/>
                <a:sym typeface="DM Sans Medium"/>
              </a:rPr>
              <a:t>Proven reliability</a:t>
            </a:r>
            <a:endParaRPr sz="1700">
              <a:solidFill>
                <a:schemeClr val="accent1"/>
              </a:solidFill>
              <a:latin typeface="DM Sans Medium"/>
              <a:ea typeface="DM Sans Medium"/>
              <a:cs typeface="DM Sans Medium"/>
              <a:sym typeface="DM Sans Medium"/>
            </a:endParaRPr>
          </a:p>
        </p:txBody>
      </p:sp>
      <p:sp>
        <p:nvSpPr>
          <p:cNvPr id="6416" name="Google Shape;6416;p87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cxnSp>
        <p:nvCxnSpPr>
          <p:cNvPr id="6417" name="Google Shape;6417;p877"/>
          <p:cNvCxnSpPr/>
          <p:nvPr/>
        </p:nvCxnSpPr>
        <p:spPr>
          <a:xfrm>
            <a:off x="5317236" y="1647450"/>
            <a:ext cx="3324600" cy="0"/>
          </a:xfrm>
          <a:prstGeom prst="straightConnector1">
            <a:avLst/>
          </a:prstGeom>
          <a:noFill/>
          <a:ln cap="flat" cmpd="sng" w="12700">
            <a:solidFill>
              <a:schemeClr val="dk2"/>
            </a:solidFill>
            <a:prstDash val="solid"/>
            <a:round/>
            <a:headEnd len="sm" w="sm" type="none"/>
            <a:tailEnd len="sm" w="sm" type="none"/>
          </a:ln>
        </p:spPr>
      </p:cxnSp>
      <p:sp>
        <p:nvSpPr>
          <p:cNvPr id="6418" name="Google Shape;6418;p877"/>
          <p:cNvSpPr/>
          <p:nvPr/>
        </p:nvSpPr>
        <p:spPr>
          <a:xfrm>
            <a:off x="171493" y="495975"/>
            <a:ext cx="4597800" cy="4359300"/>
          </a:xfrm>
          <a:prstGeom prst="rect">
            <a:avLst/>
          </a:prstGeom>
          <a:solidFill>
            <a:srgbClr val="FFFFFF"/>
          </a:solidFill>
          <a:ln>
            <a:noFill/>
          </a:ln>
          <a:effectLst>
            <a:outerShdw blurRad="342900" rotWithShape="0" algn="tl" dir="5400000" dist="20955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2F5F7"/>
              </a:solidFill>
              <a:latin typeface="Arial"/>
              <a:ea typeface="Arial"/>
              <a:cs typeface="Arial"/>
              <a:sym typeface="Arial"/>
            </a:endParaRPr>
          </a:p>
        </p:txBody>
      </p:sp>
      <p:sp>
        <p:nvSpPr>
          <p:cNvPr id="6419" name="Google Shape;6419;p877"/>
          <p:cNvSpPr txBox="1"/>
          <p:nvPr/>
        </p:nvSpPr>
        <p:spPr>
          <a:xfrm>
            <a:off x="2176476" y="625089"/>
            <a:ext cx="2738400" cy="2925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lang="en" sz="1300">
                <a:solidFill>
                  <a:srgbClr val="1B3139"/>
                </a:solidFill>
                <a:latin typeface="DM Sans"/>
                <a:ea typeface="DM Sans"/>
                <a:cs typeface="DM Sans"/>
                <a:sym typeface="DM Sans"/>
              </a:rPr>
              <a:t>Data Intelligence Platform</a:t>
            </a:r>
            <a:endParaRPr i="0" sz="1300" u="none" cap="none" strike="noStrike">
              <a:solidFill>
                <a:srgbClr val="1B3139"/>
              </a:solidFill>
              <a:latin typeface="DM Sans"/>
              <a:ea typeface="DM Sans"/>
              <a:cs typeface="DM Sans"/>
              <a:sym typeface="DM Sans"/>
            </a:endParaRPr>
          </a:p>
        </p:txBody>
      </p:sp>
      <p:sp>
        <p:nvSpPr>
          <p:cNvPr id="6420" name="Google Shape;6420;p877"/>
          <p:cNvSpPr/>
          <p:nvPr/>
        </p:nvSpPr>
        <p:spPr>
          <a:xfrm>
            <a:off x="344258" y="2575994"/>
            <a:ext cx="2955300" cy="959100"/>
          </a:xfrm>
          <a:prstGeom prst="rect">
            <a:avLst/>
          </a:prstGeom>
          <a:solidFill>
            <a:srgbClr val="E4EC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lang="en" sz="1000">
                <a:solidFill>
                  <a:srgbClr val="1B3139"/>
                </a:solidFill>
                <a:latin typeface="DM Sans"/>
                <a:ea typeface="DM Sans"/>
                <a:cs typeface="DM Sans"/>
                <a:sym typeface="DM Sans"/>
              </a:rPr>
              <a:t>Data Ingestion</a:t>
            </a:r>
            <a:endParaRPr b="1" sz="1000">
              <a:solidFill>
                <a:srgbClr val="1B313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b="1" lang="en" sz="1000">
                <a:solidFill>
                  <a:srgbClr val="1B3139"/>
                </a:solidFill>
                <a:latin typeface="DM Sans"/>
                <a:ea typeface="DM Sans"/>
                <a:cs typeface="DM Sans"/>
                <a:sym typeface="DM Sans"/>
              </a:rPr>
              <a:t>&amp; Transformation</a:t>
            </a:r>
            <a:endParaRPr b="1" sz="1000">
              <a:solidFill>
                <a:srgbClr val="1B3139"/>
              </a:solidFill>
              <a:latin typeface="DM Sans"/>
              <a:ea typeface="DM Sans"/>
              <a:cs typeface="DM Sans"/>
              <a:sym typeface="DM Sans"/>
            </a:endParaRPr>
          </a:p>
        </p:txBody>
      </p:sp>
      <p:pic>
        <p:nvPicPr>
          <p:cNvPr descr="Shape&#10;&#10;Description automatically generated with medium confidence" id="6421" name="Google Shape;6421;p877"/>
          <p:cNvPicPr preferRelativeResize="0"/>
          <p:nvPr/>
        </p:nvPicPr>
        <p:blipFill rotWithShape="1">
          <a:blip r:embed="rId3">
            <a:alphaModFix/>
          </a:blip>
          <a:srcRect b="0" l="0" r="0" t="0"/>
          <a:stretch/>
        </p:blipFill>
        <p:spPr>
          <a:xfrm>
            <a:off x="597780" y="662966"/>
            <a:ext cx="1525064" cy="231747"/>
          </a:xfrm>
          <a:prstGeom prst="rect">
            <a:avLst/>
          </a:prstGeom>
          <a:noFill/>
          <a:ln>
            <a:noFill/>
          </a:ln>
        </p:spPr>
      </p:pic>
      <p:sp>
        <p:nvSpPr>
          <p:cNvPr id="6422" name="Google Shape;6422;p877"/>
          <p:cNvSpPr/>
          <p:nvPr/>
        </p:nvSpPr>
        <p:spPr>
          <a:xfrm>
            <a:off x="358586" y="3652629"/>
            <a:ext cx="4251900" cy="279000"/>
          </a:xfrm>
          <a:prstGeom prst="rect">
            <a:avLst/>
          </a:prstGeom>
          <a:solidFill>
            <a:srgbClr val="E4ECF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600"/>
              <a:buFont typeface="Arial"/>
              <a:buNone/>
            </a:pPr>
            <a:r>
              <a:rPr b="1" lang="en" sz="1000">
                <a:solidFill>
                  <a:srgbClr val="1B3139"/>
                </a:solidFill>
                <a:latin typeface="DM Sans"/>
                <a:ea typeface="DM Sans"/>
                <a:cs typeface="DM Sans"/>
                <a:sym typeface="DM Sans"/>
              </a:rPr>
              <a:t>Processing Engine (Photon)</a:t>
            </a:r>
            <a:endParaRPr b="1" sz="1000">
              <a:solidFill>
                <a:srgbClr val="1B3139"/>
              </a:solidFill>
              <a:latin typeface="DM Sans"/>
              <a:ea typeface="DM Sans"/>
              <a:cs typeface="DM Sans"/>
              <a:sym typeface="DM Sans"/>
            </a:endParaRPr>
          </a:p>
        </p:txBody>
      </p:sp>
      <p:sp>
        <p:nvSpPr>
          <p:cNvPr id="6423" name="Google Shape;6423;p877"/>
          <p:cNvSpPr/>
          <p:nvPr/>
        </p:nvSpPr>
        <p:spPr>
          <a:xfrm>
            <a:off x="344454" y="4047894"/>
            <a:ext cx="4251900" cy="279000"/>
          </a:xfrm>
          <a:prstGeom prst="rect">
            <a:avLst/>
          </a:prstGeom>
          <a:solidFill>
            <a:srgbClr val="E4EC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sz="1000">
                <a:solidFill>
                  <a:srgbClr val="1B3139"/>
                </a:solidFill>
                <a:latin typeface="DM Sans"/>
                <a:ea typeface="DM Sans"/>
                <a:cs typeface="DM Sans"/>
                <a:sym typeface="DM Sans"/>
              </a:rPr>
              <a:t>Governance (Unity Catalog)</a:t>
            </a:r>
            <a:endParaRPr b="1" i="0" sz="1000" u="none" cap="none" strike="noStrike">
              <a:solidFill>
                <a:srgbClr val="1B3139"/>
              </a:solidFill>
              <a:latin typeface="DM Sans"/>
              <a:ea typeface="DM Sans"/>
              <a:cs typeface="DM Sans"/>
              <a:sym typeface="DM Sans"/>
            </a:endParaRPr>
          </a:p>
        </p:txBody>
      </p:sp>
      <p:sp>
        <p:nvSpPr>
          <p:cNvPr id="6424" name="Google Shape;6424;p877"/>
          <p:cNvSpPr/>
          <p:nvPr/>
        </p:nvSpPr>
        <p:spPr>
          <a:xfrm>
            <a:off x="344454" y="4446766"/>
            <a:ext cx="4251900" cy="279000"/>
          </a:xfrm>
          <a:prstGeom prst="rect">
            <a:avLst/>
          </a:prstGeom>
          <a:solidFill>
            <a:srgbClr val="E4EC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sz="1000">
                <a:solidFill>
                  <a:srgbClr val="1B3139"/>
                </a:solidFill>
                <a:latin typeface="DM Sans"/>
                <a:ea typeface="DM Sans"/>
                <a:cs typeface="DM Sans"/>
                <a:sym typeface="DM Sans"/>
              </a:rPr>
              <a:t>Storage (Delta Lake)</a:t>
            </a:r>
            <a:endParaRPr b="1" i="0" sz="1000" u="none" cap="none" strike="noStrike">
              <a:solidFill>
                <a:srgbClr val="1B3139"/>
              </a:solidFill>
              <a:latin typeface="DM Sans"/>
              <a:ea typeface="DM Sans"/>
              <a:cs typeface="DM Sans"/>
              <a:sym typeface="DM Sans"/>
            </a:endParaRPr>
          </a:p>
        </p:txBody>
      </p:sp>
      <p:sp>
        <p:nvSpPr>
          <p:cNvPr id="6425" name="Google Shape;6425;p877"/>
          <p:cNvSpPr/>
          <p:nvPr/>
        </p:nvSpPr>
        <p:spPr>
          <a:xfrm>
            <a:off x="3447660" y="2588140"/>
            <a:ext cx="1127400" cy="411300"/>
          </a:xfrm>
          <a:prstGeom prst="rect">
            <a:avLst/>
          </a:prstGeom>
          <a:solidFill>
            <a:srgbClr val="E4EC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lang="en" sz="900">
                <a:solidFill>
                  <a:srgbClr val="1B3139"/>
                </a:solidFill>
                <a:latin typeface="DM Sans"/>
                <a:ea typeface="DM Sans"/>
                <a:cs typeface="DM Sans"/>
                <a:sym typeface="DM Sans"/>
              </a:rPr>
              <a:t>Data Warehousing</a:t>
            </a:r>
            <a:endParaRPr b="1" i="0" sz="900" u="none" cap="none" strike="noStrike">
              <a:solidFill>
                <a:srgbClr val="1B3139"/>
              </a:solidFill>
            </a:endParaRPr>
          </a:p>
        </p:txBody>
      </p:sp>
      <p:sp>
        <p:nvSpPr>
          <p:cNvPr id="6426" name="Google Shape;6426;p877"/>
          <p:cNvSpPr/>
          <p:nvPr/>
        </p:nvSpPr>
        <p:spPr>
          <a:xfrm>
            <a:off x="3447660" y="3113942"/>
            <a:ext cx="1127400" cy="411300"/>
          </a:xfrm>
          <a:prstGeom prst="rect">
            <a:avLst/>
          </a:prstGeom>
          <a:solidFill>
            <a:srgbClr val="E4EC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lang="en" sz="900">
                <a:solidFill>
                  <a:srgbClr val="1B3139"/>
                </a:solidFill>
                <a:latin typeface="DM Sans"/>
                <a:ea typeface="DM Sans"/>
                <a:cs typeface="DM Sans"/>
                <a:sym typeface="DM Sans"/>
              </a:rPr>
              <a:t>Machine Learning</a:t>
            </a:r>
            <a:endParaRPr b="1" i="0" sz="900" u="none" cap="none" strike="noStrike">
              <a:solidFill>
                <a:srgbClr val="1B3139"/>
              </a:solidFill>
            </a:endParaRPr>
          </a:p>
        </p:txBody>
      </p:sp>
      <p:grpSp>
        <p:nvGrpSpPr>
          <p:cNvPr id="6427" name="Google Shape;6427;p877"/>
          <p:cNvGrpSpPr/>
          <p:nvPr/>
        </p:nvGrpSpPr>
        <p:grpSpPr>
          <a:xfrm>
            <a:off x="358561" y="1084726"/>
            <a:ext cx="4216473" cy="1391664"/>
            <a:chOff x="782137" y="2095512"/>
            <a:chExt cx="5117700" cy="1761600"/>
          </a:xfrm>
        </p:grpSpPr>
        <p:sp>
          <p:nvSpPr>
            <p:cNvPr id="6428" name="Google Shape;6428;p877"/>
            <p:cNvSpPr/>
            <p:nvPr/>
          </p:nvSpPr>
          <p:spPr>
            <a:xfrm>
              <a:off x="782137" y="2095512"/>
              <a:ext cx="5117700" cy="1761600"/>
            </a:xfrm>
            <a:prstGeom prst="rect">
              <a:avLst/>
            </a:prstGeom>
            <a:solidFill>
              <a:srgbClr val="1B5162"/>
            </a:solidFill>
            <a:ln>
              <a:noFill/>
            </a:ln>
            <a:effectLst>
              <a:outerShdw blurRad="57150" rotWithShape="0" algn="bl" dir="5400000" dist="19050">
                <a:srgbClr val="000000">
                  <a:alpha val="10000"/>
                </a:srgbClr>
              </a:outerShdw>
            </a:effectLst>
          </p:spPr>
          <p:txBody>
            <a:bodyPr anchorCtr="0" anchor="t" bIns="68575" lIns="102875" spcFirstLastPara="1" rIns="68575" wrap="square" tIns="34275">
              <a:noAutofit/>
            </a:bodyPr>
            <a:lstStyle/>
            <a:p>
              <a:pPr indent="0" lvl="0" marL="0" rtl="0" algn="ctr">
                <a:spcBef>
                  <a:spcPts val="0"/>
                </a:spcBef>
                <a:spcAft>
                  <a:spcPts val="0"/>
                </a:spcAft>
                <a:buNone/>
              </a:pPr>
              <a:r>
                <a:rPr b="1" lang="en" sz="1100">
                  <a:solidFill>
                    <a:srgbClr val="F9F7F4"/>
                  </a:solidFill>
                  <a:latin typeface="DM Sans"/>
                  <a:ea typeface="DM Sans"/>
                  <a:cs typeface="DM Sans"/>
                  <a:sym typeface="DM Sans"/>
                </a:rPr>
                <a:t>Workflows</a:t>
              </a:r>
              <a:endParaRPr sz="1100">
                <a:solidFill>
                  <a:srgbClr val="1B3139"/>
                </a:solidFill>
                <a:latin typeface="DM Sans"/>
                <a:ea typeface="DM Sans"/>
                <a:cs typeface="DM Sans"/>
                <a:sym typeface="DM Sans"/>
              </a:endParaRPr>
            </a:p>
          </p:txBody>
        </p:sp>
        <p:sp>
          <p:nvSpPr>
            <p:cNvPr id="6429" name="Google Shape;6429;p877"/>
            <p:cNvSpPr/>
            <p:nvPr/>
          </p:nvSpPr>
          <p:spPr>
            <a:xfrm>
              <a:off x="2074619" y="2948144"/>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Sessions</a:t>
              </a:r>
              <a:endParaRPr sz="700">
                <a:solidFill>
                  <a:srgbClr val="1B3139"/>
                </a:solidFill>
                <a:latin typeface="DM Sans"/>
                <a:ea typeface="DM Sans"/>
                <a:cs typeface="DM Sans"/>
                <a:sym typeface="DM Sans"/>
              </a:endParaRPr>
            </a:p>
          </p:txBody>
        </p:sp>
        <p:sp>
          <p:nvSpPr>
            <p:cNvPr id="6430" name="Google Shape;6430;p877"/>
            <p:cNvSpPr/>
            <p:nvPr/>
          </p:nvSpPr>
          <p:spPr>
            <a:xfrm>
              <a:off x="1144513" y="2948144"/>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Clicks</a:t>
              </a:r>
              <a:endParaRPr sz="700">
                <a:solidFill>
                  <a:srgbClr val="1B3139"/>
                </a:solidFill>
                <a:latin typeface="DM Sans"/>
                <a:ea typeface="DM Sans"/>
                <a:cs typeface="DM Sans"/>
                <a:sym typeface="DM Sans"/>
              </a:endParaRPr>
            </a:p>
          </p:txBody>
        </p:sp>
        <p:sp>
          <p:nvSpPr>
            <p:cNvPr id="6431" name="Google Shape;6431;p877"/>
            <p:cNvSpPr/>
            <p:nvPr/>
          </p:nvSpPr>
          <p:spPr>
            <a:xfrm>
              <a:off x="3007678" y="2708505"/>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Join</a:t>
              </a:r>
              <a:endParaRPr sz="700">
                <a:solidFill>
                  <a:srgbClr val="1B3139"/>
                </a:solidFill>
                <a:latin typeface="DM Sans"/>
                <a:ea typeface="DM Sans"/>
                <a:cs typeface="DM Sans"/>
                <a:sym typeface="DM Sans"/>
              </a:endParaRPr>
            </a:p>
          </p:txBody>
        </p:sp>
        <p:grpSp>
          <p:nvGrpSpPr>
            <p:cNvPr id="6432" name="Google Shape;6432;p877"/>
            <p:cNvGrpSpPr/>
            <p:nvPr/>
          </p:nvGrpSpPr>
          <p:grpSpPr>
            <a:xfrm>
              <a:off x="3937786" y="2708502"/>
              <a:ext cx="753720" cy="800372"/>
              <a:chOff x="4156895" y="1940408"/>
              <a:chExt cx="746405" cy="792604"/>
            </a:xfrm>
          </p:grpSpPr>
          <p:sp>
            <p:nvSpPr>
              <p:cNvPr id="6433" name="Google Shape;6433;p877"/>
              <p:cNvSpPr/>
              <p:nvPr/>
            </p:nvSpPr>
            <p:spPr>
              <a:xfrm>
                <a:off x="4156895" y="2415013"/>
                <a:ext cx="656400" cy="3180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Featurize</a:t>
                </a:r>
                <a:endParaRPr sz="700">
                  <a:solidFill>
                    <a:srgbClr val="1B3139"/>
                  </a:solidFill>
                  <a:latin typeface="DM Sans"/>
                  <a:ea typeface="DM Sans"/>
                  <a:cs typeface="DM Sans"/>
                  <a:sym typeface="DM Sans"/>
                </a:endParaRPr>
              </a:p>
            </p:txBody>
          </p:sp>
          <p:sp>
            <p:nvSpPr>
              <p:cNvPr id="6434" name="Google Shape;6434;p877"/>
              <p:cNvSpPr/>
              <p:nvPr/>
            </p:nvSpPr>
            <p:spPr>
              <a:xfrm>
                <a:off x="4156901" y="1940408"/>
                <a:ext cx="746400" cy="3180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Aggregate</a:t>
                </a:r>
                <a:endParaRPr sz="700">
                  <a:solidFill>
                    <a:srgbClr val="1B3139"/>
                  </a:solidFill>
                  <a:latin typeface="DM Sans"/>
                  <a:ea typeface="DM Sans"/>
                  <a:cs typeface="DM Sans"/>
                  <a:sym typeface="DM Sans"/>
                </a:endParaRPr>
              </a:p>
            </p:txBody>
          </p:sp>
        </p:grpSp>
        <p:sp>
          <p:nvSpPr>
            <p:cNvPr id="6435" name="Google Shape;6435;p877"/>
            <p:cNvSpPr/>
            <p:nvPr/>
          </p:nvSpPr>
          <p:spPr>
            <a:xfrm>
              <a:off x="4867895" y="2708505"/>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Analyze</a:t>
              </a:r>
              <a:endParaRPr sz="700">
                <a:solidFill>
                  <a:srgbClr val="1B3139"/>
                </a:solidFill>
                <a:latin typeface="DM Sans"/>
                <a:ea typeface="DM Sans"/>
                <a:cs typeface="DM Sans"/>
                <a:sym typeface="DM Sans"/>
              </a:endParaRPr>
            </a:p>
          </p:txBody>
        </p:sp>
        <p:sp>
          <p:nvSpPr>
            <p:cNvPr id="6436" name="Google Shape;6436;p877"/>
            <p:cNvSpPr/>
            <p:nvPr/>
          </p:nvSpPr>
          <p:spPr>
            <a:xfrm>
              <a:off x="4870923" y="3187932"/>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Train</a:t>
              </a:r>
              <a:endParaRPr sz="700">
                <a:solidFill>
                  <a:srgbClr val="1B3139"/>
                </a:solidFill>
                <a:latin typeface="DM Sans"/>
                <a:ea typeface="DM Sans"/>
                <a:cs typeface="DM Sans"/>
                <a:sym typeface="DM Sans"/>
              </a:endParaRPr>
            </a:p>
          </p:txBody>
        </p:sp>
        <p:cxnSp>
          <p:nvCxnSpPr>
            <p:cNvPr id="6437" name="Google Shape;6437;p877"/>
            <p:cNvCxnSpPr>
              <a:stCxn id="6430" idx="3"/>
              <a:endCxn id="6429" idx="1"/>
            </p:cNvCxnSpPr>
            <p:nvPr/>
          </p:nvCxnSpPr>
          <p:spPr>
            <a:xfrm>
              <a:off x="1807513" y="3108794"/>
              <a:ext cx="267000" cy="0"/>
            </a:xfrm>
            <a:prstGeom prst="straightConnector1">
              <a:avLst/>
            </a:prstGeom>
            <a:noFill/>
            <a:ln cap="flat" cmpd="sng" w="19050">
              <a:solidFill>
                <a:srgbClr val="FFFFFF"/>
              </a:solidFill>
              <a:prstDash val="solid"/>
              <a:round/>
              <a:headEnd len="med" w="med" type="none"/>
              <a:tailEnd len="med" w="med" type="none"/>
            </a:ln>
          </p:spPr>
        </p:cxnSp>
        <p:cxnSp>
          <p:nvCxnSpPr>
            <p:cNvPr id="6438" name="Google Shape;6438;p877"/>
            <p:cNvCxnSpPr>
              <a:stCxn id="6429" idx="3"/>
              <a:endCxn id="6431" idx="1"/>
            </p:cNvCxnSpPr>
            <p:nvPr/>
          </p:nvCxnSpPr>
          <p:spPr>
            <a:xfrm flipH="1" rot="10800000">
              <a:off x="2737619" y="2869094"/>
              <a:ext cx="270000" cy="239700"/>
            </a:xfrm>
            <a:prstGeom prst="curvedConnector3">
              <a:avLst>
                <a:gd fmla="val 50011" name="adj1"/>
              </a:avLst>
            </a:prstGeom>
            <a:noFill/>
            <a:ln cap="flat" cmpd="sng" w="19050">
              <a:solidFill>
                <a:srgbClr val="FFFFFF"/>
              </a:solidFill>
              <a:prstDash val="solid"/>
              <a:round/>
              <a:headEnd len="med" w="med" type="none"/>
              <a:tailEnd len="med" w="med" type="none"/>
            </a:ln>
          </p:spPr>
        </p:cxnSp>
        <p:cxnSp>
          <p:nvCxnSpPr>
            <p:cNvPr id="6439" name="Google Shape;6439;p877"/>
            <p:cNvCxnSpPr>
              <a:stCxn id="6440" idx="3"/>
              <a:endCxn id="6431" idx="1"/>
            </p:cNvCxnSpPr>
            <p:nvPr/>
          </p:nvCxnSpPr>
          <p:spPr>
            <a:xfrm>
              <a:off x="2737547" y="2605261"/>
              <a:ext cx="270000" cy="264000"/>
            </a:xfrm>
            <a:prstGeom prst="curvedConnector3">
              <a:avLst>
                <a:gd fmla="val 50024" name="adj1"/>
              </a:avLst>
            </a:prstGeom>
            <a:noFill/>
            <a:ln cap="flat" cmpd="sng" w="19050">
              <a:solidFill>
                <a:srgbClr val="FFFFFF"/>
              </a:solidFill>
              <a:prstDash val="solid"/>
              <a:round/>
              <a:headEnd len="med" w="med" type="none"/>
              <a:tailEnd len="med" w="med" type="none"/>
            </a:ln>
          </p:spPr>
        </p:cxnSp>
        <p:cxnSp>
          <p:nvCxnSpPr>
            <p:cNvPr id="6441" name="Google Shape;6441;p877"/>
            <p:cNvCxnSpPr>
              <a:stCxn id="6431" idx="3"/>
              <a:endCxn id="6434" idx="1"/>
            </p:cNvCxnSpPr>
            <p:nvPr/>
          </p:nvCxnSpPr>
          <p:spPr>
            <a:xfrm>
              <a:off x="3670678" y="2869155"/>
              <a:ext cx="267000" cy="600"/>
            </a:xfrm>
            <a:prstGeom prst="curvedConnector3">
              <a:avLst>
                <a:gd fmla="val 50021" name="adj1"/>
              </a:avLst>
            </a:prstGeom>
            <a:noFill/>
            <a:ln cap="flat" cmpd="sng" w="19050">
              <a:solidFill>
                <a:srgbClr val="FFFFFF"/>
              </a:solidFill>
              <a:prstDash val="solid"/>
              <a:round/>
              <a:headEnd len="med" w="med" type="none"/>
              <a:tailEnd len="med" w="med" type="none"/>
            </a:ln>
          </p:spPr>
        </p:cxnSp>
        <p:cxnSp>
          <p:nvCxnSpPr>
            <p:cNvPr id="6442" name="Google Shape;6442;p877"/>
            <p:cNvCxnSpPr>
              <a:stCxn id="6434" idx="3"/>
              <a:endCxn id="6435" idx="1"/>
            </p:cNvCxnSpPr>
            <p:nvPr/>
          </p:nvCxnSpPr>
          <p:spPr>
            <a:xfrm>
              <a:off x="4691506" y="2869060"/>
              <a:ext cx="176400" cy="600"/>
            </a:xfrm>
            <a:prstGeom prst="curvedConnector3">
              <a:avLst>
                <a:gd fmla="val 49997" name="adj1"/>
              </a:avLst>
            </a:prstGeom>
            <a:noFill/>
            <a:ln cap="flat" cmpd="sng" w="19050">
              <a:solidFill>
                <a:srgbClr val="FFFFFF"/>
              </a:solidFill>
              <a:prstDash val="solid"/>
              <a:round/>
              <a:headEnd len="med" w="med" type="none"/>
              <a:tailEnd len="med" w="med" type="none"/>
            </a:ln>
          </p:spPr>
        </p:cxnSp>
        <p:cxnSp>
          <p:nvCxnSpPr>
            <p:cNvPr id="6443" name="Google Shape;6443;p877"/>
            <p:cNvCxnSpPr>
              <a:stCxn id="6431" idx="3"/>
              <a:endCxn id="6433" idx="1"/>
            </p:cNvCxnSpPr>
            <p:nvPr/>
          </p:nvCxnSpPr>
          <p:spPr>
            <a:xfrm>
              <a:off x="3670678" y="2869155"/>
              <a:ext cx="267000" cy="479100"/>
            </a:xfrm>
            <a:prstGeom prst="curvedConnector3">
              <a:avLst>
                <a:gd fmla="val 50020" name="adj1"/>
              </a:avLst>
            </a:prstGeom>
            <a:noFill/>
            <a:ln cap="flat" cmpd="sng" w="19050">
              <a:solidFill>
                <a:srgbClr val="FFFFFF"/>
              </a:solidFill>
              <a:prstDash val="solid"/>
              <a:round/>
              <a:headEnd len="med" w="med" type="none"/>
              <a:tailEnd len="med" w="med" type="none"/>
            </a:ln>
          </p:spPr>
        </p:cxnSp>
        <p:cxnSp>
          <p:nvCxnSpPr>
            <p:cNvPr id="6444" name="Google Shape;6444;p877"/>
            <p:cNvCxnSpPr>
              <a:stCxn id="6433" idx="3"/>
              <a:endCxn id="6436" idx="1"/>
            </p:cNvCxnSpPr>
            <p:nvPr/>
          </p:nvCxnSpPr>
          <p:spPr>
            <a:xfrm>
              <a:off x="4600618" y="3348316"/>
              <a:ext cx="270300" cy="600"/>
            </a:xfrm>
            <a:prstGeom prst="curvedConnector3">
              <a:avLst>
                <a:gd fmla="val 50001" name="adj1"/>
              </a:avLst>
            </a:prstGeom>
            <a:noFill/>
            <a:ln cap="flat" cmpd="sng" w="19050">
              <a:solidFill>
                <a:srgbClr val="FFFFFF"/>
              </a:solidFill>
              <a:prstDash val="solid"/>
              <a:round/>
              <a:headEnd len="med" w="med" type="none"/>
              <a:tailEnd len="med" w="med" type="none"/>
            </a:ln>
          </p:spPr>
        </p:cxnSp>
        <p:sp>
          <p:nvSpPr>
            <p:cNvPr id="6440" name="Google Shape;6440;p877"/>
            <p:cNvSpPr/>
            <p:nvPr/>
          </p:nvSpPr>
          <p:spPr>
            <a:xfrm>
              <a:off x="2074547" y="2444611"/>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Orders</a:t>
              </a:r>
              <a:endParaRPr sz="700">
                <a:solidFill>
                  <a:srgbClr val="1B3139"/>
                </a:solidFill>
                <a:latin typeface="DM Sans"/>
                <a:ea typeface="DM Sans"/>
                <a:cs typeface="DM Sans"/>
                <a:sym typeface="DM Sans"/>
              </a:endParaRPr>
            </a:p>
          </p:txBody>
        </p:sp>
        <p:grpSp>
          <p:nvGrpSpPr>
            <p:cNvPr id="6445" name="Google Shape;6445;p877"/>
            <p:cNvGrpSpPr/>
            <p:nvPr/>
          </p:nvGrpSpPr>
          <p:grpSpPr>
            <a:xfrm>
              <a:off x="1043449" y="3174602"/>
              <a:ext cx="270256" cy="270256"/>
              <a:chOff x="6927500" y="5371475"/>
              <a:chExt cx="474300" cy="474300"/>
            </a:xfrm>
          </p:grpSpPr>
          <p:sp>
            <p:nvSpPr>
              <p:cNvPr id="6446" name="Google Shape;6446;p877"/>
              <p:cNvSpPr/>
              <p:nvPr/>
            </p:nvSpPr>
            <p:spPr>
              <a:xfrm>
                <a:off x="6927500" y="5371475"/>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47" name="Google Shape;6447;p877"/>
              <p:cNvPicPr preferRelativeResize="0"/>
              <p:nvPr/>
            </p:nvPicPr>
            <p:blipFill>
              <a:blip r:embed="rId4">
                <a:alphaModFix/>
              </a:blip>
              <a:stretch>
                <a:fillRect/>
              </a:stretch>
            </p:blipFill>
            <p:spPr>
              <a:xfrm>
                <a:off x="6972275" y="5425225"/>
                <a:ext cx="384755" cy="420550"/>
              </a:xfrm>
              <a:prstGeom prst="rect">
                <a:avLst/>
              </a:prstGeom>
              <a:noFill/>
              <a:ln>
                <a:noFill/>
              </a:ln>
            </p:spPr>
          </p:pic>
        </p:grpSp>
        <p:grpSp>
          <p:nvGrpSpPr>
            <p:cNvPr id="6448" name="Google Shape;6448;p877"/>
            <p:cNvGrpSpPr/>
            <p:nvPr/>
          </p:nvGrpSpPr>
          <p:grpSpPr>
            <a:xfrm>
              <a:off x="1948078" y="3174602"/>
              <a:ext cx="270256" cy="270256"/>
              <a:chOff x="6927500" y="5371475"/>
              <a:chExt cx="474300" cy="474300"/>
            </a:xfrm>
          </p:grpSpPr>
          <p:sp>
            <p:nvSpPr>
              <p:cNvPr id="6449" name="Google Shape;6449;p877"/>
              <p:cNvSpPr/>
              <p:nvPr/>
            </p:nvSpPr>
            <p:spPr>
              <a:xfrm>
                <a:off x="6927500" y="5371475"/>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50" name="Google Shape;6450;p877"/>
              <p:cNvPicPr preferRelativeResize="0"/>
              <p:nvPr/>
            </p:nvPicPr>
            <p:blipFill>
              <a:blip r:embed="rId4">
                <a:alphaModFix/>
              </a:blip>
              <a:stretch>
                <a:fillRect/>
              </a:stretch>
            </p:blipFill>
            <p:spPr>
              <a:xfrm>
                <a:off x="6972275" y="5425225"/>
                <a:ext cx="384755" cy="420550"/>
              </a:xfrm>
              <a:prstGeom prst="rect">
                <a:avLst/>
              </a:prstGeom>
              <a:noFill/>
              <a:ln>
                <a:noFill/>
              </a:ln>
            </p:spPr>
          </p:pic>
        </p:grpSp>
        <p:grpSp>
          <p:nvGrpSpPr>
            <p:cNvPr id="6451" name="Google Shape;6451;p877"/>
            <p:cNvGrpSpPr/>
            <p:nvPr/>
          </p:nvGrpSpPr>
          <p:grpSpPr>
            <a:xfrm>
              <a:off x="2957186" y="2973562"/>
              <a:ext cx="270256" cy="270256"/>
              <a:chOff x="5927175" y="5249550"/>
              <a:chExt cx="474300" cy="474300"/>
            </a:xfrm>
          </p:grpSpPr>
          <p:sp>
            <p:nvSpPr>
              <p:cNvPr id="6452" name="Google Shape;6452;p877"/>
              <p:cNvSpPr/>
              <p:nvPr/>
            </p:nvSpPr>
            <p:spPr>
              <a:xfrm>
                <a:off x="5927175" y="5249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53" name="Google Shape;6453;p877"/>
              <p:cNvPicPr preferRelativeResize="0"/>
              <p:nvPr/>
            </p:nvPicPr>
            <p:blipFill>
              <a:blip r:embed="rId5">
                <a:alphaModFix/>
              </a:blip>
              <a:stretch>
                <a:fillRect/>
              </a:stretch>
            </p:blipFill>
            <p:spPr>
              <a:xfrm>
                <a:off x="5959888" y="5282250"/>
                <a:ext cx="408875" cy="408904"/>
              </a:xfrm>
              <a:prstGeom prst="rect">
                <a:avLst/>
              </a:prstGeom>
              <a:noFill/>
              <a:ln>
                <a:noFill/>
              </a:ln>
            </p:spPr>
          </p:pic>
        </p:grpSp>
        <p:grpSp>
          <p:nvGrpSpPr>
            <p:cNvPr id="6454" name="Google Shape;6454;p877"/>
            <p:cNvGrpSpPr/>
            <p:nvPr/>
          </p:nvGrpSpPr>
          <p:grpSpPr>
            <a:xfrm>
              <a:off x="3783581" y="3410684"/>
              <a:ext cx="270256" cy="270256"/>
              <a:chOff x="5927175" y="5249550"/>
              <a:chExt cx="474300" cy="474300"/>
            </a:xfrm>
          </p:grpSpPr>
          <p:sp>
            <p:nvSpPr>
              <p:cNvPr id="6455" name="Google Shape;6455;p877"/>
              <p:cNvSpPr/>
              <p:nvPr/>
            </p:nvSpPr>
            <p:spPr>
              <a:xfrm>
                <a:off x="5927175" y="5249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56" name="Google Shape;6456;p877"/>
              <p:cNvPicPr preferRelativeResize="0"/>
              <p:nvPr/>
            </p:nvPicPr>
            <p:blipFill>
              <a:blip r:embed="rId5">
                <a:alphaModFix/>
              </a:blip>
              <a:stretch>
                <a:fillRect/>
              </a:stretch>
            </p:blipFill>
            <p:spPr>
              <a:xfrm>
                <a:off x="5959888" y="5282250"/>
                <a:ext cx="408875" cy="408904"/>
              </a:xfrm>
              <a:prstGeom prst="rect">
                <a:avLst/>
              </a:prstGeom>
              <a:noFill/>
              <a:ln>
                <a:noFill/>
              </a:ln>
            </p:spPr>
          </p:pic>
        </p:grpSp>
        <p:grpSp>
          <p:nvGrpSpPr>
            <p:cNvPr id="6457" name="Google Shape;6457;p877"/>
            <p:cNvGrpSpPr/>
            <p:nvPr/>
          </p:nvGrpSpPr>
          <p:grpSpPr>
            <a:xfrm>
              <a:off x="3844158" y="2520528"/>
              <a:ext cx="270256" cy="270256"/>
              <a:chOff x="4043150" y="5106550"/>
              <a:chExt cx="474300" cy="474300"/>
            </a:xfrm>
          </p:grpSpPr>
          <p:sp>
            <p:nvSpPr>
              <p:cNvPr id="6458" name="Google Shape;6458;p877"/>
              <p:cNvSpPr/>
              <p:nvPr/>
            </p:nvSpPr>
            <p:spPr>
              <a:xfrm>
                <a:off x="4043150" y="5106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59" name="Google Shape;6459;p877"/>
              <p:cNvPicPr preferRelativeResize="0"/>
              <p:nvPr/>
            </p:nvPicPr>
            <p:blipFill>
              <a:blip r:embed="rId6">
                <a:alphaModFix/>
              </a:blip>
              <a:stretch>
                <a:fillRect/>
              </a:stretch>
            </p:blipFill>
            <p:spPr>
              <a:xfrm>
                <a:off x="4089225" y="5156800"/>
                <a:ext cx="382150" cy="382150"/>
              </a:xfrm>
              <a:prstGeom prst="rect">
                <a:avLst/>
              </a:prstGeom>
              <a:noFill/>
              <a:ln>
                <a:noFill/>
              </a:ln>
            </p:spPr>
          </p:pic>
        </p:grpSp>
        <p:grpSp>
          <p:nvGrpSpPr>
            <p:cNvPr id="6460" name="Google Shape;6460;p877"/>
            <p:cNvGrpSpPr/>
            <p:nvPr/>
          </p:nvGrpSpPr>
          <p:grpSpPr>
            <a:xfrm>
              <a:off x="4715781" y="3410684"/>
              <a:ext cx="382222" cy="270256"/>
              <a:chOff x="6434800" y="5218350"/>
              <a:chExt cx="670800" cy="474300"/>
            </a:xfrm>
          </p:grpSpPr>
          <p:sp>
            <p:nvSpPr>
              <p:cNvPr id="6461" name="Google Shape;6461;p877"/>
              <p:cNvSpPr/>
              <p:nvPr/>
            </p:nvSpPr>
            <p:spPr>
              <a:xfrm>
                <a:off x="6434800" y="5218350"/>
                <a:ext cx="6708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62" name="Google Shape;6462;p877"/>
              <p:cNvPicPr preferRelativeResize="0"/>
              <p:nvPr/>
            </p:nvPicPr>
            <p:blipFill>
              <a:blip r:embed="rId7">
                <a:alphaModFix/>
              </a:blip>
              <a:stretch>
                <a:fillRect/>
              </a:stretch>
            </p:blipFill>
            <p:spPr>
              <a:xfrm>
                <a:off x="6454350" y="5284278"/>
                <a:ext cx="631700" cy="342450"/>
              </a:xfrm>
              <a:prstGeom prst="rect">
                <a:avLst/>
              </a:prstGeom>
              <a:noFill/>
              <a:ln>
                <a:noFill/>
              </a:ln>
            </p:spPr>
          </p:pic>
        </p:grpSp>
        <p:grpSp>
          <p:nvGrpSpPr>
            <p:cNvPr id="6463" name="Google Shape;6463;p877"/>
            <p:cNvGrpSpPr/>
            <p:nvPr/>
          </p:nvGrpSpPr>
          <p:grpSpPr>
            <a:xfrm>
              <a:off x="1948074" y="2653952"/>
              <a:ext cx="270300" cy="270300"/>
              <a:chOff x="1948074" y="2653952"/>
              <a:chExt cx="270300" cy="270300"/>
            </a:xfrm>
          </p:grpSpPr>
          <p:sp>
            <p:nvSpPr>
              <p:cNvPr id="6464" name="Google Shape;6464;p877"/>
              <p:cNvSpPr/>
              <p:nvPr/>
            </p:nvSpPr>
            <p:spPr>
              <a:xfrm>
                <a:off x="1948074" y="2653952"/>
                <a:ext cx="270300" cy="270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65" name="Google Shape;6465;p877"/>
              <p:cNvPicPr preferRelativeResize="0"/>
              <p:nvPr/>
            </p:nvPicPr>
            <p:blipFill>
              <a:blip r:embed="rId8">
                <a:alphaModFix/>
              </a:blip>
              <a:stretch>
                <a:fillRect/>
              </a:stretch>
            </p:blipFill>
            <p:spPr>
              <a:xfrm>
                <a:off x="1974361" y="2680236"/>
                <a:ext cx="217676" cy="217676"/>
              </a:xfrm>
              <a:prstGeom prst="rect">
                <a:avLst/>
              </a:prstGeom>
              <a:noFill/>
              <a:ln>
                <a:noFill/>
              </a:ln>
            </p:spPr>
          </p:pic>
        </p:grpSp>
        <p:grpSp>
          <p:nvGrpSpPr>
            <p:cNvPr id="6466" name="Google Shape;6466;p877"/>
            <p:cNvGrpSpPr/>
            <p:nvPr/>
          </p:nvGrpSpPr>
          <p:grpSpPr>
            <a:xfrm>
              <a:off x="4771764" y="2520528"/>
              <a:ext cx="270300" cy="270300"/>
              <a:chOff x="4771764" y="2520528"/>
              <a:chExt cx="270300" cy="270300"/>
            </a:xfrm>
          </p:grpSpPr>
          <p:sp>
            <p:nvSpPr>
              <p:cNvPr id="6467" name="Google Shape;6467;p877"/>
              <p:cNvSpPr/>
              <p:nvPr/>
            </p:nvSpPr>
            <p:spPr>
              <a:xfrm>
                <a:off x="4771764" y="2520528"/>
                <a:ext cx="270300" cy="270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68" name="Google Shape;6468;p877"/>
              <p:cNvPicPr preferRelativeResize="0"/>
              <p:nvPr/>
            </p:nvPicPr>
            <p:blipFill rotWithShape="1">
              <a:blip r:embed="rId9">
                <a:alphaModFix/>
              </a:blip>
              <a:srcRect b="0" l="0" r="0" t="0"/>
              <a:stretch/>
            </p:blipFill>
            <p:spPr>
              <a:xfrm>
                <a:off x="4786688" y="2535814"/>
                <a:ext cx="239654" cy="239676"/>
              </a:xfrm>
              <a:prstGeom prst="rect">
                <a:avLst/>
              </a:prstGeom>
              <a:noFill/>
              <a:ln>
                <a:noFill/>
              </a:ln>
            </p:spPr>
          </p:pic>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2" name="Shape 6472"/>
        <p:cNvGrpSpPr/>
        <p:nvPr/>
      </p:nvGrpSpPr>
      <p:grpSpPr>
        <a:xfrm>
          <a:off x="0" y="0"/>
          <a:ext cx="0" cy="0"/>
          <a:chOff x="0" y="0"/>
          <a:chExt cx="0" cy="0"/>
        </a:xfrm>
      </p:grpSpPr>
      <p:sp>
        <p:nvSpPr>
          <p:cNvPr id="6473" name="Google Shape;6473;p878"/>
          <p:cNvSpPr txBox="1"/>
          <p:nvPr>
            <p:ph type="title"/>
          </p:nvPr>
        </p:nvSpPr>
        <p:spPr>
          <a:xfrm>
            <a:off x="345734" y="273844"/>
            <a:ext cx="84447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Multi tasks job</a:t>
            </a:r>
            <a:endParaRPr/>
          </a:p>
        </p:txBody>
      </p:sp>
      <p:pic>
        <p:nvPicPr>
          <p:cNvPr id="6474" name="Google Shape;6474;p878"/>
          <p:cNvPicPr preferRelativeResize="0"/>
          <p:nvPr/>
        </p:nvPicPr>
        <p:blipFill>
          <a:blip r:embed="rId3">
            <a:alphaModFix/>
          </a:blip>
          <a:stretch>
            <a:fillRect/>
          </a:stretch>
        </p:blipFill>
        <p:spPr>
          <a:xfrm>
            <a:off x="202250" y="1623324"/>
            <a:ext cx="8634100" cy="2522575"/>
          </a:xfrm>
          <a:prstGeom prst="rect">
            <a:avLst/>
          </a:prstGeom>
          <a:noFill/>
          <a:ln>
            <a:noFill/>
          </a:ln>
        </p:spPr>
      </p:pic>
      <p:cxnSp>
        <p:nvCxnSpPr>
          <p:cNvPr id="6475" name="Google Shape;6475;p878"/>
          <p:cNvCxnSpPr/>
          <p:nvPr/>
        </p:nvCxnSpPr>
        <p:spPr>
          <a:xfrm>
            <a:off x="4233700" y="1306150"/>
            <a:ext cx="0" cy="3152700"/>
          </a:xfrm>
          <a:prstGeom prst="straightConnector1">
            <a:avLst/>
          </a:prstGeom>
          <a:noFill/>
          <a:ln cap="flat" cmpd="sng" w="28575">
            <a:solidFill>
              <a:schemeClr val="dk2"/>
            </a:solidFill>
            <a:prstDash val="dash"/>
            <a:round/>
            <a:headEnd len="med" w="med" type="none"/>
            <a:tailEnd len="med" w="med" type="none"/>
          </a:ln>
        </p:spPr>
      </p:cxnSp>
      <p:sp>
        <p:nvSpPr>
          <p:cNvPr id="6476" name="Google Shape;6476;p878"/>
          <p:cNvSpPr txBox="1"/>
          <p:nvPr/>
        </p:nvSpPr>
        <p:spPr>
          <a:xfrm>
            <a:off x="1088525" y="1158438"/>
            <a:ext cx="16665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ans"/>
                <a:ea typeface="DM Sans"/>
                <a:cs typeface="DM Sans"/>
                <a:sym typeface="DM Sans"/>
              </a:rPr>
              <a:t>Before</a:t>
            </a:r>
            <a:endParaRPr sz="1800">
              <a:solidFill>
                <a:schemeClr val="dk1"/>
              </a:solidFill>
              <a:latin typeface="DM Sans"/>
              <a:ea typeface="DM Sans"/>
              <a:cs typeface="DM Sans"/>
              <a:sym typeface="DM Sans"/>
            </a:endParaRPr>
          </a:p>
        </p:txBody>
      </p:sp>
      <p:sp>
        <p:nvSpPr>
          <p:cNvPr id="6477" name="Google Shape;6477;p878"/>
          <p:cNvSpPr txBox="1"/>
          <p:nvPr/>
        </p:nvSpPr>
        <p:spPr>
          <a:xfrm>
            <a:off x="5820075" y="1158438"/>
            <a:ext cx="16665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ans"/>
                <a:ea typeface="DM Sans"/>
                <a:cs typeface="DM Sans"/>
                <a:sym typeface="DM Sans"/>
              </a:rPr>
              <a:t>After</a:t>
            </a:r>
            <a:endParaRPr sz="18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1" name="Shape 6481"/>
        <p:cNvGrpSpPr/>
        <p:nvPr/>
      </p:nvGrpSpPr>
      <p:grpSpPr>
        <a:xfrm>
          <a:off x="0" y="0"/>
          <a:ext cx="0" cy="0"/>
          <a:chOff x="0" y="0"/>
          <a:chExt cx="0" cy="0"/>
        </a:xfrm>
      </p:grpSpPr>
      <p:sp>
        <p:nvSpPr>
          <p:cNvPr id="6482" name="Google Shape;6482;p879"/>
          <p:cNvSpPr/>
          <p:nvPr/>
        </p:nvSpPr>
        <p:spPr>
          <a:xfrm rot="5400000">
            <a:off x="2655694" y="1017994"/>
            <a:ext cx="3832500" cy="61146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6483" name="Google Shape;6483;p879"/>
          <p:cNvGrpSpPr/>
          <p:nvPr/>
        </p:nvGrpSpPr>
        <p:grpSpPr>
          <a:xfrm>
            <a:off x="1588" y="4177624"/>
            <a:ext cx="9144001" cy="1771652"/>
            <a:chOff x="2117" y="5493965"/>
            <a:chExt cx="12192002" cy="2362203"/>
          </a:xfrm>
        </p:grpSpPr>
        <p:sp>
          <p:nvSpPr>
            <p:cNvPr id="6484" name="Google Shape;6484;p879"/>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85" name="Google Shape;6485;p879"/>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86" name="Google Shape;6486;p879"/>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87" name="Google Shape;6487;p879"/>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488" name="Google Shape;6488;p879"/>
          <p:cNvSpPr/>
          <p:nvPr/>
        </p:nvSpPr>
        <p:spPr>
          <a:xfrm>
            <a:off x="3421339" y="2178447"/>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489" name="Google Shape;6489;p879"/>
          <p:cNvSpPr/>
          <p:nvPr/>
        </p:nvSpPr>
        <p:spPr>
          <a:xfrm flipH="1">
            <a:off x="4888609" y="2195891"/>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490" name="Google Shape;6490;p879"/>
          <p:cNvSpPr/>
          <p:nvPr/>
        </p:nvSpPr>
        <p:spPr>
          <a:xfrm>
            <a:off x="1702761"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491" name="Google Shape;6491;p879"/>
          <p:cNvSpPr/>
          <p:nvPr/>
        </p:nvSpPr>
        <p:spPr>
          <a:xfrm flipH="1">
            <a:off x="6584840"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492" name="Google Shape;6492;p879"/>
          <p:cNvSpPr/>
          <p:nvPr/>
        </p:nvSpPr>
        <p:spPr>
          <a:xfrm>
            <a:off x="161687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493" name="Google Shape;6493;p879"/>
          <p:cNvSpPr/>
          <p:nvPr/>
        </p:nvSpPr>
        <p:spPr>
          <a:xfrm>
            <a:off x="3345369" y="2074493"/>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494" name="Google Shape;6494;p879"/>
          <p:cNvSpPr/>
          <p:nvPr/>
        </p:nvSpPr>
        <p:spPr>
          <a:xfrm flipH="1">
            <a:off x="4919880" y="2091937"/>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495" name="Google Shape;6495;p879"/>
          <p:cNvSpPr/>
          <p:nvPr/>
        </p:nvSpPr>
        <p:spPr>
          <a:xfrm flipH="1">
            <a:off x="662603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496" name="Google Shape;6496;p879"/>
          <p:cNvSpPr/>
          <p:nvPr/>
        </p:nvSpPr>
        <p:spPr>
          <a:xfrm>
            <a:off x="1528724"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497" name="Google Shape;6497;p879"/>
          <p:cNvSpPr/>
          <p:nvPr/>
        </p:nvSpPr>
        <p:spPr>
          <a:xfrm>
            <a:off x="3267142" y="1968763"/>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498" name="Google Shape;6498;p879"/>
          <p:cNvSpPr/>
          <p:nvPr/>
        </p:nvSpPr>
        <p:spPr>
          <a:xfrm flipH="1">
            <a:off x="4951007" y="1986207"/>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499" name="Google Shape;6499;p879"/>
          <p:cNvSpPr/>
          <p:nvPr/>
        </p:nvSpPr>
        <p:spPr>
          <a:xfrm flipH="1">
            <a:off x="6667078"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grpSp>
        <p:nvGrpSpPr>
          <p:cNvPr id="6500" name="Google Shape;6500;p879"/>
          <p:cNvGrpSpPr/>
          <p:nvPr/>
        </p:nvGrpSpPr>
        <p:grpSpPr>
          <a:xfrm>
            <a:off x="889200" y="970906"/>
            <a:ext cx="7365600" cy="474244"/>
            <a:chOff x="1185600" y="125575"/>
            <a:chExt cx="9820800" cy="632325"/>
          </a:xfrm>
        </p:grpSpPr>
        <p:sp>
          <p:nvSpPr>
            <p:cNvPr id="6501" name="Google Shape;6501;p879"/>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a:ea typeface="Inter"/>
                <a:cs typeface="Inter"/>
                <a:sym typeface="Inter"/>
              </a:endParaRPr>
            </a:p>
          </p:txBody>
        </p:sp>
        <p:sp>
          <p:nvSpPr>
            <p:cNvPr id="6502" name="Google Shape;6502;p879"/>
            <p:cNvSpPr txBox="1"/>
            <p:nvPr/>
          </p:nvSpPr>
          <p:spPr>
            <a:xfrm>
              <a:off x="32786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Disaster </a:t>
              </a:r>
              <a:r>
                <a:rPr lang="en" sz="900">
                  <a:solidFill>
                    <a:srgbClr val="FFFFFF"/>
                  </a:solidFill>
                  <a:latin typeface="DM Sans SemiBold"/>
                  <a:ea typeface="DM Sans SemiBold"/>
                  <a:cs typeface="DM Sans SemiBold"/>
                  <a:sym typeface="DM Sans SemiBold"/>
                </a:rPr>
                <a:t>r</a:t>
              </a:r>
              <a:r>
                <a:rPr i="0" lang="en" sz="900" u="none" cap="none" strike="noStrike">
                  <a:solidFill>
                    <a:srgbClr val="FFFFFF"/>
                  </a:solidFill>
                  <a:latin typeface="DM Sans SemiBold"/>
                  <a:ea typeface="DM Sans SemiBold"/>
                  <a:cs typeface="DM Sans SemiBold"/>
                  <a:sym typeface="DM Sans SemiBold"/>
                </a:rPr>
                <a:t>ecovery</a:t>
              </a:r>
              <a:endParaRPr sz="900">
                <a:latin typeface="DM Sans"/>
                <a:ea typeface="DM Sans"/>
                <a:cs typeface="DM Sans"/>
                <a:sym typeface="DM Sans"/>
              </a:endParaRPr>
            </a:p>
          </p:txBody>
        </p:sp>
        <p:sp>
          <p:nvSpPr>
            <p:cNvPr id="6503" name="Google Shape;6503;p879"/>
            <p:cNvSpPr txBox="1"/>
            <p:nvPr/>
          </p:nvSpPr>
          <p:spPr>
            <a:xfrm>
              <a:off x="51569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Cost</a:t>
              </a:r>
              <a:r>
                <a:rPr i="0" lang="en" sz="900" u="none" cap="none" strike="noStrike">
                  <a:solidFill>
                    <a:srgbClr val="FFFFFF"/>
                  </a:solidFill>
                  <a:latin typeface="DM Sans SemiBold"/>
                  <a:ea typeface="DM Sans SemiBold"/>
                  <a:cs typeface="DM Sans SemiBold"/>
                  <a:sym typeface="DM Sans SemiBold"/>
                </a:rPr>
                <a:t> </a:t>
              </a:r>
              <a:r>
                <a:rPr lang="en" sz="900">
                  <a:solidFill>
                    <a:srgbClr val="FFFFFF"/>
                  </a:solidFill>
                  <a:latin typeface="DM Sans SemiBold"/>
                  <a:ea typeface="DM Sans SemiBold"/>
                  <a:cs typeface="DM Sans SemiBold"/>
                  <a:sym typeface="DM Sans SemiBold"/>
                </a:rPr>
                <a:t>c</a:t>
              </a:r>
              <a:r>
                <a:rPr i="0" lang="en" sz="900" u="none" cap="none" strike="noStrike">
                  <a:solidFill>
                    <a:srgbClr val="FFFFFF"/>
                  </a:solidFill>
                  <a:latin typeface="DM Sans SemiBold"/>
                  <a:ea typeface="DM Sans SemiBold"/>
                  <a:cs typeface="DM Sans SemiBold"/>
                  <a:sym typeface="DM Sans SemiBold"/>
                </a:rPr>
                <a:t>ontrols</a:t>
              </a:r>
              <a:endParaRPr i="0" sz="900" u="none" cap="none" strike="noStrike">
                <a:solidFill>
                  <a:srgbClr val="FFFFFF"/>
                </a:solidFill>
                <a:latin typeface="DM Sans SemiBold"/>
                <a:ea typeface="DM Sans SemiBold"/>
                <a:cs typeface="DM Sans SemiBold"/>
                <a:sym typeface="DM Sans SemiBold"/>
              </a:endParaRPr>
            </a:p>
          </p:txBody>
        </p:sp>
        <p:sp>
          <p:nvSpPr>
            <p:cNvPr id="6504" name="Google Shape;6504;p879"/>
            <p:cNvSpPr txBox="1"/>
            <p:nvPr/>
          </p:nvSpPr>
          <p:spPr>
            <a:xfrm>
              <a:off x="7035270"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Enterprise </a:t>
              </a:r>
              <a:r>
                <a:rPr lang="en" sz="900">
                  <a:solidFill>
                    <a:srgbClr val="FFFFFF"/>
                  </a:solidFill>
                  <a:latin typeface="DM Sans SemiBold"/>
                  <a:ea typeface="DM Sans SemiBold"/>
                  <a:cs typeface="DM Sans SemiBold"/>
                  <a:sym typeface="DM Sans SemiBold"/>
                </a:rPr>
                <a:t>s</a:t>
              </a:r>
              <a:r>
                <a:rPr i="0" lang="en" sz="900" u="none" cap="none" strike="noStrike">
                  <a:solidFill>
                    <a:srgbClr val="FFFFFF"/>
                  </a:solidFill>
                  <a:latin typeface="DM Sans SemiBold"/>
                  <a:ea typeface="DM Sans SemiBold"/>
                  <a:cs typeface="DM Sans SemiBold"/>
                  <a:sym typeface="DM Sans SemiBold"/>
                </a:rPr>
                <a:t>ecurity</a:t>
              </a:r>
              <a:endParaRPr sz="900">
                <a:latin typeface="DM Sans"/>
                <a:ea typeface="DM Sans"/>
                <a:cs typeface="DM Sans"/>
                <a:sym typeface="DM Sans"/>
              </a:endParaRPr>
            </a:p>
          </p:txBody>
        </p:sp>
        <p:sp>
          <p:nvSpPr>
            <p:cNvPr id="6505" name="Google Shape;6505;p879"/>
            <p:cNvSpPr txBox="1"/>
            <p:nvPr/>
          </p:nvSpPr>
          <p:spPr>
            <a:xfrm>
              <a:off x="5023025" y="125575"/>
              <a:ext cx="2166300" cy="410400"/>
            </a:xfrm>
            <a:prstGeom prst="rect">
              <a:avLst/>
            </a:prstGeom>
            <a:solidFill>
              <a:srgbClr val="1B3039"/>
            </a:solidFill>
            <a:ln>
              <a:noFill/>
            </a:ln>
          </p:spPr>
          <p:txBody>
            <a:bodyPr anchorCtr="0" anchor="ctr" bIns="45700" lIns="91450" spcFirstLastPara="1" rIns="91450"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i="0" lang="en" sz="1400" u="none" cap="none" strike="noStrike">
                  <a:solidFill>
                    <a:srgbClr val="FFFFFF"/>
                  </a:solidFill>
                  <a:latin typeface="DM Sans SemiBold"/>
                  <a:ea typeface="DM Sans SemiBold"/>
                  <a:cs typeface="DM Sans SemiBold"/>
                  <a:sym typeface="DM Sans SemiBold"/>
                </a:rPr>
                <a:t>100% </a:t>
              </a:r>
              <a:r>
                <a:rPr lang="en" sz="1400">
                  <a:solidFill>
                    <a:srgbClr val="FFFFFF"/>
                  </a:solidFill>
                  <a:latin typeface="DM Sans SemiBold"/>
                  <a:ea typeface="DM Sans SemiBold"/>
                  <a:cs typeface="DM Sans SemiBold"/>
                  <a:sym typeface="DM Sans SemiBold"/>
                </a:rPr>
                <a:t>s</a:t>
              </a:r>
              <a:r>
                <a:rPr i="0" lang="en" sz="1400" u="none" cap="none" strike="noStrike">
                  <a:solidFill>
                    <a:srgbClr val="FFFFFF"/>
                  </a:solidFill>
                  <a:latin typeface="DM Sans SemiBold"/>
                  <a:ea typeface="DM Sans SemiBold"/>
                  <a:cs typeface="DM Sans SemiBold"/>
                  <a:sym typeface="DM Sans SemiBold"/>
                </a:rPr>
                <a:t>erverless</a:t>
              </a:r>
              <a:endParaRPr sz="1400">
                <a:latin typeface="DM Sans"/>
                <a:ea typeface="DM Sans"/>
                <a:cs typeface="DM Sans"/>
                <a:sym typeface="DM Sans"/>
              </a:endParaRPr>
            </a:p>
          </p:txBody>
        </p:sp>
      </p:grpSp>
      <p:grpSp>
        <p:nvGrpSpPr>
          <p:cNvPr id="6506" name="Google Shape;6506;p879"/>
          <p:cNvGrpSpPr/>
          <p:nvPr/>
        </p:nvGrpSpPr>
        <p:grpSpPr>
          <a:xfrm>
            <a:off x="1315969" y="3995825"/>
            <a:ext cx="6511950" cy="809238"/>
            <a:chOff x="1754625" y="5134041"/>
            <a:chExt cx="8682600" cy="1078984"/>
          </a:xfrm>
        </p:grpSpPr>
        <p:sp>
          <p:nvSpPr>
            <p:cNvPr id="6507" name="Google Shape;6507;p879"/>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6508" name="Google Shape;6508;p879"/>
            <p:cNvGrpSpPr/>
            <p:nvPr/>
          </p:nvGrpSpPr>
          <p:grpSpPr>
            <a:xfrm>
              <a:off x="2726534" y="5581303"/>
              <a:ext cx="6891331" cy="502920"/>
              <a:chOff x="2724013" y="4646425"/>
              <a:chExt cx="6891331" cy="502920"/>
            </a:xfrm>
          </p:grpSpPr>
          <p:pic>
            <p:nvPicPr>
              <p:cNvPr id="6509" name="Google Shape;6509;p879"/>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6510" name="Google Shape;6510;p879"/>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6511" name="Google Shape;6511;p879"/>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6512" name="Google Shape;6512;p879"/>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6513" name="Google Shape;6513;p879"/>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grpSp>
      <p:grpSp>
        <p:nvGrpSpPr>
          <p:cNvPr id="6514" name="Google Shape;6514;p879"/>
          <p:cNvGrpSpPr/>
          <p:nvPr/>
        </p:nvGrpSpPr>
        <p:grpSpPr>
          <a:xfrm>
            <a:off x="1315969" y="3310025"/>
            <a:ext cx="6511950" cy="809238"/>
            <a:chOff x="1754625" y="4219641"/>
            <a:chExt cx="8682600" cy="1078984"/>
          </a:xfrm>
        </p:grpSpPr>
        <p:sp>
          <p:nvSpPr>
            <p:cNvPr id="6515" name="Google Shape;6515;p879"/>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sp>
          <p:nvSpPr>
            <p:cNvPr id="6516" name="Google Shape;6516;p879"/>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6517" name="Google Shape;6517;p879"/>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pic>
          <p:nvPicPr>
            <p:cNvPr id="6518" name="Google Shape;6518;p879"/>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6519" name="Google Shape;6519;p879"/>
          <p:cNvSpPr/>
          <p:nvPr/>
        </p:nvSpPr>
        <p:spPr>
          <a:xfrm>
            <a:off x="1438105"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20" name="Google Shape;6520;p879"/>
          <p:cNvSpPr/>
          <p:nvPr/>
        </p:nvSpPr>
        <p:spPr>
          <a:xfrm>
            <a:off x="3186443" y="1860903"/>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21" name="Google Shape;6521;p879"/>
          <p:cNvSpPr/>
          <p:nvPr/>
        </p:nvSpPr>
        <p:spPr>
          <a:xfrm flipH="1">
            <a:off x="4982206" y="1878347"/>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22" name="Google Shape;6522;p879"/>
          <p:cNvSpPr/>
          <p:nvPr/>
        </p:nvSpPr>
        <p:spPr>
          <a:xfrm flipH="1">
            <a:off x="6708197"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23" name="Google Shape;6523;p879"/>
          <p:cNvSpPr/>
          <p:nvPr/>
        </p:nvSpPr>
        <p:spPr>
          <a:xfrm>
            <a:off x="1344824"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24" name="Google Shape;6524;p879"/>
          <p:cNvSpPr/>
          <p:nvPr/>
        </p:nvSpPr>
        <p:spPr>
          <a:xfrm>
            <a:off x="3103082" y="1750557"/>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25" name="Google Shape;6525;p879"/>
          <p:cNvSpPr/>
          <p:nvPr/>
        </p:nvSpPr>
        <p:spPr>
          <a:xfrm flipH="1">
            <a:off x="5013367" y="1768001"/>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26" name="Google Shape;6526;p879"/>
          <p:cNvSpPr/>
          <p:nvPr/>
        </p:nvSpPr>
        <p:spPr>
          <a:xfrm flipH="1">
            <a:off x="6749278"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27" name="Google Shape;6527;p879"/>
          <p:cNvSpPr/>
          <p:nvPr/>
        </p:nvSpPr>
        <p:spPr>
          <a:xfrm>
            <a:off x="1248786"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28" name="Google Shape;6528;p879"/>
          <p:cNvSpPr/>
          <p:nvPr/>
        </p:nvSpPr>
        <p:spPr>
          <a:xfrm>
            <a:off x="3016964" y="1637726"/>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29" name="Google Shape;6529;p879"/>
          <p:cNvSpPr/>
          <p:nvPr/>
        </p:nvSpPr>
        <p:spPr>
          <a:xfrm flipH="1">
            <a:off x="5044584" y="1655170"/>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30" name="Google Shape;6530;p879"/>
          <p:cNvSpPr/>
          <p:nvPr/>
        </p:nvSpPr>
        <p:spPr>
          <a:xfrm flipH="1">
            <a:off x="6790415"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531" name="Google Shape;6531;p879"/>
          <p:cNvSpPr/>
          <p:nvPr/>
        </p:nvSpPr>
        <p:spPr>
          <a:xfrm>
            <a:off x="2660447" y="3050428"/>
            <a:ext cx="3816000" cy="488700"/>
          </a:xfrm>
          <a:prstGeom prst="roundRect">
            <a:avLst>
              <a:gd fmla="val 50000" name="adj"/>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700">
                <a:solidFill>
                  <a:srgbClr val="FFFFFF"/>
                </a:solidFill>
                <a:latin typeface="DM Sans Black"/>
                <a:ea typeface="DM Sans Black"/>
                <a:cs typeface="DM Sans Black"/>
                <a:sym typeface="DM Sans Black"/>
              </a:rPr>
              <a:t>Lakehouse</a:t>
            </a:r>
            <a:endParaRPr sz="2700">
              <a:solidFill>
                <a:srgbClr val="FFFFFF"/>
              </a:solidFill>
              <a:latin typeface="DM Sans Black"/>
              <a:ea typeface="DM Sans Black"/>
              <a:cs typeface="DM Sans Black"/>
              <a:sym typeface="DM Sans Black"/>
            </a:endParaRPr>
          </a:p>
        </p:txBody>
      </p:sp>
      <p:sp>
        <p:nvSpPr>
          <p:cNvPr id="6532" name="Google Shape;6532;p879"/>
          <p:cNvSpPr/>
          <p:nvPr/>
        </p:nvSpPr>
        <p:spPr>
          <a:xfrm flipH="1">
            <a:off x="6831469" y="1907431"/>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AI/BI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Business intelligence</a:t>
            </a:r>
            <a:endParaRPr sz="1100">
              <a:solidFill>
                <a:srgbClr val="FFFFFF"/>
              </a:solidFill>
              <a:latin typeface="DM Sans Medium"/>
              <a:ea typeface="DM Sans Medium"/>
              <a:cs typeface="DM Sans Medium"/>
              <a:sym typeface="DM Sans Medium"/>
            </a:endParaRPr>
          </a:p>
        </p:txBody>
      </p:sp>
      <p:grpSp>
        <p:nvGrpSpPr>
          <p:cNvPr id="6533" name="Google Shape;6533;p879"/>
          <p:cNvGrpSpPr/>
          <p:nvPr/>
        </p:nvGrpSpPr>
        <p:grpSpPr>
          <a:xfrm>
            <a:off x="2927943" y="1500742"/>
            <a:ext cx="1155600" cy="1006425"/>
            <a:chOff x="3370525" y="1273865"/>
            <a:chExt cx="1540800" cy="1341900"/>
          </a:xfrm>
        </p:grpSpPr>
        <p:sp>
          <p:nvSpPr>
            <p:cNvPr id="6534" name="Google Shape;6534;p879"/>
            <p:cNvSpPr/>
            <p:nvPr/>
          </p:nvSpPr>
          <p:spPr>
            <a:xfrm>
              <a:off x="3370525" y="1273865"/>
              <a:ext cx="1540800" cy="1341900"/>
            </a:xfrm>
            <a:prstGeom prst="roundRect">
              <a:avLst>
                <a:gd fmla="val 16667" name="adj"/>
              </a:avLst>
            </a:prstGeom>
            <a:solidFill>
              <a:schemeClr val="accent2"/>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Databricks SQL</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Data warehousing</a:t>
              </a:r>
              <a:endParaRPr sz="11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6535" name="Google Shape;6535;p879"/>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6536" name="Google Shape;6536;p879"/>
          <p:cNvSpPr/>
          <p:nvPr/>
        </p:nvSpPr>
        <p:spPr>
          <a:xfrm flipH="1">
            <a:off x="5075716" y="1518186"/>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Workflows/DLT</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Ingest, ETL, streaming</a:t>
            </a:r>
            <a:endParaRPr sz="1100">
              <a:solidFill>
                <a:srgbClr val="FFFFFF"/>
              </a:solidFill>
              <a:latin typeface="DM Sans Medium"/>
              <a:ea typeface="DM Sans Medium"/>
              <a:cs typeface="DM Sans Medium"/>
              <a:sym typeface="DM Sans Medium"/>
            </a:endParaRPr>
          </a:p>
        </p:txBody>
      </p:sp>
      <p:pic>
        <p:nvPicPr>
          <p:cNvPr id="6537" name="Google Shape;6537;p879"/>
          <p:cNvPicPr preferRelativeResize="0"/>
          <p:nvPr/>
        </p:nvPicPr>
        <p:blipFill rotWithShape="1">
          <a:blip r:embed="rId8">
            <a:alphaModFix/>
          </a:blip>
          <a:srcRect b="0" l="0" r="0" t="0"/>
          <a:stretch/>
        </p:blipFill>
        <p:spPr>
          <a:xfrm>
            <a:off x="7129918" y="2331380"/>
            <a:ext cx="559338" cy="559509"/>
          </a:xfrm>
          <a:prstGeom prst="rect">
            <a:avLst/>
          </a:prstGeom>
          <a:noFill/>
          <a:ln>
            <a:noFill/>
          </a:ln>
        </p:spPr>
      </p:pic>
      <p:grpSp>
        <p:nvGrpSpPr>
          <p:cNvPr id="6538" name="Google Shape;6538;p879"/>
          <p:cNvGrpSpPr/>
          <p:nvPr/>
        </p:nvGrpSpPr>
        <p:grpSpPr>
          <a:xfrm>
            <a:off x="1149844" y="1907431"/>
            <a:ext cx="1155600" cy="1009781"/>
            <a:chOff x="1380725" y="1816117"/>
            <a:chExt cx="1540800" cy="1346375"/>
          </a:xfrm>
        </p:grpSpPr>
        <p:sp>
          <p:nvSpPr>
            <p:cNvPr id="6539" name="Google Shape;6539;p879"/>
            <p:cNvSpPr/>
            <p:nvPr/>
          </p:nvSpPr>
          <p:spPr>
            <a:xfrm>
              <a:off x="1380725" y="1816117"/>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Mosaic AI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Artificial intelligence</a:t>
              </a:r>
              <a:endParaRPr sz="11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6540" name="Google Shape;6540;p879"/>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6541" name="Google Shape;6541;p879"/>
          <p:cNvPicPr preferRelativeResize="0"/>
          <p:nvPr/>
        </p:nvPicPr>
        <p:blipFill rotWithShape="1">
          <a:blip r:embed="rId10">
            <a:alphaModFix/>
          </a:blip>
          <a:srcRect b="0" l="0" r="0" t="0"/>
          <a:stretch/>
        </p:blipFill>
        <p:spPr>
          <a:xfrm>
            <a:off x="5386599" y="1943050"/>
            <a:ext cx="557505" cy="557630"/>
          </a:xfrm>
          <a:prstGeom prst="rect">
            <a:avLst/>
          </a:prstGeom>
          <a:noFill/>
          <a:ln>
            <a:noFill/>
          </a:ln>
        </p:spPr>
      </p:pic>
      <p:sp>
        <p:nvSpPr>
          <p:cNvPr id="6542" name="Google Shape;6542;p879"/>
          <p:cNvSpPr txBox="1"/>
          <p:nvPr>
            <p:ph type="title"/>
          </p:nvPr>
        </p:nvSpPr>
        <p:spPr>
          <a:xfrm>
            <a:off x="548639" y="404622"/>
            <a:ext cx="8044500" cy="43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7" name="Shape 6547"/>
        <p:cNvGrpSpPr/>
        <p:nvPr/>
      </p:nvGrpSpPr>
      <p:grpSpPr>
        <a:xfrm>
          <a:off x="0" y="0"/>
          <a:ext cx="0" cy="0"/>
          <a:chOff x="0" y="0"/>
          <a:chExt cx="0" cy="0"/>
        </a:xfrm>
      </p:grpSpPr>
      <p:sp>
        <p:nvSpPr>
          <p:cNvPr id="6548" name="Google Shape;6548;p880"/>
          <p:cNvSpPr txBox="1"/>
          <p:nvPr>
            <p:ph type="title"/>
          </p:nvPr>
        </p:nvSpPr>
        <p:spPr>
          <a:xfrm>
            <a:off x="561934" y="401698"/>
            <a:ext cx="79944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700"/>
              <a:t>Data Consumption: Integrated Analytical Tooling</a:t>
            </a:r>
            <a:endParaRPr sz="2700"/>
          </a:p>
        </p:txBody>
      </p:sp>
      <p:sp>
        <p:nvSpPr>
          <p:cNvPr id="6549" name="Google Shape;6549;p880"/>
          <p:cNvSpPr txBox="1"/>
          <p:nvPr>
            <p:ph idx="1" type="subTitle"/>
          </p:nvPr>
        </p:nvSpPr>
        <p:spPr>
          <a:xfrm>
            <a:off x="573606" y="881027"/>
            <a:ext cx="79944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Collaboratively query, explore, and transform data in-place</a:t>
            </a:r>
            <a:endParaRPr/>
          </a:p>
        </p:txBody>
      </p:sp>
      <p:sp>
        <p:nvSpPr>
          <p:cNvPr id="6550" name="Google Shape;6550;p880"/>
          <p:cNvSpPr txBox="1"/>
          <p:nvPr>
            <p:ph idx="2" type="body"/>
          </p:nvPr>
        </p:nvSpPr>
        <p:spPr>
          <a:xfrm>
            <a:off x="571500" y="1491619"/>
            <a:ext cx="3916200" cy="3112500"/>
          </a:xfrm>
          <a:prstGeom prst="rect">
            <a:avLst/>
          </a:prstGeom>
        </p:spPr>
        <p:txBody>
          <a:bodyPr anchorCtr="0" anchor="t" bIns="0" lIns="0" spcFirstLastPara="1" rIns="0" wrap="square" tIns="0">
            <a:noAutofit/>
          </a:bodyPr>
          <a:lstStyle/>
          <a:p>
            <a:pPr indent="-254000" lvl="0" marL="342900" rtl="0" algn="l">
              <a:spcBef>
                <a:spcPts val="800"/>
              </a:spcBef>
              <a:spcAft>
                <a:spcPts val="0"/>
              </a:spcAft>
              <a:buClr>
                <a:schemeClr val="accent4"/>
              </a:buClr>
              <a:buSzPts val="1400"/>
              <a:buChar char="•"/>
            </a:pPr>
            <a:r>
              <a:rPr lang="en" sz="1400"/>
              <a:t>Discover data, explore database schema, and query data using </a:t>
            </a:r>
            <a:r>
              <a:rPr b="1" lang="en" sz="1400"/>
              <a:t>ANSI SQL</a:t>
            </a:r>
            <a:endParaRPr b="1" sz="1400"/>
          </a:p>
          <a:p>
            <a:pPr indent="-254000" lvl="0" marL="342900" rtl="0" algn="l">
              <a:spcBef>
                <a:spcPts val="800"/>
              </a:spcBef>
              <a:spcAft>
                <a:spcPts val="0"/>
              </a:spcAft>
              <a:buClr>
                <a:schemeClr val="accent4"/>
              </a:buClr>
              <a:buSzPts val="1400"/>
              <a:buChar char="•"/>
            </a:pPr>
            <a:r>
              <a:rPr lang="en" sz="1400"/>
              <a:t>Save, share, and reuse queries across teams to get to results faster</a:t>
            </a:r>
            <a:endParaRPr sz="1400"/>
          </a:p>
          <a:p>
            <a:pPr indent="-254000" lvl="0" marL="342900" rtl="0" algn="l">
              <a:spcBef>
                <a:spcPts val="800"/>
              </a:spcBef>
              <a:spcAft>
                <a:spcPts val="0"/>
              </a:spcAft>
              <a:buClr>
                <a:schemeClr val="accent4"/>
              </a:buClr>
              <a:buSzPts val="1400"/>
              <a:buChar char="•"/>
            </a:pPr>
            <a:r>
              <a:rPr lang="en" sz="1400"/>
              <a:t>Up next: Integrated SQL authoring assistant</a:t>
            </a:r>
            <a:endParaRPr sz="1400"/>
          </a:p>
          <a:p>
            <a:pPr indent="-254000" lvl="0" marL="342900" rtl="0" algn="l">
              <a:spcBef>
                <a:spcPts val="800"/>
              </a:spcBef>
              <a:spcAft>
                <a:spcPts val="0"/>
              </a:spcAft>
              <a:buClr>
                <a:schemeClr val="accent4"/>
              </a:buClr>
              <a:buSzPts val="1400"/>
              <a:buChar char="•"/>
            </a:pPr>
            <a:r>
              <a:rPr lang="en" sz="1400"/>
              <a:t>Build interactive visualizations and </a:t>
            </a:r>
            <a:r>
              <a:rPr b="1" lang="en" sz="1400"/>
              <a:t>dashboards</a:t>
            </a:r>
            <a:endParaRPr b="1" sz="1400"/>
          </a:p>
          <a:p>
            <a:pPr indent="-254000" lvl="0" marL="342900" rtl="0" algn="l">
              <a:spcBef>
                <a:spcPts val="800"/>
              </a:spcBef>
              <a:spcAft>
                <a:spcPts val="0"/>
              </a:spcAft>
              <a:buClr>
                <a:schemeClr val="accent4"/>
              </a:buClr>
              <a:buSzPts val="1400"/>
              <a:buChar char="•"/>
            </a:pPr>
            <a:r>
              <a:rPr lang="en" sz="1400"/>
              <a:t>Stay up to date with </a:t>
            </a:r>
            <a:r>
              <a:rPr b="1" lang="en" sz="1400"/>
              <a:t>alerts</a:t>
            </a:r>
            <a:r>
              <a:rPr lang="en" sz="1400"/>
              <a:t> and automatic refresh schedules</a:t>
            </a:r>
            <a:endParaRPr sz="1400"/>
          </a:p>
        </p:txBody>
      </p:sp>
      <p:pic>
        <p:nvPicPr>
          <p:cNvPr id="6551" name="Google Shape;6551;p880"/>
          <p:cNvPicPr preferRelativeResize="0"/>
          <p:nvPr/>
        </p:nvPicPr>
        <p:blipFill>
          <a:blip r:embed="rId3">
            <a:alphaModFix/>
          </a:blip>
          <a:stretch>
            <a:fillRect/>
          </a:stretch>
        </p:blipFill>
        <p:spPr>
          <a:xfrm>
            <a:off x="4571999" y="1377403"/>
            <a:ext cx="5927532" cy="33400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5" name="Shape 6555"/>
        <p:cNvGrpSpPr/>
        <p:nvPr/>
      </p:nvGrpSpPr>
      <p:grpSpPr>
        <a:xfrm>
          <a:off x="0" y="0"/>
          <a:ext cx="0" cy="0"/>
          <a:chOff x="0" y="0"/>
          <a:chExt cx="0" cy="0"/>
        </a:xfrm>
      </p:grpSpPr>
      <p:sp>
        <p:nvSpPr>
          <p:cNvPr id="6556" name="Google Shape;6556;p881"/>
          <p:cNvSpPr/>
          <p:nvPr/>
        </p:nvSpPr>
        <p:spPr>
          <a:xfrm>
            <a:off x="1969550" y="1029144"/>
            <a:ext cx="5181600" cy="3085200"/>
          </a:xfrm>
          <a:prstGeom prst="rect">
            <a:avLst/>
          </a:prstGeom>
          <a:solidFill>
            <a:srgbClr val="FFFFFF"/>
          </a:solidFill>
          <a:ln cap="flat" cmpd="sng" w="9525">
            <a:solidFill>
              <a:srgbClr val="EDEEF1"/>
            </a:solidFill>
            <a:prstDash val="solid"/>
            <a:round/>
            <a:headEnd len="sm" w="sm" type="none"/>
            <a:tailEnd len="sm" w="sm" type="none"/>
          </a:ln>
          <a:effectLst>
            <a:outerShdw blurRad="571500" rotWithShape="0" algn="bl" dir="5400000" dist="95250">
              <a:srgbClr val="143D4A">
                <a:alpha val="40000"/>
              </a:srgbClr>
            </a:outerShdw>
          </a:effectLst>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57" name="Google Shape;6557;p88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t>First-class integration with leading BI tools</a:t>
            </a:r>
            <a:endParaRPr/>
          </a:p>
        </p:txBody>
      </p:sp>
      <p:pic>
        <p:nvPicPr>
          <p:cNvPr id="6558" name="Google Shape;6558;p881"/>
          <p:cNvPicPr preferRelativeResize="0"/>
          <p:nvPr/>
        </p:nvPicPr>
        <p:blipFill rotWithShape="1">
          <a:blip r:embed="rId3">
            <a:alphaModFix/>
          </a:blip>
          <a:srcRect b="0" l="0" r="0" t="0"/>
          <a:stretch/>
        </p:blipFill>
        <p:spPr>
          <a:xfrm>
            <a:off x="2319277" y="1396354"/>
            <a:ext cx="1299294" cy="269061"/>
          </a:xfrm>
          <a:prstGeom prst="rect">
            <a:avLst/>
          </a:prstGeom>
          <a:noFill/>
          <a:ln>
            <a:noFill/>
          </a:ln>
        </p:spPr>
      </p:pic>
      <p:pic>
        <p:nvPicPr>
          <p:cNvPr id="6559" name="Google Shape;6559;p881"/>
          <p:cNvPicPr preferRelativeResize="0"/>
          <p:nvPr/>
        </p:nvPicPr>
        <p:blipFill rotWithShape="1">
          <a:blip r:embed="rId4">
            <a:alphaModFix/>
          </a:blip>
          <a:srcRect b="21884" l="0" r="0" t="22584"/>
          <a:stretch/>
        </p:blipFill>
        <p:spPr>
          <a:xfrm>
            <a:off x="3970067" y="1960477"/>
            <a:ext cx="1072730" cy="330938"/>
          </a:xfrm>
          <a:prstGeom prst="rect">
            <a:avLst/>
          </a:prstGeom>
          <a:noFill/>
          <a:ln>
            <a:noFill/>
          </a:ln>
        </p:spPr>
      </p:pic>
      <p:pic>
        <p:nvPicPr>
          <p:cNvPr id="6560" name="Google Shape;6560;p881"/>
          <p:cNvPicPr preferRelativeResize="0"/>
          <p:nvPr/>
        </p:nvPicPr>
        <p:blipFill rotWithShape="1">
          <a:blip r:embed="rId5">
            <a:alphaModFix/>
          </a:blip>
          <a:srcRect b="0" l="0" r="0" t="0"/>
          <a:stretch/>
        </p:blipFill>
        <p:spPr>
          <a:xfrm>
            <a:off x="3980661" y="1389759"/>
            <a:ext cx="1072456" cy="282250"/>
          </a:xfrm>
          <a:prstGeom prst="rect">
            <a:avLst/>
          </a:prstGeom>
          <a:noFill/>
          <a:ln>
            <a:noFill/>
          </a:ln>
        </p:spPr>
      </p:pic>
      <p:pic>
        <p:nvPicPr>
          <p:cNvPr id="6561" name="Google Shape;6561;p881"/>
          <p:cNvPicPr preferRelativeResize="0"/>
          <p:nvPr/>
        </p:nvPicPr>
        <p:blipFill rotWithShape="1">
          <a:blip r:embed="rId6">
            <a:alphaModFix/>
          </a:blip>
          <a:srcRect b="0" l="0" r="0" t="0"/>
          <a:stretch/>
        </p:blipFill>
        <p:spPr>
          <a:xfrm>
            <a:off x="5495280" y="2008728"/>
            <a:ext cx="1198295" cy="234433"/>
          </a:xfrm>
          <a:prstGeom prst="rect">
            <a:avLst/>
          </a:prstGeom>
          <a:noFill/>
          <a:ln>
            <a:noFill/>
          </a:ln>
        </p:spPr>
      </p:pic>
      <p:pic>
        <p:nvPicPr>
          <p:cNvPr id="6562" name="Google Shape;6562;p881"/>
          <p:cNvPicPr preferRelativeResize="0"/>
          <p:nvPr/>
        </p:nvPicPr>
        <p:blipFill rotWithShape="1">
          <a:blip r:embed="rId7">
            <a:alphaModFix/>
          </a:blip>
          <a:srcRect b="0" l="0" r="0" t="0"/>
          <a:stretch/>
        </p:blipFill>
        <p:spPr>
          <a:xfrm>
            <a:off x="3173657" y="2650914"/>
            <a:ext cx="1481858" cy="192589"/>
          </a:xfrm>
          <a:prstGeom prst="rect">
            <a:avLst/>
          </a:prstGeom>
          <a:noFill/>
          <a:ln>
            <a:noFill/>
          </a:ln>
        </p:spPr>
      </p:pic>
      <p:pic>
        <p:nvPicPr>
          <p:cNvPr id="6563" name="Google Shape;6563;p881"/>
          <p:cNvPicPr preferRelativeResize="0"/>
          <p:nvPr/>
        </p:nvPicPr>
        <p:blipFill rotWithShape="1">
          <a:blip r:embed="rId8">
            <a:alphaModFix/>
          </a:blip>
          <a:srcRect b="0" l="0" r="0" t="42637"/>
          <a:stretch/>
        </p:blipFill>
        <p:spPr>
          <a:xfrm>
            <a:off x="5113611" y="2629927"/>
            <a:ext cx="1313092" cy="234562"/>
          </a:xfrm>
          <a:prstGeom prst="rect">
            <a:avLst/>
          </a:prstGeom>
          <a:noFill/>
          <a:ln>
            <a:noFill/>
          </a:ln>
        </p:spPr>
      </p:pic>
      <p:sp>
        <p:nvSpPr>
          <p:cNvPr id="6564" name="Google Shape;6564;p881"/>
          <p:cNvSpPr txBox="1"/>
          <p:nvPr/>
        </p:nvSpPr>
        <p:spPr>
          <a:xfrm>
            <a:off x="5198699" y="3710456"/>
            <a:ext cx="1364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5"/>
                </a:solidFill>
                <a:latin typeface="DM Sans Medium"/>
                <a:ea typeface="DM Sans Medium"/>
                <a:cs typeface="DM Sans Medium"/>
                <a:sym typeface="DM Sans Medium"/>
              </a:rPr>
              <a:t>And many more…</a:t>
            </a:r>
            <a:endParaRPr b="0" i="0" sz="700" u="none" cap="none" strike="noStrike">
              <a:solidFill>
                <a:schemeClr val="accent5"/>
              </a:solidFill>
              <a:latin typeface="DM Sans"/>
              <a:ea typeface="DM Sans"/>
              <a:cs typeface="DM Sans"/>
              <a:sym typeface="DM Sans"/>
            </a:endParaRPr>
          </a:p>
        </p:txBody>
      </p:sp>
      <p:pic>
        <p:nvPicPr>
          <p:cNvPr id="6565" name="Google Shape;6565;p881"/>
          <p:cNvPicPr preferRelativeResize="0"/>
          <p:nvPr/>
        </p:nvPicPr>
        <p:blipFill rotWithShape="1">
          <a:blip r:embed="rId9">
            <a:alphaModFix/>
          </a:blip>
          <a:srcRect b="0" l="0" r="0" t="0"/>
          <a:stretch/>
        </p:blipFill>
        <p:spPr>
          <a:xfrm>
            <a:off x="5415230" y="1234351"/>
            <a:ext cx="1099263" cy="549623"/>
          </a:xfrm>
          <a:prstGeom prst="rect">
            <a:avLst/>
          </a:prstGeom>
          <a:noFill/>
          <a:ln>
            <a:noFill/>
          </a:ln>
        </p:spPr>
      </p:pic>
      <p:pic>
        <p:nvPicPr>
          <p:cNvPr id="6566" name="Google Shape;6566;p881"/>
          <p:cNvPicPr preferRelativeResize="0"/>
          <p:nvPr/>
        </p:nvPicPr>
        <p:blipFill rotWithShape="1">
          <a:blip r:embed="rId10">
            <a:alphaModFix/>
          </a:blip>
          <a:srcRect b="0" l="0" r="0" t="0"/>
          <a:stretch/>
        </p:blipFill>
        <p:spPr>
          <a:xfrm>
            <a:off x="2195080" y="3075400"/>
            <a:ext cx="890778" cy="501054"/>
          </a:xfrm>
          <a:prstGeom prst="rect">
            <a:avLst/>
          </a:prstGeom>
          <a:noFill/>
          <a:ln>
            <a:noFill/>
          </a:ln>
        </p:spPr>
      </p:pic>
      <p:pic>
        <p:nvPicPr>
          <p:cNvPr id="6567" name="Google Shape;6567;p881"/>
          <p:cNvPicPr preferRelativeResize="0"/>
          <p:nvPr/>
        </p:nvPicPr>
        <p:blipFill rotWithShape="1">
          <a:blip r:embed="rId11">
            <a:alphaModFix/>
          </a:blip>
          <a:srcRect b="0" l="0" r="0" t="0"/>
          <a:stretch/>
        </p:blipFill>
        <p:spPr>
          <a:xfrm>
            <a:off x="4438367" y="3202979"/>
            <a:ext cx="654267" cy="245896"/>
          </a:xfrm>
          <a:prstGeom prst="rect">
            <a:avLst/>
          </a:prstGeom>
          <a:noFill/>
          <a:ln>
            <a:noFill/>
          </a:ln>
        </p:spPr>
      </p:pic>
      <p:pic>
        <p:nvPicPr>
          <p:cNvPr id="6568" name="Google Shape;6568;p881"/>
          <p:cNvPicPr preferRelativeResize="0"/>
          <p:nvPr/>
        </p:nvPicPr>
        <p:blipFill rotWithShape="1">
          <a:blip r:embed="rId12">
            <a:alphaModFix/>
          </a:blip>
          <a:srcRect b="0" l="0" r="0" t="0"/>
          <a:stretch/>
        </p:blipFill>
        <p:spPr>
          <a:xfrm>
            <a:off x="3434979" y="3125829"/>
            <a:ext cx="654267" cy="400197"/>
          </a:xfrm>
          <a:prstGeom prst="rect">
            <a:avLst/>
          </a:prstGeom>
          <a:noFill/>
          <a:ln>
            <a:noFill/>
          </a:ln>
        </p:spPr>
      </p:pic>
      <p:sp>
        <p:nvSpPr>
          <p:cNvPr id="6569" name="Google Shape;6569;p881"/>
          <p:cNvSpPr txBox="1"/>
          <p:nvPr/>
        </p:nvSpPr>
        <p:spPr>
          <a:xfrm>
            <a:off x="5405510" y="3131656"/>
            <a:ext cx="11187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DM Mono"/>
                <a:ea typeface="DM Mono"/>
                <a:cs typeface="DM Mono"/>
                <a:sym typeface="DM Mono"/>
              </a:rPr>
              <a:t>{REST:API}</a:t>
            </a:r>
            <a:endParaRPr b="0" i="0" sz="1100" u="none" cap="none" strike="noStrike">
              <a:solidFill>
                <a:srgbClr val="000000"/>
              </a:solidFill>
              <a:latin typeface="DM Mono"/>
              <a:ea typeface="DM Mono"/>
              <a:cs typeface="DM Mono"/>
              <a:sym typeface="DM Mono"/>
            </a:endParaRPr>
          </a:p>
        </p:txBody>
      </p:sp>
      <p:pic>
        <p:nvPicPr>
          <p:cNvPr id="6570" name="Google Shape;6570;p881"/>
          <p:cNvPicPr preferRelativeResize="0"/>
          <p:nvPr/>
        </p:nvPicPr>
        <p:blipFill rotWithShape="1">
          <a:blip r:embed="rId13">
            <a:alphaModFix/>
          </a:blip>
          <a:srcRect b="0" l="14486" r="0" t="0"/>
          <a:stretch/>
        </p:blipFill>
        <p:spPr>
          <a:xfrm>
            <a:off x="2378048" y="2624227"/>
            <a:ext cx="337512" cy="245963"/>
          </a:xfrm>
          <a:prstGeom prst="rect">
            <a:avLst/>
          </a:prstGeom>
          <a:noFill/>
          <a:ln>
            <a:noFill/>
          </a:ln>
          <a:effectLst>
            <a:outerShdw blurRad="57150" rotWithShape="0" algn="bl" dir="5400000" dist="19050">
              <a:srgbClr val="000000">
                <a:alpha val="49800"/>
              </a:srgbClr>
            </a:outerShdw>
          </a:effectLst>
        </p:spPr>
      </p:pic>
      <p:sp>
        <p:nvSpPr>
          <p:cNvPr id="6571" name="Google Shape;6571;p881"/>
          <p:cNvSpPr txBox="1"/>
          <p:nvPr>
            <p:ph idx="4294967295" type="subTitle"/>
          </p:nvPr>
        </p:nvSpPr>
        <p:spPr>
          <a:xfrm>
            <a:off x="445200" y="4196924"/>
            <a:ext cx="8194200" cy="600300"/>
          </a:xfrm>
          <a:prstGeom prst="rect">
            <a:avLst/>
          </a:prstGeom>
          <a:noFill/>
          <a:ln>
            <a:noFill/>
          </a:ln>
        </p:spPr>
        <p:txBody>
          <a:bodyPr anchorCtr="0" anchor="ctr" bIns="0" lIns="0" spcFirstLastPara="1" rIns="0" wrap="square" tIns="0">
            <a:noAutofit/>
          </a:bodyPr>
          <a:lstStyle/>
          <a:p>
            <a:pPr indent="0" lvl="0" marL="0" rtl="0" algn="ctr">
              <a:spcBef>
                <a:spcPts val="1200"/>
              </a:spcBef>
              <a:spcAft>
                <a:spcPts val="1200"/>
              </a:spcAft>
              <a:buNone/>
            </a:pPr>
            <a:r>
              <a:rPr lang="en" sz="1800">
                <a:solidFill>
                  <a:srgbClr val="1B3139"/>
                </a:solidFill>
              </a:rPr>
              <a:t>Use your existing BI Tools, SQL Workbenches, or IDEs to discover insights or build custom data apps with Databricks; using familiar tools and languages</a:t>
            </a:r>
            <a:endParaRPr b="0" i="0" sz="1800" u="none" cap="none" strike="noStrike">
              <a:solidFill>
                <a:schemeClr val="accent2"/>
              </a:solidFill>
              <a:latin typeface="DM Sans"/>
              <a:ea typeface="DM Sans"/>
              <a:cs typeface="DM Sans"/>
              <a:sym typeface="DM Sans"/>
            </a:endParaRPr>
          </a:p>
        </p:txBody>
      </p:sp>
      <p:pic>
        <p:nvPicPr>
          <p:cNvPr id="6572" name="Google Shape;6572;p881"/>
          <p:cNvPicPr preferRelativeResize="0"/>
          <p:nvPr/>
        </p:nvPicPr>
        <p:blipFill>
          <a:blip r:embed="rId14">
            <a:alphaModFix/>
          </a:blip>
          <a:stretch>
            <a:fillRect/>
          </a:stretch>
        </p:blipFill>
        <p:spPr>
          <a:xfrm>
            <a:off x="2319286" y="1971891"/>
            <a:ext cx="1198293" cy="3458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7" name="Shape 6577"/>
        <p:cNvGrpSpPr/>
        <p:nvPr/>
      </p:nvGrpSpPr>
      <p:grpSpPr>
        <a:xfrm>
          <a:off x="0" y="0"/>
          <a:ext cx="0" cy="0"/>
          <a:chOff x="0" y="0"/>
          <a:chExt cx="0" cy="0"/>
        </a:xfrm>
      </p:grpSpPr>
      <p:sp>
        <p:nvSpPr>
          <p:cNvPr id="6578" name="Google Shape;6578;p882"/>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latin typeface="DM Sans"/>
                <a:ea typeface="DM Sans"/>
                <a:cs typeface="DM Sans"/>
                <a:sym typeface="DM Sans"/>
              </a:rPr>
              <a:t>[Jun ‘24] Databricks vs. Snowflake</a:t>
            </a:r>
            <a:endParaRPr>
              <a:latin typeface="DM Sans"/>
              <a:ea typeface="DM Sans"/>
              <a:cs typeface="DM Sans"/>
              <a:sym typeface="DM Sans"/>
            </a:endParaRPr>
          </a:p>
        </p:txBody>
      </p:sp>
      <p:sp>
        <p:nvSpPr>
          <p:cNvPr id="6579" name="Google Shape;6579;p882"/>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Equal or better performance  … but 1.5x-2x better on TCO</a:t>
            </a:r>
            <a:endParaRPr/>
          </a:p>
        </p:txBody>
      </p:sp>
      <p:sp>
        <p:nvSpPr>
          <p:cNvPr id="6580" name="Google Shape;6580;p882"/>
          <p:cNvSpPr/>
          <p:nvPr/>
        </p:nvSpPr>
        <p:spPr>
          <a:xfrm>
            <a:off x="883950" y="1291150"/>
            <a:ext cx="413700" cy="164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chemeClr val="lt1"/>
                </a:solidFill>
                <a:latin typeface="DM Sans"/>
                <a:ea typeface="DM Sans"/>
                <a:cs typeface="DM Sans"/>
                <a:sym typeface="DM Sans"/>
              </a:rPr>
              <a:t>P</a:t>
            </a:r>
            <a:endParaRPr b="1" sz="1400">
              <a:solidFill>
                <a:schemeClr val="lt1"/>
              </a:solidFill>
              <a:latin typeface="DM Sans"/>
              <a:ea typeface="DM Sans"/>
              <a:cs typeface="DM Sans"/>
              <a:sym typeface="DM Sans"/>
            </a:endParaRPr>
          </a:p>
          <a:p>
            <a:pPr indent="0" lvl="0" marL="0" rtl="0" algn="ctr">
              <a:spcBef>
                <a:spcPts val="0"/>
              </a:spcBef>
              <a:spcAft>
                <a:spcPts val="0"/>
              </a:spcAft>
              <a:buNone/>
            </a:pPr>
            <a:r>
              <a:rPr b="1" lang="en" sz="1400">
                <a:solidFill>
                  <a:schemeClr val="lt1"/>
                </a:solidFill>
                <a:latin typeface="DM Sans"/>
                <a:ea typeface="DM Sans"/>
                <a:cs typeface="DM Sans"/>
                <a:sym typeface="DM Sans"/>
              </a:rPr>
              <a:t>E</a:t>
            </a:r>
            <a:endParaRPr b="1" sz="1400">
              <a:solidFill>
                <a:schemeClr val="lt1"/>
              </a:solidFill>
              <a:latin typeface="DM Sans"/>
              <a:ea typeface="DM Sans"/>
              <a:cs typeface="DM Sans"/>
              <a:sym typeface="DM Sans"/>
            </a:endParaRPr>
          </a:p>
          <a:p>
            <a:pPr indent="0" lvl="0" marL="0" rtl="0" algn="ctr">
              <a:spcBef>
                <a:spcPts val="0"/>
              </a:spcBef>
              <a:spcAft>
                <a:spcPts val="0"/>
              </a:spcAft>
              <a:buNone/>
            </a:pPr>
            <a:r>
              <a:rPr b="1" lang="en" sz="1400">
                <a:solidFill>
                  <a:schemeClr val="lt1"/>
                </a:solidFill>
                <a:latin typeface="DM Sans"/>
                <a:ea typeface="DM Sans"/>
                <a:cs typeface="DM Sans"/>
                <a:sym typeface="DM Sans"/>
              </a:rPr>
              <a:t>R</a:t>
            </a:r>
            <a:endParaRPr b="1" sz="1400">
              <a:solidFill>
                <a:schemeClr val="lt1"/>
              </a:solidFill>
              <a:latin typeface="DM Sans"/>
              <a:ea typeface="DM Sans"/>
              <a:cs typeface="DM Sans"/>
              <a:sym typeface="DM Sans"/>
            </a:endParaRPr>
          </a:p>
          <a:p>
            <a:pPr indent="0" lvl="0" marL="0" rtl="0" algn="ctr">
              <a:spcBef>
                <a:spcPts val="0"/>
              </a:spcBef>
              <a:spcAft>
                <a:spcPts val="0"/>
              </a:spcAft>
              <a:buNone/>
            </a:pPr>
            <a:r>
              <a:rPr b="1" lang="en" sz="1400">
                <a:solidFill>
                  <a:schemeClr val="lt1"/>
                </a:solidFill>
                <a:latin typeface="DM Sans"/>
                <a:ea typeface="DM Sans"/>
                <a:cs typeface="DM Sans"/>
                <a:sym typeface="DM Sans"/>
              </a:rPr>
              <a:t>F</a:t>
            </a:r>
            <a:endParaRPr b="1" sz="1400">
              <a:solidFill>
                <a:schemeClr val="lt1"/>
              </a:solidFill>
              <a:latin typeface="DM Sans"/>
              <a:ea typeface="DM Sans"/>
              <a:cs typeface="DM Sans"/>
              <a:sym typeface="DM Sans"/>
            </a:endParaRPr>
          </a:p>
        </p:txBody>
      </p:sp>
      <p:sp>
        <p:nvSpPr>
          <p:cNvPr id="6581" name="Google Shape;6581;p88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582" name="Google Shape;6582;p882"/>
          <p:cNvSpPr/>
          <p:nvPr/>
        </p:nvSpPr>
        <p:spPr>
          <a:xfrm>
            <a:off x="883950" y="3046500"/>
            <a:ext cx="413700" cy="164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chemeClr val="lt1"/>
                </a:solidFill>
                <a:latin typeface="DM Sans"/>
                <a:ea typeface="DM Sans"/>
                <a:cs typeface="DM Sans"/>
                <a:sym typeface="DM Sans"/>
              </a:rPr>
              <a:t>COS</a:t>
            </a:r>
            <a:endParaRPr b="1" sz="1400">
              <a:solidFill>
                <a:schemeClr val="lt1"/>
              </a:solidFill>
              <a:latin typeface="DM Sans"/>
              <a:ea typeface="DM Sans"/>
              <a:cs typeface="DM Sans"/>
              <a:sym typeface="DM Sans"/>
            </a:endParaRPr>
          </a:p>
          <a:p>
            <a:pPr indent="0" lvl="0" marL="0" rtl="0" algn="ctr">
              <a:spcBef>
                <a:spcPts val="0"/>
              </a:spcBef>
              <a:spcAft>
                <a:spcPts val="0"/>
              </a:spcAft>
              <a:buNone/>
            </a:pPr>
            <a:r>
              <a:rPr b="1" lang="en" sz="1400">
                <a:solidFill>
                  <a:schemeClr val="lt1"/>
                </a:solidFill>
                <a:latin typeface="DM Sans"/>
                <a:ea typeface="DM Sans"/>
                <a:cs typeface="DM Sans"/>
                <a:sym typeface="DM Sans"/>
              </a:rPr>
              <a:t>T</a:t>
            </a:r>
            <a:endParaRPr b="1" sz="1400">
              <a:solidFill>
                <a:schemeClr val="lt1"/>
              </a:solidFill>
              <a:latin typeface="DM Sans"/>
              <a:ea typeface="DM Sans"/>
              <a:cs typeface="DM Sans"/>
              <a:sym typeface="DM Sans"/>
            </a:endParaRPr>
          </a:p>
        </p:txBody>
      </p:sp>
      <p:pic>
        <p:nvPicPr>
          <p:cNvPr id="6583" name="Google Shape;6583;p882"/>
          <p:cNvPicPr preferRelativeResize="0"/>
          <p:nvPr/>
        </p:nvPicPr>
        <p:blipFill>
          <a:blip r:embed="rId3">
            <a:alphaModFix/>
          </a:blip>
          <a:stretch>
            <a:fillRect/>
          </a:stretch>
        </p:blipFill>
        <p:spPr>
          <a:xfrm rot="-1262149">
            <a:off x="2269112" y="1771869"/>
            <a:ext cx="180176" cy="38812"/>
          </a:xfrm>
          <a:prstGeom prst="rect">
            <a:avLst/>
          </a:prstGeom>
          <a:noFill/>
          <a:ln>
            <a:noFill/>
          </a:ln>
        </p:spPr>
      </p:pic>
      <p:pic>
        <p:nvPicPr>
          <p:cNvPr id="6584" name="Google Shape;6584;p882"/>
          <p:cNvPicPr preferRelativeResize="0"/>
          <p:nvPr/>
        </p:nvPicPr>
        <p:blipFill>
          <a:blip r:embed="rId3">
            <a:alphaModFix/>
          </a:blip>
          <a:stretch>
            <a:fillRect/>
          </a:stretch>
        </p:blipFill>
        <p:spPr>
          <a:xfrm rot="-1262149">
            <a:off x="3455737" y="1784394"/>
            <a:ext cx="180176" cy="38812"/>
          </a:xfrm>
          <a:prstGeom prst="rect">
            <a:avLst/>
          </a:prstGeom>
          <a:noFill/>
          <a:ln>
            <a:noFill/>
          </a:ln>
        </p:spPr>
      </p:pic>
      <p:pic>
        <p:nvPicPr>
          <p:cNvPr id="6585" name="Google Shape;6585;p882"/>
          <p:cNvPicPr preferRelativeResize="0"/>
          <p:nvPr/>
        </p:nvPicPr>
        <p:blipFill>
          <a:blip r:embed="rId3">
            <a:alphaModFix/>
          </a:blip>
          <a:stretch>
            <a:fillRect/>
          </a:stretch>
        </p:blipFill>
        <p:spPr>
          <a:xfrm rot="-1262149">
            <a:off x="4634512" y="1730944"/>
            <a:ext cx="180176" cy="38812"/>
          </a:xfrm>
          <a:prstGeom prst="rect">
            <a:avLst/>
          </a:prstGeom>
          <a:noFill/>
          <a:ln>
            <a:noFill/>
          </a:ln>
        </p:spPr>
      </p:pic>
      <p:pic>
        <p:nvPicPr>
          <p:cNvPr id="6586" name="Google Shape;6586;p882"/>
          <p:cNvPicPr preferRelativeResize="0"/>
          <p:nvPr/>
        </p:nvPicPr>
        <p:blipFill>
          <a:blip r:embed="rId3">
            <a:alphaModFix/>
          </a:blip>
          <a:stretch>
            <a:fillRect/>
          </a:stretch>
        </p:blipFill>
        <p:spPr>
          <a:xfrm rot="-1262149">
            <a:off x="5822712" y="1730944"/>
            <a:ext cx="180176" cy="38812"/>
          </a:xfrm>
          <a:prstGeom prst="rect">
            <a:avLst/>
          </a:prstGeom>
          <a:noFill/>
          <a:ln>
            <a:noFill/>
          </a:ln>
        </p:spPr>
      </p:pic>
      <p:pic>
        <p:nvPicPr>
          <p:cNvPr id="6587" name="Google Shape;6587;p882"/>
          <p:cNvPicPr preferRelativeResize="0"/>
          <p:nvPr/>
        </p:nvPicPr>
        <p:blipFill>
          <a:blip r:embed="rId3">
            <a:alphaModFix/>
          </a:blip>
          <a:stretch>
            <a:fillRect/>
          </a:stretch>
        </p:blipFill>
        <p:spPr>
          <a:xfrm rot="-1262149">
            <a:off x="6999912" y="1730944"/>
            <a:ext cx="180176" cy="38812"/>
          </a:xfrm>
          <a:prstGeom prst="rect">
            <a:avLst/>
          </a:prstGeom>
          <a:noFill/>
          <a:ln>
            <a:noFill/>
          </a:ln>
        </p:spPr>
      </p:pic>
      <p:pic>
        <p:nvPicPr>
          <p:cNvPr id="6588" name="Google Shape;6588;p882"/>
          <p:cNvPicPr preferRelativeResize="0"/>
          <p:nvPr/>
        </p:nvPicPr>
        <p:blipFill>
          <a:blip r:embed="rId3">
            <a:alphaModFix/>
          </a:blip>
          <a:stretch>
            <a:fillRect/>
          </a:stretch>
        </p:blipFill>
        <p:spPr>
          <a:xfrm rot="-1262149">
            <a:off x="2269112" y="1771869"/>
            <a:ext cx="180176" cy="38812"/>
          </a:xfrm>
          <a:prstGeom prst="rect">
            <a:avLst/>
          </a:prstGeom>
          <a:noFill/>
          <a:ln>
            <a:noFill/>
          </a:ln>
        </p:spPr>
      </p:pic>
      <p:pic>
        <p:nvPicPr>
          <p:cNvPr id="6589" name="Google Shape;6589;p882"/>
          <p:cNvPicPr preferRelativeResize="0"/>
          <p:nvPr/>
        </p:nvPicPr>
        <p:blipFill>
          <a:blip r:embed="rId3">
            <a:alphaModFix/>
          </a:blip>
          <a:stretch>
            <a:fillRect/>
          </a:stretch>
        </p:blipFill>
        <p:spPr>
          <a:xfrm rot="-1262149">
            <a:off x="3461387" y="1784394"/>
            <a:ext cx="180176" cy="38812"/>
          </a:xfrm>
          <a:prstGeom prst="rect">
            <a:avLst/>
          </a:prstGeom>
          <a:noFill/>
          <a:ln>
            <a:noFill/>
          </a:ln>
        </p:spPr>
      </p:pic>
      <p:pic>
        <p:nvPicPr>
          <p:cNvPr id="6590" name="Google Shape;6590;p882"/>
          <p:cNvPicPr preferRelativeResize="0"/>
          <p:nvPr/>
        </p:nvPicPr>
        <p:blipFill>
          <a:blip r:embed="rId3">
            <a:alphaModFix/>
          </a:blip>
          <a:stretch>
            <a:fillRect/>
          </a:stretch>
        </p:blipFill>
        <p:spPr>
          <a:xfrm rot="-1262149">
            <a:off x="4645512" y="1730944"/>
            <a:ext cx="180176" cy="38812"/>
          </a:xfrm>
          <a:prstGeom prst="rect">
            <a:avLst/>
          </a:prstGeom>
          <a:noFill/>
          <a:ln>
            <a:noFill/>
          </a:ln>
        </p:spPr>
      </p:pic>
      <p:pic>
        <p:nvPicPr>
          <p:cNvPr id="6591" name="Google Shape;6591;p882"/>
          <p:cNvPicPr preferRelativeResize="0"/>
          <p:nvPr/>
        </p:nvPicPr>
        <p:blipFill>
          <a:blip r:embed="rId3">
            <a:alphaModFix/>
          </a:blip>
          <a:stretch>
            <a:fillRect/>
          </a:stretch>
        </p:blipFill>
        <p:spPr>
          <a:xfrm rot="-1262149">
            <a:off x="5844187" y="1725294"/>
            <a:ext cx="180176" cy="38812"/>
          </a:xfrm>
          <a:prstGeom prst="rect">
            <a:avLst/>
          </a:prstGeom>
          <a:noFill/>
          <a:ln>
            <a:noFill/>
          </a:ln>
        </p:spPr>
      </p:pic>
      <p:pic>
        <p:nvPicPr>
          <p:cNvPr id="6592" name="Google Shape;6592;p882"/>
          <p:cNvPicPr preferRelativeResize="0"/>
          <p:nvPr/>
        </p:nvPicPr>
        <p:blipFill>
          <a:blip r:embed="rId3">
            <a:alphaModFix/>
          </a:blip>
          <a:stretch>
            <a:fillRect/>
          </a:stretch>
        </p:blipFill>
        <p:spPr>
          <a:xfrm rot="-1262149">
            <a:off x="7034987" y="1725294"/>
            <a:ext cx="180176" cy="38812"/>
          </a:xfrm>
          <a:prstGeom prst="rect">
            <a:avLst/>
          </a:prstGeom>
          <a:noFill/>
          <a:ln>
            <a:noFill/>
          </a:ln>
        </p:spPr>
      </p:pic>
      <p:pic>
        <p:nvPicPr>
          <p:cNvPr id="6593" name="Google Shape;6593;p882"/>
          <p:cNvPicPr preferRelativeResize="0"/>
          <p:nvPr/>
        </p:nvPicPr>
        <p:blipFill>
          <a:blip r:embed="rId3">
            <a:alphaModFix/>
          </a:blip>
          <a:stretch>
            <a:fillRect/>
          </a:stretch>
        </p:blipFill>
        <p:spPr>
          <a:xfrm rot="-1262149">
            <a:off x="2420537" y="3699694"/>
            <a:ext cx="180176" cy="38812"/>
          </a:xfrm>
          <a:prstGeom prst="rect">
            <a:avLst/>
          </a:prstGeom>
          <a:noFill/>
          <a:ln>
            <a:noFill/>
          </a:ln>
        </p:spPr>
      </p:pic>
      <p:pic>
        <p:nvPicPr>
          <p:cNvPr id="6594" name="Google Shape;6594;p882"/>
          <p:cNvPicPr preferRelativeResize="0"/>
          <p:nvPr/>
        </p:nvPicPr>
        <p:blipFill>
          <a:blip r:embed="rId3">
            <a:alphaModFix/>
          </a:blip>
          <a:stretch>
            <a:fillRect/>
          </a:stretch>
        </p:blipFill>
        <p:spPr>
          <a:xfrm rot="-1262149">
            <a:off x="3617912" y="3847719"/>
            <a:ext cx="180176" cy="38812"/>
          </a:xfrm>
          <a:prstGeom prst="rect">
            <a:avLst/>
          </a:prstGeom>
          <a:noFill/>
          <a:ln>
            <a:noFill/>
          </a:ln>
        </p:spPr>
      </p:pic>
      <p:pic>
        <p:nvPicPr>
          <p:cNvPr id="6595" name="Google Shape;6595;p882"/>
          <p:cNvPicPr preferRelativeResize="0"/>
          <p:nvPr/>
        </p:nvPicPr>
        <p:blipFill>
          <a:blip r:embed="rId3">
            <a:alphaModFix/>
          </a:blip>
          <a:stretch>
            <a:fillRect/>
          </a:stretch>
        </p:blipFill>
        <p:spPr>
          <a:xfrm rot="-1262149">
            <a:off x="4648137" y="3823056"/>
            <a:ext cx="180176" cy="38812"/>
          </a:xfrm>
          <a:prstGeom prst="rect">
            <a:avLst/>
          </a:prstGeom>
          <a:noFill/>
          <a:ln>
            <a:noFill/>
          </a:ln>
        </p:spPr>
      </p:pic>
      <p:pic>
        <p:nvPicPr>
          <p:cNvPr id="6596" name="Google Shape;6596;p882"/>
          <p:cNvPicPr preferRelativeResize="0"/>
          <p:nvPr/>
        </p:nvPicPr>
        <p:blipFill>
          <a:blip r:embed="rId3">
            <a:alphaModFix/>
          </a:blip>
          <a:stretch>
            <a:fillRect/>
          </a:stretch>
        </p:blipFill>
        <p:spPr>
          <a:xfrm rot="-1262149">
            <a:off x="4816612" y="3737169"/>
            <a:ext cx="180176" cy="38812"/>
          </a:xfrm>
          <a:prstGeom prst="rect">
            <a:avLst/>
          </a:prstGeom>
          <a:noFill/>
          <a:ln>
            <a:noFill/>
          </a:ln>
        </p:spPr>
      </p:pic>
      <p:pic>
        <p:nvPicPr>
          <p:cNvPr id="6597" name="Google Shape;6597;p882"/>
          <p:cNvPicPr preferRelativeResize="0"/>
          <p:nvPr/>
        </p:nvPicPr>
        <p:blipFill>
          <a:blip r:embed="rId3">
            <a:alphaModFix/>
          </a:blip>
          <a:stretch>
            <a:fillRect/>
          </a:stretch>
        </p:blipFill>
        <p:spPr>
          <a:xfrm rot="-1262149">
            <a:off x="5844187" y="3646244"/>
            <a:ext cx="180176" cy="38812"/>
          </a:xfrm>
          <a:prstGeom prst="rect">
            <a:avLst/>
          </a:prstGeom>
          <a:noFill/>
          <a:ln>
            <a:noFill/>
          </a:ln>
        </p:spPr>
      </p:pic>
      <p:pic>
        <p:nvPicPr>
          <p:cNvPr id="6598" name="Google Shape;6598;p882"/>
          <p:cNvPicPr preferRelativeResize="0"/>
          <p:nvPr/>
        </p:nvPicPr>
        <p:blipFill>
          <a:blip r:embed="rId3">
            <a:alphaModFix/>
          </a:blip>
          <a:stretch>
            <a:fillRect/>
          </a:stretch>
        </p:blipFill>
        <p:spPr>
          <a:xfrm rot="-1262230">
            <a:off x="6012262" y="3821557"/>
            <a:ext cx="171876" cy="38811"/>
          </a:xfrm>
          <a:prstGeom prst="rect">
            <a:avLst/>
          </a:prstGeom>
          <a:noFill/>
          <a:ln>
            <a:noFill/>
          </a:ln>
        </p:spPr>
      </p:pic>
      <p:pic>
        <p:nvPicPr>
          <p:cNvPr id="6599" name="Google Shape;6599;p882"/>
          <p:cNvPicPr preferRelativeResize="0"/>
          <p:nvPr/>
        </p:nvPicPr>
        <p:blipFill>
          <a:blip r:embed="rId3">
            <a:alphaModFix/>
          </a:blip>
          <a:stretch>
            <a:fillRect/>
          </a:stretch>
        </p:blipFill>
        <p:spPr>
          <a:xfrm rot="-1262230">
            <a:off x="7049112" y="3483557"/>
            <a:ext cx="171876" cy="38811"/>
          </a:xfrm>
          <a:prstGeom prst="rect">
            <a:avLst/>
          </a:prstGeom>
          <a:noFill/>
          <a:ln>
            <a:noFill/>
          </a:ln>
        </p:spPr>
      </p:pic>
      <p:pic>
        <p:nvPicPr>
          <p:cNvPr id="6600" name="Google Shape;6600;p882"/>
          <p:cNvPicPr preferRelativeResize="0"/>
          <p:nvPr/>
        </p:nvPicPr>
        <p:blipFill>
          <a:blip r:embed="rId3">
            <a:alphaModFix/>
          </a:blip>
          <a:stretch>
            <a:fillRect/>
          </a:stretch>
        </p:blipFill>
        <p:spPr>
          <a:xfrm rot="-1262230">
            <a:off x="7206137" y="3588757"/>
            <a:ext cx="171876" cy="38811"/>
          </a:xfrm>
          <a:prstGeom prst="rect">
            <a:avLst/>
          </a:prstGeom>
          <a:noFill/>
          <a:ln>
            <a:noFill/>
          </a:ln>
        </p:spPr>
      </p:pic>
      <p:pic>
        <p:nvPicPr>
          <p:cNvPr id="6601" name="Google Shape;6601;p882" title="Chart"/>
          <p:cNvPicPr preferRelativeResize="0"/>
          <p:nvPr/>
        </p:nvPicPr>
        <p:blipFill>
          <a:blip r:embed="rId4">
            <a:alphaModFix/>
          </a:blip>
          <a:stretch>
            <a:fillRect/>
          </a:stretch>
        </p:blipFill>
        <p:spPr>
          <a:xfrm>
            <a:off x="1681850" y="1216350"/>
            <a:ext cx="6294025" cy="1869550"/>
          </a:xfrm>
          <a:prstGeom prst="rect">
            <a:avLst/>
          </a:prstGeom>
          <a:noFill/>
          <a:ln>
            <a:noFill/>
          </a:ln>
        </p:spPr>
      </p:pic>
      <p:pic>
        <p:nvPicPr>
          <p:cNvPr id="6602" name="Google Shape;6602;p882" title="Chart"/>
          <p:cNvPicPr preferRelativeResize="0"/>
          <p:nvPr/>
        </p:nvPicPr>
        <p:blipFill>
          <a:blip r:embed="rId5">
            <a:alphaModFix/>
          </a:blip>
          <a:stretch>
            <a:fillRect/>
          </a:stretch>
        </p:blipFill>
        <p:spPr>
          <a:xfrm>
            <a:off x="1681850" y="2983475"/>
            <a:ext cx="6294025" cy="1860700"/>
          </a:xfrm>
          <a:prstGeom prst="rect">
            <a:avLst/>
          </a:prstGeom>
          <a:noFill/>
          <a:ln>
            <a:noFill/>
          </a:ln>
        </p:spPr>
      </p:pic>
      <p:grpSp>
        <p:nvGrpSpPr>
          <p:cNvPr id="6603" name="Google Shape;6603;p882"/>
          <p:cNvGrpSpPr/>
          <p:nvPr/>
        </p:nvGrpSpPr>
        <p:grpSpPr>
          <a:xfrm>
            <a:off x="7590300" y="0"/>
            <a:ext cx="1553700" cy="1554900"/>
            <a:chOff x="7590300" y="0"/>
            <a:chExt cx="1553700" cy="1554900"/>
          </a:xfrm>
        </p:grpSpPr>
        <p:sp>
          <p:nvSpPr>
            <p:cNvPr id="6604" name="Google Shape;6604;p882"/>
            <p:cNvSpPr/>
            <p:nvPr/>
          </p:nvSpPr>
          <p:spPr>
            <a:xfrm flipH="1">
              <a:off x="7590300" y="0"/>
              <a:ext cx="1553700" cy="1554900"/>
            </a:xfrm>
            <a:prstGeom prst="diagStripe">
              <a:avLst>
                <a:gd fmla="val 65739" name="adj"/>
              </a:avLst>
            </a:prstGeom>
            <a:solidFill>
              <a:srgbClr val="1B5161"/>
            </a:solidFill>
            <a:ln cap="flat" cmpd="sng" w="9525">
              <a:solidFill>
                <a:srgbClr val="1B516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82"/>
            <p:cNvSpPr txBox="1"/>
            <p:nvPr/>
          </p:nvSpPr>
          <p:spPr>
            <a:xfrm rot="2700000">
              <a:off x="7949062" y="456745"/>
              <a:ext cx="1120057" cy="40220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Barlow"/>
                  <a:ea typeface="Barlow"/>
                  <a:cs typeface="Barlow"/>
                  <a:sym typeface="Barlow"/>
                </a:rPr>
                <a:t>Under NDA</a:t>
              </a:r>
              <a:endParaRPr b="1">
                <a:solidFill>
                  <a:srgbClr val="FFFFFF"/>
                </a:solidFill>
                <a:latin typeface="Barlow"/>
                <a:ea typeface="Barlow"/>
                <a:cs typeface="Barlow"/>
                <a:sym typeface="Barlow"/>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1" name="Shape 5831"/>
        <p:cNvGrpSpPr/>
        <p:nvPr/>
      </p:nvGrpSpPr>
      <p:grpSpPr>
        <a:xfrm>
          <a:off x="0" y="0"/>
          <a:ext cx="0" cy="0"/>
          <a:chOff x="0" y="0"/>
          <a:chExt cx="0" cy="0"/>
        </a:xfrm>
      </p:grpSpPr>
      <p:sp>
        <p:nvSpPr>
          <p:cNvPr id="5832" name="Google Shape;5832;p865"/>
          <p:cNvSpPr txBox="1"/>
          <p:nvPr>
            <p:ph type="title"/>
          </p:nvPr>
        </p:nvSpPr>
        <p:spPr>
          <a:xfrm>
            <a:off x="345734" y="273844"/>
            <a:ext cx="84447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Agenda</a:t>
            </a:r>
            <a:endParaRPr/>
          </a:p>
        </p:txBody>
      </p:sp>
      <p:sp>
        <p:nvSpPr>
          <p:cNvPr id="5833" name="Google Shape;5833;p865"/>
          <p:cNvSpPr txBox="1"/>
          <p:nvPr>
            <p:ph idx="1" type="body"/>
          </p:nvPr>
        </p:nvSpPr>
        <p:spPr>
          <a:xfrm>
            <a:off x="345728" y="1189444"/>
            <a:ext cx="7428300" cy="3443100"/>
          </a:xfrm>
          <a:prstGeom prst="rect">
            <a:avLst/>
          </a:prstGeom>
        </p:spPr>
        <p:txBody>
          <a:bodyPr anchorCtr="0" anchor="t" bIns="34275" lIns="0" spcFirstLastPara="1" rIns="0" wrap="square" tIns="34275">
            <a:noAutofit/>
          </a:bodyPr>
          <a:lstStyle/>
          <a:p>
            <a:pPr indent="-355600" lvl="0" marL="457200" rtl="0" algn="l">
              <a:lnSpc>
                <a:spcPct val="150000"/>
              </a:lnSpc>
              <a:spcBef>
                <a:spcPts val="800"/>
              </a:spcBef>
              <a:spcAft>
                <a:spcPts val="0"/>
              </a:spcAft>
              <a:buClr>
                <a:schemeClr val="accent1"/>
              </a:buClr>
              <a:buSzPts val="2000"/>
              <a:buFont typeface="Inter"/>
              <a:buChar char="●"/>
            </a:pPr>
            <a:r>
              <a:rPr lang="en" sz="2000">
                <a:solidFill>
                  <a:schemeClr val="accent1"/>
                </a:solidFill>
              </a:rPr>
              <a:t>Simplification and Cost savings</a:t>
            </a:r>
            <a:endParaRPr sz="2000">
              <a:solidFill>
                <a:schemeClr val="accent1"/>
              </a:solidFill>
            </a:endParaRPr>
          </a:p>
          <a:p>
            <a:pPr indent="-355600" lvl="0" marL="457200" rtl="0" algn="l">
              <a:lnSpc>
                <a:spcPct val="150000"/>
              </a:lnSpc>
              <a:spcBef>
                <a:spcPts val="0"/>
              </a:spcBef>
              <a:spcAft>
                <a:spcPts val="0"/>
              </a:spcAft>
              <a:buClr>
                <a:schemeClr val="accent1"/>
              </a:buClr>
              <a:buSzPts val="2000"/>
              <a:buFont typeface="Inter"/>
              <a:buChar char="●"/>
            </a:pPr>
            <a:r>
              <a:rPr lang="en" sz="2000">
                <a:solidFill>
                  <a:schemeClr val="accent1"/>
                </a:solidFill>
              </a:rPr>
              <a:t>New opportunities</a:t>
            </a:r>
            <a:endParaRPr sz="2000">
              <a:solidFill>
                <a:schemeClr val="accent1"/>
              </a:solidFill>
            </a:endParaRPr>
          </a:p>
          <a:p>
            <a:pPr indent="-355600" lvl="0" marL="457200" rtl="0" algn="l">
              <a:lnSpc>
                <a:spcPct val="150000"/>
              </a:lnSpc>
              <a:spcBef>
                <a:spcPts val="0"/>
              </a:spcBef>
              <a:spcAft>
                <a:spcPts val="0"/>
              </a:spcAft>
              <a:buClr>
                <a:schemeClr val="accent1"/>
              </a:buClr>
              <a:buSzPts val="2000"/>
              <a:buFont typeface="Inter"/>
              <a:buChar char="●"/>
            </a:pPr>
            <a:r>
              <a:rPr lang="en" sz="2000">
                <a:solidFill>
                  <a:schemeClr val="accent1"/>
                </a:solidFill>
              </a:rPr>
              <a:t>Roadmap</a:t>
            </a:r>
            <a:endParaRPr sz="2000">
              <a:solidFill>
                <a:schemeClr val="accent1"/>
              </a:solidFill>
            </a:endParaRPr>
          </a:p>
          <a:p>
            <a:pPr indent="0" lvl="0" marL="0" rtl="0" algn="l">
              <a:lnSpc>
                <a:spcPct val="115000"/>
              </a:lnSpc>
              <a:spcBef>
                <a:spcPts val="800"/>
              </a:spcBef>
              <a:spcAft>
                <a:spcPts val="0"/>
              </a:spcAft>
              <a:buNone/>
            </a:pPr>
            <a:r>
              <a:t/>
            </a:r>
            <a:endParaRPr sz="20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9" name="Shape 6609"/>
        <p:cNvGrpSpPr/>
        <p:nvPr/>
      </p:nvGrpSpPr>
      <p:grpSpPr>
        <a:xfrm>
          <a:off x="0" y="0"/>
          <a:ext cx="0" cy="0"/>
          <a:chOff x="0" y="0"/>
          <a:chExt cx="0" cy="0"/>
        </a:xfrm>
      </p:grpSpPr>
      <p:sp>
        <p:nvSpPr>
          <p:cNvPr id="6610" name="Google Shape;6610;p883"/>
          <p:cNvSpPr txBox="1"/>
          <p:nvPr>
            <p:ph type="title"/>
          </p:nvPr>
        </p:nvSpPr>
        <p:spPr>
          <a:xfrm>
            <a:off x="1257296" y="401719"/>
            <a:ext cx="6629400" cy="428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New opportunities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4" name="Shape 6614"/>
        <p:cNvGrpSpPr/>
        <p:nvPr/>
      </p:nvGrpSpPr>
      <p:grpSpPr>
        <a:xfrm>
          <a:off x="0" y="0"/>
          <a:ext cx="0" cy="0"/>
          <a:chOff x="0" y="0"/>
          <a:chExt cx="0" cy="0"/>
        </a:xfrm>
      </p:grpSpPr>
      <p:sp>
        <p:nvSpPr>
          <p:cNvPr id="6615" name="Google Shape;6615;p884"/>
          <p:cNvSpPr/>
          <p:nvPr/>
        </p:nvSpPr>
        <p:spPr>
          <a:xfrm rot="5400000">
            <a:off x="2655694" y="1017994"/>
            <a:ext cx="3832500" cy="61146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6616" name="Google Shape;6616;p884"/>
          <p:cNvGrpSpPr/>
          <p:nvPr/>
        </p:nvGrpSpPr>
        <p:grpSpPr>
          <a:xfrm>
            <a:off x="1588" y="4177624"/>
            <a:ext cx="9144001" cy="1771652"/>
            <a:chOff x="2117" y="5493965"/>
            <a:chExt cx="12192002" cy="2362203"/>
          </a:xfrm>
        </p:grpSpPr>
        <p:sp>
          <p:nvSpPr>
            <p:cNvPr id="6617" name="Google Shape;6617;p884"/>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18" name="Google Shape;6618;p884"/>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19" name="Google Shape;6619;p884"/>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20" name="Google Shape;6620;p884"/>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621" name="Google Shape;6621;p884"/>
          <p:cNvSpPr/>
          <p:nvPr/>
        </p:nvSpPr>
        <p:spPr>
          <a:xfrm>
            <a:off x="3421339" y="2178447"/>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22" name="Google Shape;6622;p884"/>
          <p:cNvSpPr/>
          <p:nvPr/>
        </p:nvSpPr>
        <p:spPr>
          <a:xfrm flipH="1">
            <a:off x="4888609" y="2195891"/>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23" name="Google Shape;6623;p884"/>
          <p:cNvSpPr/>
          <p:nvPr/>
        </p:nvSpPr>
        <p:spPr>
          <a:xfrm>
            <a:off x="1702761"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24" name="Google Shape;6624;p884"/>
          <p:cNvSpPr/>
          <p:nvPr/>
        </p:nvSpPr>
        <p:spPr>
          <a:xfrm flipH="1">
            <a:off x="6584840"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25" name="Google Shape;6625;p884"/>
          <p:cNvSpPr/>
          <p:nvPr/>
        </p:nvSpPr>
        <p:spPr>
          <a:xfrm>
            <a:off x="161687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26" name="Google Shape;6626;p884"/>
          <p:cNvSpPr/>
          <p:nvPr/>
        </p:nvSpPr>
        <p:spPr>
          <a:xfrm>
            <a:off x="3345369" y="2074493"/>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27" name="Google Shape;6627;p884"/>
          <p:cNvSpPr/>
          <p:nvPr/>
        </p:nvSpPr>
        <p:spPr>
          <a:xfrm flipH="1">
            <a:off x="4919880" y="2091937"/>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28" name="Google Shape;6628;p884"/>
          <p:cNvSpPr/>
          <p:nvPr/>
        </p:nvSpPr>
        <p:spPr>
          <a:xfrm flipH="1">
            <a:off x="662603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29" name="Google Shape;6629;p884"/>
          <p:cNvSpPr/>
          <p:nvPr/>
        </p:nvSpPr>
        <p:spPr>
          <a:xfrm>
            <a:off x="1528724"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30" name="Google Shape;6630;p884"/>
          <p:cNvSpPr/>
          <p:nvPr/>
        </p:nvSpPr>
        <p:spPr>
          <a:xfrm>
            <a:off x="3267142" y="1968763"/>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31" name="Google Shape;6631;p884"/>
          <p:cNvSpPr/>
          <p:nvPr/>
        </p:nvSpPr>
        <p:spPr>
          <a:xfrm flipH="1">
            <a:off x="4951007" y="1986207"/>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32" name="Google Shape;6632;p884"/>
          <p:cNvSpPr/>
          <p:nvPr/>
        </p:nvSpPr>
        <p:spPr>
          <a:xfrm flipH="1">
            <a:off x="6667078"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grpSp>
        <p:nvGrpSpPr>
          <p:cNvPr id="6633" name="Google Shape;6633;p884"/>
          <p:cNvGrpSpPr/>
          <p:nvPr/>
        </p:nvGrpSpPr>
        <p:grpSpPr>
          <a:xfrm>
            <a:off x="889200" y="970906"/>
            <a:ext cx="7365600" cy="474244"/>
            <a:chOff x="1185600" y="125575"/>
            <a:chExt cx="9820800" cy="632325"/>
          </a:xfrm>
        </p:grpSpPr>
        <p:sp>
          <p:nvSpPr>
            <p:cNvPr id="6634" name="Google Shape;6634;p884"/>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a:ea typeface="Inter"/>
                <a:cs typeface="Inter"/>
                <a:sym typeface="Inter"/>
              </a:endParaRPr>
            </a:p>
          </p:txBody>
        </p:sp>
        <p:sp>
          <p:nvSpPr>
            <p:cNvPr id="6635" name="Google Shape;6635;p884"/>
            <p:cNvSpPr txBox="1"/>
            <p:nvPr/>
          </p:nvSpPr>
          <p:spPr>
            <a:xfrm>
              <a:off x="32786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Disaster </a:t>
              </a:r>
              <a:r>
                <a:rPr lang="en" sz="900">
                  <a:solidFill>
                    <a:srgbClr val="FFFFFF"/>
                  </a:solidFill>
                  <a:latin typeface="DM Sans SemiBold"/>
                  <a:ea typeface="DM Sans SemiBold"/>
                  <a:cs typeface="DM Sans SemiBold"/>
                  <a:sym typeface="DM Sans SemiBold"/>
                </a:rPr>
                <a:t>r</a:t>
              </a:r>
              <a:r>
                <a:rPr i="0" lang="en" sz="900" u="none" cap="none" strike="noStrike">
                  <a:solidFill>
                    <a:srgbClr val="FFFFFF"/>
                  </a:solidFill>
                  <a:latin typeface="DM Sans SemiBold"/>
                  <a:ea typeface="DM Sans SemiBold"/>
                  <a:cs typeface="DM Sans SemiBold"/>
                  <a:sym typeface="DM Sans SemiBold"/>
                </a:rPr>
                <a:t>ecovery</a:t>
              </a:r>
              <a:endParaRPr sz="900">
                <a:latin typeface="DM Sans"/>
                <a:ea typeface="DM Sans"/>
                <a:cs typeface="DM Sans"/>
                <a:sym typeface="DM Sans"/>
              </a:endParaRPr>
            </a:p>
          </p:txBody>
        </p:sp>
        <p:sp>
          <p:nvSpPr>
            <p:cNvPr id="6636" name="Google Shape;6636;p884"/>
            <p:cNvSpPr txBox="1"/>
            <p:nvPr/>
          </p:nvSpPr>
          <p:spPr>
            <a:xfrm>
              <a:off x="51569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Cost</a:t>
              </a:r>
              <a:r>
                <a:rPr i="0" lang="en" sz="900" u="none" cap="none" strike="noStrike">
                  <a:solidFill>
                    <a:srgbClr val="FFFFFF"/>
                  </a:solidFill>
                  <a:latin typeface="DM Sans SemiBold"/>
                  <a:ea typeface="DM Sans SemiBold"/>
                  <a:cs typeface="DM Sans SemiBold"/>
                  <a:sym typeface="DM Sans SemiBold"/>
                </a:rPr>
                <a:t> </a:t>
              </a:r>
              <a:r>
                <a:rPr lang="en" sz="900">
                  <a:solidFill>
                    <a:srgbClr val="FFFFFF"/>
                  </a:solidFill>
                  <a:latin typeface="DM Sans SemiBold"/>
                  <a:ea typeface="DM Sans SemiBold"/>
                  <a:cs typeface="DM Sans SemiBold"/>
                  <a:sym typeface="DM Sans SemiBold"/>
                </a:rPr>
                <a:t>c</a:t>
              </a:r>
              <a:r>
                <a:rPr i="0" lang="en" sz="900" u="none" cap="none" strike="noStrike">
                  <a:solidFill>
                    <a:srgbClr val="FFFFFF"/>
                  </a:solidFill>
                  <a:latin typeface="DM Sans SemiBold"/>
                  <a:ea typeface="DM Sans SemiBold"/>
                  <a:cs typeface="DM Sans SemiBold"/>
                  <a:sym typeface="DM Sans SemiBold"/>
                </a:rPr>
                <a:t>ontrols</a:t>
              </a:r>
              <a:endParaRPr i="0" sz="900" u="none" cap="none" strike="noStrike">
                <a:solidFill>
                  <a:srgbClr val="FFFFFF"/>
                </a:solidFill>
                <a:latin typeface="DM Sans SemiBold"/>
                <a:ea typeface="DM Sans SemiBold"/>
                <a:cs typeface="DM Sans SemiBold"/>
                <a:sym typeface="DM Sans SemiBold"/>
              </a:endParaRPr>
            </a:p>
          </p:txBody>
        </p:sp>
        <p:sp>
          <p:nvSpPr>
            <p:cNvPr id="6637" name="Google Shape;6637;p884"/>
            <p:cNvSpPr txBox="1"/>
            <p:nvPr/>
          </p:nvSpPr>
          <p:spPr>
            <a:xfrm>
              <a:off x="7035270"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Enterprise </a:t>
              </a:r>
              <a:r>
                <a:rPr lang="en" sz="900">
                  <a:solidFill>
                    <a:srgbClr val="FFFFFF"/>
                  </a:solidFill>
                  <a:latin typeface="DM Sans SemiBold"/>
                  <a:ea typeface="DM Sans SemiBold"/>
                  <a:cs typeface="DM Sans SemiBold"/>
                  <a:sym typeface="DM Sans SemiBold"/>
                </a:rPr>
                <a:t>s</a:t>
              </a:r>
              <a:r>
                <a:rPr i="0" lang="en" sz="900" u="none" cap="none" strike="noStrike">
                  <a:solidFill>
                    <a:srgbClr val="FFFFFF"/>
                  </a:solidFill>
                  <a:latin typeface="DM Sans SemiBold"/>
                  <a:ea typeface="DM Sans SemiBold"/>
                  <a:cs typeface="DM Sans SemiBold"/>
                  <a:sym typeface="DM Sans SemiBold"/>
                </a:rPr>
                <a:t>ecurity</a:t>
              </a:r>
              <a:endParaRPr sz="900">
                <a:latin typeface="DM Sans"/>
                <a:ea typeface="DM Sans"/>
                <a:cs typeface="DM Sans"/>
                <a:sym typeface="DM Sans"/>
              </a:endParaRPr>
            </a:p>
          </p:txBody>
        </p:sp>
        <p:sp>
          <p:nvSpPr>
            <p:cNvPr id="6638" name="Google Shape;6638;p884"/>
            <p:cNvSpPr txBox="1"/>
            <p:nvPr/>
          </p:nvSpPr>
          <p:spPr>
            <a:xfrm>
              <a:off x="5023025" y="125575"/>
              <a:ext cx="2166300" cy="410400"/>
            </a:xfrm>
            <a:prstGeom prst="rect">
              <a:avLst/>
            </a:prstGeom>
            <a:solidFill>
              <a:srgbClr val="1B3039"/>
            </a:solidFill>
            <a:ln>
              <a:noFill/>
            </a:ln>
          </p:spPr>
          <p:txBody>
            <a:bodyPr anchorCtr="0" anchor="ctr" bIns="45700" lIns="91450" spcFirstLastPara="1" rIns="91450"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i="0" lang="en" sz="1400" u="none" cap="none" strike="noStrike">
                  <a:solidFill>
                    <a:srgbClr val="FFFFFF"/>
                  </a:solidFill>
                  <a:latin typeface="DM Sans SemiBold"/>
                  <a:ea typeface="DM Sans SemiBold"/>
                  <a:cs typeface="DM Sans SemiBold"/>
                  <a:sym typeface="DM Sans SemiBold"/>
                </a:rPr>
                <a:t>100% </a:t>
              </a:r>
              <a:r>
                <a:rPr lang="en" sz="1400">
                  <a:solidFill>
                    <a:srgbClr val="FFFFFF"/>
                  </a:solidFill>
                  <a:latin typeface="DM Sans SemiBold"/>
                  <a:ea typeface="DM Sans SemiBold"/>
                  <a:cs typeface="DM Sans SemiBold"/>
                  <a:sym typeface="DM Sans SemiBold"/>
                </a:rPr>
                <a:t>s</a:t>
              </a:r>
              <a:r>
                <a:rPr i="0" lang="en" sz="1400" u="none" cap="none" strike="noStrike">
                  <a:solidFill>
                    <a:srgbClr val="FFFFFF"/>
                  </a:solidFill>
                  <a:latin typeface="DM Sans SemiBold"/>
                  <a:ea typeface="DM Sans SemiBold"/>
                  <a:cs typeface="DM Sans SemiBold"/>
                  <a:sym typeface="DM Sans SemiBold"/>
                </a:rPr>
                <a:t>erverless</a:t>
              </a:r>
              <a:endParaRPr sz="1400">
                <a:latin typeface="DM Sans"/>
                <a:ea typeface="DM Sans"/>
                <a:cs typeface="DM Sans"/>
                <a:sym typeface="DM Sans"/>
              </a:endParaRPr>
            </a:p>
          </p:txBody>
        </p:sp>
      </p:grpSp>
      <p:grpSp>
        <p:nvGrpSpPr>
          <p:cNvPr id="6639" name="Google Shape;6639;p884"/>
          <p:cNvGrpSpPr/>
          <p:nvPr/>
        </p:nvGrpSpPr>
        <p:grpSpPr>
          <a:xfrm>
            <a:off x="1315969" y="3995825"/>
            <a:ext cx="6511950" cy="809238"/>
            <a:chOff x="1754625" y="5134041"/>
            <a:chExt cx="8682600" cy="1078984"/>
          </a:xfrm>
        </p:grpSpPr>
        <p:sp>
          <p:nvSpPr>
            <p:cNvPr id="6640" name="Google Shape;6640;p884"/>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6641" name="Google Shape;6641;p884"/>
            <p:cNvGrpSpPr/>
            <p:nvPr/>
          </p:nvGrpSpPr>
          <p:grpSpPr>
            <a:xfrm>
              <a:off x="2726534" y="5581303"/>
              <a:ext cx="6891331" cy="502920"/>
              <a:chOff x="2724013" y="4646425"/>
              <a:chExt cx="6891331" cy="502920"/>
            </a:xfrm>
          </p:grpSpPr>
          <p:pic>
            <p:nvPicPr>
              <p:cNvPr id="6642" name="Google Shape;6642;p884"/>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6643" name="Google Shape;6643;p884"/>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6644" name="Google Shape;6644;p884"/>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6645" name="Google Shape;6645;p884"/>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6646" name="Google Shape;6646;p884"/>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grpSp>
      <p:grpSp>
        <p:nvGrpSpPr>
          <p:cNvPr id="6647" name="Google Shape;6647;p884"/>
          <p:cNvGrpSpPr/>
          <p:nvPr/>
        </p:nvGrpSpPr>
        <p:grpSpPr>
          <a:xfrm>
            <a:off x="1315969" y="3310025"/>
            <a:ext cx="6511950" cy="809238"/>
            <a:chOff x="1754625" y="4219641"/>
            <a:chExt cx="8682600" cy="1078984"/>
          </a:xfrm>
        </p:grpSpPr>
        <p:sp>
          <p:nvSpPr>
            <p:cNvPr id="6648" name="Google Shape;6648;p884"/>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sp>
          <p:nvSpPr>
            <p:cNvPr id="6649" name="Google Shape;6649;p884"/>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6650" name="Google Shape;6650;p884"/>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pic>
          <p:nvPicPr>
            <p:cNvPr id="6651" name="Google Shape;6651;p884"/>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6652" name="Google Shape;6652;p884"/>
          <p:cNvSpPr/>
          <p:nvPr/>
        </p:nvSpPr>
        <p:spPr>
          <a:xfrm>
            <a:off x="1438105"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53" name="Google Shape;6653;p884"/>
          <p:cNvSpPr/>
          <p:nvPr/>
        </p:nvSpPr>
        <p:spPr>
          <a:xfrm>
            <a:off x="3186443" y="1860903"/>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54" name="Google Shape;6654;p884"/>
          <p:cNvSpPr/>
          <p:nvPr/>
        </p:nvSpPr>
        <p:spPr>
          <a:xfrm flipH="1">
            <a:off x="4982206" y="1878347"/>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55" name="Google Shape;6655;p884"/>
          <p:cNvSpPr/>
          <p:nvPr/>
        </p:nvSpPr>
        <p:spPr>
          <a:xfrm flipH="1">
            <a:off x="6708197"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56" name="Google Shape;6656;p884"/>
          <p:cNvSpPr/>
          <p:nvPr/>
        </p:nvSpPr>
        <p:spPr>
          <a:xfrm>
            <a:off x="1344824"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57" name="Google Shape;6657;p884"/>
          <p:cNvSpPr/>
          <p:nvPr/>
        </p:nvSpPr>
        <p:spPr>
          <a:xfrm>
            <a:off x="3103082" y="1750557"/>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58" name="Google Shape;6658;p884"/>
          <p:cNvSpPr/>
          <p:nvPr/>
        </p:nvSpPr>
        <p:spPr>
          <a:xfrm flipH="1">
            <a:off x="5013367" y="1768001"/>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59" name="Google Shape;6659;p884"/>
          <p:cNvSpPr/>
          <p:nvPr/>
        </p:nvSpPr>
        <p:spPr>
          <a:xfrm flipH="1">
            <a:off x="6749278"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60" name="Google Shape;6660;p884"/>
          <p:cNvSpPr/>
          <p:nvPr/>
        </p:nvSpPr>
        <p:spPr>
          <a:xfrm>
            <a:off x="1248786"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61" name="Google Shape;6661;p884"/>
          <p:cNvSpPr/>
          <p:nvPr/>
        </p:nvSpPr>
        <p:spPr>
          <a:xfrm>
            <a:off x="3016964" y="1637726"/>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62" name="Google Shape;6662;p884"/>
          <p:cNvSpPr/>
          <p:nvPr/>
        </p:nvSpPr>
        <p:spPr>
          <a:xfrm flipH="1">
            <a:off x="5044584" y="1655170"/>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63" name="Google Shape;6663;p884"/>
          <p:cNvSpPr/>
          <p:nvPr/>
        </p:nvSpPr>
        <p:spPr>
          <a:xfrm flipH="1">
            <a:off x="6790415"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664" name="Google Shape;6664;p884"/>
          <p:cNvSpPr/>
          <p:nvPr/>
        </p:nvSpPr>
        <p:spPr>
          <a:xfrm>
            <a:off x="2660447" y="3050428"/>
            <a:ext cx="3816000" cy="488700"/>
          </a:xfrm>
          <a:prstGeom prst="roundRect">
            <a:avLst>
              <a:gd fmla="val 50000" name="adj"/>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700">
                <a:solidFill>
                  <a:srgbClr val="FFFFFF"/>
                </a:solidFill>
                <a:latin typeface="DM Sans Black"/>
                <a:ea typeface="DM Sans Black"/>
                <a:cs typeface="DM Sans Black"/>
                <a:sym typeface="DM Sans Black"/>
              </a:rPr>
              <a:t>Lakehouse</a:t>
            </a:r>
            <a:endParaRPr sz="2700">
              <a:solidFill>
                <a:srgbClr val="FFFFFF"/>
              </a:solidFill>
              <a:latin typeface="DM Sans Black"/>
              <a:ea typeface="DM Sans Black"/>
              <a:cs typeface="DM Sans Black"/>
              <a:sym typeface="DM Sans Black"/>
            </a:endParaRPr>
          </a:p>
        </p:txBody>
      </p:sp>
      <p:sp>
        <p:nvSpPr>
          <p:cNvPr id="6665" name="Google Shape;6665;p884"/>
          <p:cNvSpPr/>
          <p:nvPr/>
        </p:nvSpPr>
        <p:spPr>
          <a:xfrm flipH="1">
            <a:off x="6831469" y="1907431"/>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AI/BI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Business intelligence</a:t>
            </a:r>
            <a:endParaRPr sz="1100">
              <a:solidFill>
                <a:srgbClr val="FFFFFF"/>
              </a:solidFill>
              <a:latin typeface="DM Sans Medium"/>
              <a:ea typeface="DM Sans Medium"/>
              <a:cs typeface="DM Sans Medium"/>
              <a:sym typeface="DM Sans Medium"/>
            </a:endParaRPr>
          </a:p>
        </p:txBody>
      </p:sp>
      <p:grpSp>
        <p:nvGrpSpPr>
          <p:cNvPr id="6666" name="Google Shape;6666;p884"/>
          <p:cNvGrpSpPr/>
          <p:nvPr/>
        </p:nvGrpSpPr>
        <p:grpSpPr>
          <a:xfrm>
            <a:off x="2927943" y="1500742"/>
            <a:ext cx="1155600" cy="1006425"/>
            <a:chOff x="3370525" y="1273865"/>
            <a:chExt cx="1540800" cy="1341900"/>
          </a:xfrm>
        </p:grpSpPr>
        <p:sp>
          <p:nvSpPr>
            <p:cNvPr id="6667" name="Google Shape;6667;p884"/>
            <p:cNvSpPr/>
            <p:nvPr/>
          </p:nvSpPr>
          <p:spPr>
            <a:xfrm>
              <a:off x="3370525" y="1273865"/>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Databricks SQL</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Data warehousing</a:t>
              </a:r>
              <a:endParaRPr sz="11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6668" name="Google Shape;6668;p884"/>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6669" name="Google Shape;6669;p884"/>
          <p:cNvSpPr/>
          <p:nvPr/>
        </p:nvSpPr>
        <p:spPr>
          <a:xfrm flipH="1">
            <a:off x="5075716" y="1518186"/>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Workflows/DLT</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Ingest, ETL, streaming</a:t>
            </a:r>
            <a:endParaRPr sz="1100">
              <a:solidFill>
                <a:srgbClr val="FFFFFF"/>
              </a:solidFill>
              <a:latin typeface="DM Sans Medium"/>
              <a:ea typeface="DM Sans Medium"/>
              <a:cs typeface="DM Sans Medium"/>
              <a:sym typeface="DM Sans Medium"/>
            </a:endParaRPr>
          </a:p>
        </p:txBody>
      </p:sp>
      <p:pic>
        <p:nvPicPr>
          <p:cNvPr id="6670" name="Google Shape;6670;p884"/>
          <p:cNvPicPr preferRelativeResize="0"/>
          <p:nvPr/>
        </p:nvPicPr>
        <p:blipFill rotWithShape="1">
          <a:blip r:embed="rId8">
            <a:alphaModFix/>
          </a:blip>
          <a:srcRect b="0" l="0" r="0" t="0"/>
          <a:stretch/>
        </p:blipFill>
        <p:spPr>
          <a:xfrm>
            <a:off x="7129918" y="2331380"/>
            <a:ext cx="559338" cy="559509"/>
          </a:xfrm>
          <a:prstGeom prst="rect">
            <a:avLst/>
          </a:prstGeom>
          <a:noFill/>
          <a:ln>
            <a:noFill/>
          </a:ln>
        </p:spPr>
      </p:pic>
      <p:grpSp>
        <p:nvGrpSpPr>
          <p:cNvPr id="6671" name="Google Shape;6671;p884"/>
          <p:cNvGrpSpPr/>
          <p:nvPr/>
        </p:nvGrpSpPr>
        <p:grpSpPr>
          <a:xfrm>
            <a:off x="1149844" y="1907431"/>
            <a:ext cx="1155600" cy="1009781"/>
            <a:chOff x="1380725" y="1816117"/>
            <a:chExt cx="1540800" cy="1346375"/>
          </a:xfrm>
        </p:grpSpPr>
        <p:sp>
          <p:nvSpPr>
            <p:cNvPr id="6672" name="Google Shape;6672;p884"/>
            <p:cNvSpPr/>
            <p:nvPr/>
          </p:nvSpPr>
          <p:spPr>
            <a:xfrm>
              <a:off x="1380725" y="1816117"/>
              <a:ext cx="1540800" cy="1341900"/>
            </a:xfrm>
            <a:prstGeom prst="roundRect">
              <a:avLst>
                <a:gd fmla="val 16667" name="adj"/>
              </a:avLst>
            </a:prstGeom>
            <a:solidFill>
              <a:schemeClr val="accent2"/>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Mosaic AI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Artificial intelligence</a:t>
              </a:r>
              <a:endParaRPr sz="11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6673" name="Google Shape;6673;p884"/>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6674" name="Google Shape;6674;p884"/>
          <p:cNvPicPr preferRelativeResize="0"/>
          <p:nvPr/>
        </p:nvPicPr>
        <p:blipFill rotWithShape="1">
          <a:blip r:embed="rId10">
            <a:alphaModFix/>
          </a:blip>
          <a:srcRect b="0" l="0" r="0" t="0"/>
          <a:stretch/>
        </p:blipFill>
        <p:spPr>
          <a:xfrm>
            <a:off x="5386599" y="1943050"/>
            <a:ext cx="557505" cy="557630"/>
          </a:xfrm>
          <a:prstGeom prst="rect">
            <a:avLst/>
          </a:prstGeom>
          <a:noFill/>
          <a:ln>
            <a:noFill/>
          </a:ln>
        </p:spPr>
      </p:pic>
      <p:sp>
        <p:nvSpPr>
          <p:cNvPr id="6675" name="Google Shape;6675;p884"/>
          <p:cNvSpPr txBox="1"/>
          <p:nvPr>
            <p:ph type="title"/>
          </p:nvPr>
        </p:nvSpPr>
        <p:spPr>
          <a:xfrm>
            <a:off x="548639" y="404622"/>
            <a:ext cx="8044500" cy="43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79" name="Shape 6679"/>
        <p:cNvGrpSpPr/>
        <p:nvPr/>
      </p:nvGrpSpPr>
      <p:grpSpPr>
        <a:xfrm>
          <a:off x="0" y="0"/>
          <a:ext cx="0" cy="0"/>
          <a:chOff x="0" y="0"/>
          <a:chExt cx="0" cy="0"/>
        </a:xfrm>
      </p:grpSpPr>
      <p:grpSp>
        <p:nvGrpSpPr>
          <p:cNvPr id="6680" name="Google Shape;6680;p885"/>
          <p:cNvGrpSpPr/>
          <p:nvPr/>
        </p:nvGrpSpPr>
        <p:grpSpPr>
          <a:xfrm>
            <a:off x="3098817" y="564606"/>
            <a:ext cx="2830288" cy="448013"/>
            <a:chOff x="416046" y="750969"/>
            <a:chExt cx="1011974" cy="160188"/>
          </a:xfrm>
        </p:grpSpPr>
        <p:sp>
          <p:nvSpPr>
            <p:cNvPr id="6681" name="Google Shape;6681;p885"/>
            <p:cNvSpPr/>
            <p:nvPr/>
          </p:nvSpPr>
          <p:spPr>
            <a:xfrm>
              <a:off x="607736" y="759951"/>
              <a:ext cx="820284" cy="129348"/>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682" name="Google Shape;6682;p885"/>
            <p:cNvSpPr/>
            <p:nvPr/>
          </p:nvSpPr>
          <p:spPr>
            <a:xfrm>
              <a:off x="416046" y="750969"/>
              <a:ext cx="147797" cy="160188"/>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6683" name="Google Shape;6683;p885"/>
          <p:cNvSpPr txBox="1"/>
          <p:nvPr/>
        </p:nvSpPr>
        <p:spPr>
          <a:xfrm>
            <a:off x="1278897" y="1100730"/>
            <a:ext cx="6586200" cy="523200"/>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None/>
            </a:pPr>
            <a:r>
              <a:rPr b="1" i="0" lang="en" sz="2800" u="none" cap="none" strike="noStrike">
                <a:solidFill>
                  <a:schemeClr val="lt1"/>
                </a:solidFill>
                <a:latin typeface="DM Sans"/>
                <a:ea typeface="DM Sans"/>
                <a:cs typeface="DM Sans"/>
                <a:sym typeface="DM Sans"/>
              </a:rPr>
              <a:t>Data Intelligence Platform</a:t>
            </a:r>
            <a:endParaRPr b="1" sz="1400">
              <a:solidFill>
                <a:schemeClr val="lt1"/>
              </a:solidFill>
              <a:latin typeface="DM Sans"/>
              <a:ea typeface="DM Sans"/>
              <a:cs typeface="DM Sans"/>
              <a:sym typeface="DM Sans"/>
            </a:endParaRPr>
          </a:p>
        </p:txBody>
      </p:sp>
      <p:grpSp>
        <p:nvGrpSpPr>
          <p:cNvPr id="6684" name="Google Shape;6684;p885"/>
          <p:cNvGrpSpPr/>
          <p:nvPr/>
        </p:nvGrpSpPr>
        <p:grpSpPr>
          <a:xfrm>
            <a:off x="1665413" y="2028638"/>
            <a:ext cx="5813100" cy="2380725"/>
            <a:chOff x="2334500" y="3088425"/>
            <a:chExt cx="7750800" cy="3174300"/>
          </a:xfrm>
        </p:grpSpPr>
        <p:sp>
          <p:nvSpPr>
            <p:cNvPr id="6685" name="Google Shape;6685;p885"/>
            <p:cNvSpPr/>
            <p:nvPr/>
          </p:nvSpPr>
          <p:spPr>
            <a:xfrm>
              <a:off x="2334500" y="3088425"/>
              <a:ext cx="3875400" cy="3174300"/>
            </a:xfrm>
            <a:prstGeom prst="rect">
              <a:avLst/>
            </a:prstGeom>
            <a:solidFill>
              <a:srgbClr val="1B3039"/>
            </a:solidFill>
            <a:ln cap="flat" cmpd="sng" w="381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3300">
                <a:solidFill>
                  <a:schemeClr val="lt1"/>
                </a:solidFill>
                <a:latin typeface="DM Sans Black"/>
                <a:ea typeface="DM Sans Black"/>
                <a:cs typeface="DM Sans Black"/>
                <a:sym typeface="DM Sans Black"/>
              </a:endParaRPr>
            </a:p>
          </p:txBody>
        </p:sp>
        <p:sp>
          <p:nvSpPr>
            <p:cNvPr id="6686" name="Google Shape;6686;p885"/>
            <p:cNvSpPr/>
            <p:nvPr/>
          </p:nvSpPr>
          <p:spPr>
            <a:xfrm>
              <a:off x="6209900" y="3088425"/>
              <a:ext cx="3875400" cy="3174300"/>
            </a:xfrm>
            <a:prstGeom prst="rect">
              <a:avLst/>
            </a:prstGeom>
            <a:solidFill>
              <a:srgbClr val="1B3039"/>
            </a:solidFill>
            <a:ln cap="flat" cmpd="sng" w="381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3600">
                <a:solidFill>
                  <a:schemeClr val="lt1"/>
                </a:solidFill>
                <a:latin typeface="DM Sans Black"/>
                <a:ea typeface="DM Sans Black"/>
                <a:cs typeface="DM Sans Black"/>
                <a:sym typeface="DM Sans Black"/>
              </a:endParaRPr>
            </a:p>
          </p:txBody>
        </p:sp>
        <p:sp>
          <p:nvSpPr>
            <p:cNvPr id="6687" name="Google Shape;6687;p885"/>
            <p:cNvSpPr/>
            <p:nvPr/>
          </p:nvSpPr>
          <p:spPr>
            <a:xfrm>
              <a:off x="5511013" y="3974187"/>
              <a:ext cx="1402800" cy="1402800"/>
            </a:xfrm>
            <a:prstGeom prst="mathPlus">
              <a:avLst>
                <a:gd fmla="val 23520" name="adj1"/>
              </a:avLst>
            </a:prstGeom>
            <a:solidFill>
              <a:srgbClr val="1B3039"/>
            </a:solidFill>
            <a:ln cap="flat" cmpd="sng" w="381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6688" name="Google Shape;6688;p885"/>
            <p:cNvSpPr txBox="1"/>
            <p:nvPr/>
          </p:nvSpPr>
          <p:spPr>
            <a:xfrm>
              <a:off x="2762650" y="3690525"/>
              <a:ext cx="2889900" cy="1888200"/>
            </a:xfrm>
            <a:prstGeom prst="rect">
              <a:avLst/>
            </a:prstGeom>
            <a:solidFill>
              <a:srgbClr val="1B3039"/>
            </a:solidFill>
            <a:ln>
              <a:noFill/>
            </a:ln>
          </p:spPr>
          <p:txBody>
            <a:bodyPr anchorCtr="0" anchor="t" bIns="68575" lIns="0" spcFirstLastPara="1" rIns="0" wrap="square" tIns="68575">
              <a:spAutoFit/>
            </a:bodyPr>
            <a:lstStyle/>
            <a:p>
              <a:pPr indent="0" lvl="0" marL="0" rtl="0" algn="ctr">
                <a:spcBef>
                  <a:spcPts val="0"/>
                </a:spcBef>
                <a:spcAft>
                  <a:spcPts val="0"/>
                </a:spcAft>
                <a:buNone/>
              </a:pPr>
              <a:r>
                <a:rPr lang="en" sz="3100">
                  <a:solidFill>
                    <a:schemeClr val="lt1"/>
                  </a:solidFill>
                  <a:latin typeface="DM Sans Black"/>
                  <a:ea typeface="DM Sans Black"/>
                  <a:cs typeface="DM Sans Black"/>
                  <a:sym typeface="DM Sans Black"/>
                </a:rPr>
                <a:t>Lakehouse</a:t>
              </a:r>
              <a:endParaRPr sz="3100">
                <a:solidFill>
                  <a:schemeClr val="lt1"/>
                </a:solidFill>
                <a:latin typeface="DM Sans Black"/>
                <a:ea typeface="DM Sans Black"/>
                <a:cs typeface="DM Sans Black"/>
                <a:sym typeface="DM Sans Black"/>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en" sz="1700">
                  <a:solidFill>
                    <a:schemeClr val="lt1"/>
                  </a:solidFill>
                  <a:latin typeface="DM Sans"/>
                  <a:ea typeface="DM Sans"/>
                  <a:cs typeface="DM Sans"/>
                  <a:sym typeface="DM Sans"/>
                </a:rPr>
                <a:t>Unified data and governance</a:t>
              </a:r>
              <a:endParaRPr sz="1700">
                <a:solidFill>
                  <a:schemeClr val="lt1"/>
                </a:solidFill>
                <a:latin typeface="DM Sans"/>
                <a:ea typeface="DM Sans"/>
                <a:cs typeface="DM Sans"/>
                <a:sym typeface="DM Sans"/>
              </a:endParaRPr>
            </a:p>
          </p:txBody>
        </p:sp>
        <p:sp>
          <p:nvSpPr>
            <p:cNvPr id="6689" name="Google Shape;6689;p885"/>
            <p:cNvSpPr txBox="1"/>
            <p:nvPr/>
          </p:nvSpPr>
          <p:spPr>
            <a:xfrm>
              <a:off x="6881300" y="3690525"/>
              <a:ext cx="2889900" cy="1888200"/>
            </a:xfrm>
            <a:prstGeom prst="rect">
              <a:avLst/>
            </a:prstGeom>
            <a:solidFill>
              <a:srgbClr val="1B3039"/>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3100">
                  <a:solidFill>
                    <a:schemeClr val="lt1"/>
                  </a:solidFill>
                  <a:latin typeface="DM Sans Black"/>
                  <a:ea typeface="DM Sans Black"/>
                  <a:cs typeface="DM Sans Black"/>
                  <a:sym typeface="DM Sans Black"/>
                </a:rPr>
                <a:t>AI</a:t>
              </a:r>
              <a:endParaRPr sz="3100">
                <a:solidFill>
                  <a:schemeClr val="lt1"/>
                </a:solidFill>
                <a:latin typeface="DM Sans Black"/>
                <a:ea typeface="DM Sans Black"/>
                <a:cs typeface="DM Sans Black"/>
                <a:sym typeface="DM Sans Black"/>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en" sz="1700">
                  <a:solidFill>
                    <a:schemeClr val="lt1"/>
                  </a:solidFill>
                  <a:latin typeface="DM Sans"/>
                  <a:ea typeface="DM Sans"/>
                  <a:cs typeface="DM Sans"/>
                  <a:sym typeface="DM Sans"/>
                </a:rPr>
                <a:t>AI tuned to your business</a:t>
              </a:r>
              <a:endParaRPr sz="1700">
                <a:solidFill>
                  <a:schemeClr val="lt1"/>
                </a:solidFill>
                <a:latin typeface="DM Sans"/>
                <a:ea typeface="DM Sans"/>
                <a:cs typeface="DM Sans"/>
                <a:sym typeface="DM Sans"/>
              </a:endParaRPr>
            </a:p>
          </p:txBody>
        </p:sp>
      </p:grpSp>
      <p:sp>
        <p:nvSpPr>
          <p:cNvPr id="6690" name="Google Shape;6690;p885"/>
          <p:cNvSpPr txBox="1"/>
          <p:nvPr/>
        </p:nvSpPr>
        <p:spPr>
          <a:xfrm>
            <a:off x="5000325" y="2480213"/>
            <a:ext cx="2167500" cy="1416000"/>
          </a:xfrm>
          <a:prstGeom prst="rect">
            <a:avLst/>
          </a:prstGeom>
          <a:solidFill>
            <a:srgbClr val="1B3039"/>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3100">
                <a:solidFill>
                  <a:schemeClr val="lt1"/>
                </a:solidFill>
                <a:latin typeface="DM Sans Black"/>
                <a:ea typeface="DM Sans Black"/>
                <a:cs typeface="DM Sans Black"/>
                <a:sym typeface="DM Sans Black"/>
              </a:rPr>
              <a:t>AI</a:t>
            </a:r>
            <a:endParaRPr sz="3100">
              <a:solidFill>
                <a:schemeClr val="lt1"/>
              </a:solidFill>
              <a:latin typeface="DM Sans Black"/>
              <a:ea typeface="DM Sans Black"/>
              <a:cs typeface="DM Sans Black"/>
              <a:sym typeface="DM Sans Black"/>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en" sz="1700">
                <a:solidFill>
                  <a:schemeClr val="lt1"/>
                </a:solidFill>
                <a:latin typeface="DM Sans"/>
                <a:ea typeface="DM Sans"/>
                <a:cs typeface="DM Sans"/>
                <a:sym typeface="DM Sans"/>
              </a:rPr>
              <a:t>AI tuned to your business</a:t>
            </a:r>
            <a:endParaRPr sz="1700">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4" name="Shape 6694"/>
        <p:cNvGrpSpPr/>
        <p:nvPr/>
      </p:nvGrpSpPr>
      <p:grpSpPr>
        <a:xfrm>
          <a:off x="0" y="0"/>
          <a:ext cx="0" cy="0"/>
          <a:chOff x="0" y="0"/>
          <a:chExt cx="0" cy="0"/>
        </a:xfrm>
      </p:grpSpPr>
      <p:sp>
        <p:nvSpPr>
          <p:cNvPr id="6695" name="Google Shape;6695;p886"/>
          <p:cNvSpPr/>
          <p:nvPr/>
        </p:nvSpPr>
        <p:spPr>
          <a:xfrm>
            <a:off x="562078" y="1292344"/>
            <a:ext cx="7996500" cy="2653200"/>
          </a:xfrm>
          <a:prstGeom prst="rect">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6696" name="Google Shape;6696;p886"/>
          <p:cNvSpPr txBox="1"/>
          <p:nvPr>
            <p:ph idx="12" type="sldNum"/>
          </p:nvPr>
        </p:nvSpPr>
        <p:spPr>
          <a:xfrm>
            <a:off x="8325420" y="411202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697" name="Google Shape;6697;p886"/>
          <p:cNvSpPr txBox="1"/>
          <p:nvPr>
            <p:ph type="title"/>
          </p:nvPr>
        </p:nvSpPr>
        <p:spPr>
          <a:xfrm>
            <a:off x="562078" y="401700"/>
            <a:ext cx="7996500" cy="71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rgbClr val="FF3621"/>
                </a:solidFill>
              </a:rPr>
              <a:t>Data intelligence</a:t>
            </a:r>
            <a:r>
              <a:rPr lang="en" sz="2200"/>
              <a:t> gives AI the unique context of your business</a:t>
            </a:r>
            <a:endParaRPr sz="2200"/>
          </a:p>
        </p:txBody>
      </p:sp>
      <p:sp>
        <p:nvSpPr>
          <p:cNvPr id="6698" name="Google Shape;6698;p886"/>
          <p:cNvSpPr txBox="1"/>
          <p:nvPr>
            <p:ph idx="1" type="body"/>
          </p:nvPr>
        </p:nvSpPr>
        <p:spPr>
          <a:xfrm>
            <a:off x="888185" y="4076569"/>
            <a:ext cx="3134700" cy="543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1400"/>
              <a:t>Data intelligence engine uses AI to learn the signals in your data platform</a:t>
            </a:r>
            <a:endParaRPr sz="1400"/>
          </a:p>
        </p:txBody>
      </p:sp>
      <p:sp>
        <p:nvSpPr>
          <p:cNvPr id="6699" name="Google Shape;6699;p886"/>
          <p:cNvSpPr txBox="1"/>
          <p:nvPr/>
        </p:nvSpPr>
        <p:spPr>
          <a:xfrm>
            <a:off x="1729016" y="1938294"/>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lang="en" sz="900">
                <a:solidFill>
                  <a:srgbClr val="10121E"/>
                </a:solidFill>
                <a:latin typeface="Barlow"/>
                <a:ea typeface="Barlow"/>
                <a:cs typeface="Barlow"/>
                <a:sym typeface="Barlow"/>
              </a:rPr>
              <a:t>Recents</a:t>
            </a:r>
            <a:endParaRPr i="0" sz="900" u="none" cap="none" strike="noStrike">
              <a:solidFill>
                <a:srgbClr val="10121E"/>
              </a:solidFill>
              <a:latin typeface="Barlow"/>
              <a:ea typeface="Barlow"/>
              <a:cs typeface="Barlow"/>
              <a:sym typeface="Barlow"/>
            </a:endParaRPr>
          </a:p>
        </p:txBody>
      </p:sp>
      <p:sp>
        <p:nvSpPr>
          <p:cNvPr id="6700" name="Google Shape;6700;p886"/>
          <p:cNvSpPr txBox="1"/>
          <p:nvPr/>
        </p:nvSpPr>
        <p:spPr>
          <a:xfrm>
            <a:off x="888784" y="1938294"/>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lang="en" sz="900">
                <a:solidFill>
                  <a:srgbClr val="10121E"/>
                </a:solidFill>
                <a:latin typeface="Barlow"/>
                <a:ea typeface="Barlow"/>
                <a:cs typeface="Barlow"/>
                <a:sym typeface="Barlow"/>
              </a:rPr>
              <a:t>Data</a:t>
            </a:r>
            <a:r>
              <a:rPr i="0" lang="en" sz="900" u="none" cap="none" strike="noStrike">
                <a:solidFill>
                  <a:srgbClr val="10121E"/>
                </a:solidFill>
                <a:latin typeface="Barlow"/>
                <a:ea typeface="Barlow"/>
                <a:cs typeface="Barlow"/>
                <a:sym typeface="Barlow"/>
              </a:rPr>
              <a:t> Catalog</a:t>
            </a:r>
            <a:endParaRPr i="0" sz="900" u="none" cap="none" strike="noStrike">
              <a:solidFill>
                <a:srgbClr val="10121E"/>
              </a:solidFill>
              <a:latin typeface="Barlow"/>
              <a:ea typeface="Barlow"/>
              <a:cs typeface="Barlow"/>
              <a:sym typeface="Barlow"/>
            </a:endParaRPr>
          </a:p>
        </p:txBody>
      </p:sp>
      <p:sp>
        <p:nvSpPr>
          <p:cNvPr id="6701" name="Google Shape;6701;p886"/>
          <p:cNvSpPr txBox="1"/>
          <p:nvPr/>
        </p:nvSpPr>
        <p:spPr>
          <a:xfrm>
            <a:off x="888840" y="2778926"/>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Docs</a:t>
            </a:r>
            <a:endParaRPr i="0" sz="900" u="none" cap="none" strike="noStrike">
              <a:solidFill>
                <a:srgbClr val="10121E"/>
              </a:solidFill>
              <a:latin typeface="Barlow"/>
              <a:ea typeface="Barlow"/>
              <a:cs typeface="Barlow"/>
              <a:sym typeface="Barlow"/>
            </a:endParaRPr>
          </a:p>
        </p:txBody>
      </p:sp>
      <p:sp>
        <p:nvSpPr>
          <p:cNvPr id="6702" name="Google Shape;6702;p886"/>
          <p:cNvSpPr txBox="1"/>
          <p:nvPr/>
        </p:nvSpPr>
        <p:spPr>
          <a:xfrm>
            <a:off x="1753254" y="2778926"/>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Popularity</a:t>
            </a:r>
            <a:endParaRPr i="0" sz="900" u="none" cap="none" strike="noStrike">
              <a:solidFill>
                <a:srgbClr val="10121E"/>
              </a:solidFill>
              <a:latin typeface="Barlow"/>
              <a:ea typeface="Barlow"/>
              <a:cs typeface="Barlow"/>
              <a:sym typeface="Barlow"/>
            </a:endParaRPr>
          </a:p>
        </p:txBody>
      </p:sp>
      <p:sp>
        <p:nvSpPr>
          <p:cNvPr id="6703" name="Google Shape;6703;p886"/>
          <p:cNvSpPr txBox="1"/>
          <p:nvPr/>
        </p:nvSpPr>
        <p:spPr>
          <a:xfrm>
            <a:off x="2623724" y="1938294"/>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Dashboards</a:t>
            </a:r>
            <a:endParaRPr i="0" sz="900" u="none" cap="none" strike="noStrike">
              <a:solidFill>
                <a:srgbClr val="10121E"/>
              </a:solidFill>
              <a:latin typeface="Barlow"/>
              <a:ea typeface="Barlow"/>
              <a:cs typeface="Barlow"/>
              <a:sym typeface="Barlow"/>
            </a:endParaRPr>
          </a:p>
        </p:txBody>
      </p:sp>
      <p:sp>
        <p:nvSpPr>
          <p:cNvPr id="6704" name="Google Shape;6704;p886"/>
          <p:cNvSpPr txBox="1"/>
          <p:nvPr/>
        </p:nvSpPr>
        <p:spPr>
          <a:xfrm>
            <a:off x="2623736" y="2788882"/>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Lineage</a:t>
            </a:r>
            <a:endParaRPr i="0" sz="900" u="none" cap="none" strike="noStrike">
              <a:solidFill>
                <a:srgbClr val="10121E"/>
              </a:solidFill>
              <a:latin typeface="Barlow"/>
              <a:ea typeface="Barlow"/>
              <a:cs typeface="Barlow"/>
              <a:sym typeface="Barlow"/>
            </a:endParaRPr>
          </a:p>
        </p:txBody>
      </p:sp>
      <p:grpSp>
        <p:nvGrpSpPr>
          <p:cNvPr id="6705" name="Google Shape;6705;p886"/>
          <p:cNvGrpSpPr/>
          <p:nvPr/>
        </p:nvGrpSpPr>
        <p:grpSpPr>
          <a:xfrm>
            <a:off x="1155546" y="1461143"/>
            <a:ext cx="465763" cy="462297"/>
            <a:chOff x="5111830" y="644700"/>
            <a:chExt cx="615600" cy="611100"/>
          </a:xfrm>
        </p:grpSpPr>
        <p:sp>
          <p:nvSpPr>
            <p:cNvPr id="6706" name="Google Shape;6706;p886"/>
            <p:cNvSpPr/>
            <p:nvPr/>
          </p:nvSpPr>
          <p:spPr>
            <a:xfrm>
              <a:off x="5111830" y="644700"/>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6707" name="Google Shape;6707;p886"/>
            <p:cNvPicPr preferRelativeResize="0"/>
            <p:nvPr/>
          </p:nvPicPr>
          <p:blipFill rotWithShape="1">
            <a:blip r:embed="rId3">
              <a:alphaModFix/>
            </a:blip>
            <a:srcRect b="0" l="0" r="0" t="0"/>
            <a:stretch/>
          </p:blipFill>
          <p:spPr>
            <a:xfrm>
              <a:off x="5219980" y="750600"/>
              <a:ext cx="399294" cy="399294"/>
            </a:xfrm>
            <a:prstGeom prst="rect">
              <a:avLst/>
            </a:prstGeom>
            <a:noFill/>
            <a:ln>
              <a:noFill/>
            </a:ln>
          </p:spPr>
        </p:pic>
      </p:grpSp>
      <p:grpSp>
        <p:nvGrpSpPr>
          <p:cNvPr id="6708" name="Google Shape;6708;p886"/>
          <p:cNvGrpSpPr/>
          <p:nvPr/>
        </p:nvGrpSpPr>
        <p:grpSpPr>
          <a:xfrm>
            <a:off x="2012039" y="2311794"/>
            <a:ext cx="465763" cy="462297"/>
            <a:chOff x="3371939" y="3407585"/>
            <a:chExt cx="615600" cy="611100"/>
          </a:xfrm>
        </p:grpSpPr>
        <p:sp>
          <p:nvSpPr>
            <p:cNvPr id="6709" name="Google Shape;6709;p886"/>
            <p:cNvSpPr/>
            <p:nvPr/>
          </p:nvSpPr>
          <p:spPr>
            <a:xfrm>
              <a:off x="3371939" y="3407585"/>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6710" name="Google Shape;6710;p886"/>
            <p:cNvPicPr preferRelativeResize="0"/>
            <p:nvPr/>
          </p:nvPicPr>
          <p:blipFill rotWithShape="1">
            <a:blip r:embed="rId4">
              <a:alphaModFix/>
            </a:blip>
            <a:srcRect b="0" l="0" r="0" t="0"/>
            <a:stretch/>
          </p:blipFill>
          <p:spPr>
            <a:xfrm>
              <a:off x="3455796" y="3489185"/>
              <a:ext cx="447901" cy="447901"/>
            </a:xfrm>
            <a:prstGeom prst="rect">
              <a:avLst/>
            </a:prstGeom>
            <a:noFill/>
            <a:ln>
              <a:noFill/>
            </a:ln>
          </p:spPr>
        </p:pic>
      </p:grpSp>
      <p:grpSp>
        <p:nvGrpSpPr>
          <p:cNvPr id="6711" name="Google Shape;6711;p886"/>
          <p:cNvGrpSpPr/>
          <p:nvPr/>
        </p:nvGrpSpPr>
        <p:grpSpPr>
          <a:xfrm>
            <a:off x="2920899" y="2311807"/>
            <a:ext cx="465763" cy="462297"/>
            <a:chOff x="4148937" y="3997278"/>
            <a:chExt cx="615600" cy="611100"/>
          </a:xfrm>
        </p:grpSpPr>
        <p:sp>
          <p:nvSpPr>
            <p:cNvPr id="6712" name="Google Shape;6712;p886"/>
            <p:cNvSpPr/>
            <p:nvPr/>
          </p:nvSpPr>
          <p:spPr>
            <a:xfrm>
              <a:off x="4148937" y="3997278"/>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6713" name="Google Shape;6713;p886"/>
            <p:cNvPicPr preferRelativeResize="0"/>
            <p:nvPr/>
          </p:nvPicPr>
          <p:blipFill rotWithShape="1">
            <a:blip r:embed="rId5">
              <a:alphaModFix/>
            </a:blip>
            <a:srcRect b="0" l="0" r="0" t="0"/>
            <a:stretch/>
          </p:blipFill>
          <p:spPr>
            <a:xfrm>
              <a:off x="4232772" y="4078863"/>
              <a:ext cx="447899" cy="447917"/>
            </a:xfrm>
            <a:prstGeom prst="rect">
              <a:avLst/>
            </a:prstGeom>
            <a:noFill/>
            <a:ln>
              <a:noFill/>
            </a:ln>
          </p:spPr>
        </p:pic>
      </p:grpSp>
      <p:grpSp>
        <p:nvGrpSpPr>
          <p:cNvPr id="6714" name="Google Shape;6714;p886"/>
          <p:cNvGrpSpPr/>
          <p:nvPr/>
        </p:nvGrpSpPr>
        <p:grpSpPr>
          <a:xfrm>
            <a:off x="2902926" y="1461155"/>
            <a:ext cx="465763" cy="462297"/>
            <a:chOff x="3489736" y="1144703"/>
            <a:chExt cx="615600" cy="611100"/>
          </a:xfrm>
        </p:grpSpPr>
        <p:sp>
          <p:nvSpPr>
            <p:cNvPr id="6715" name="Google Shape;6715;p886"/>
            <p:cNvSpPr/>
            <p:nvPr/>
          </p:nvSpPr>
          <p:spPr>
            <a:xfrm>
              <a:off x="3489736" y="1144703"/>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6716" name="Google Shape;6716;p886"/>
            <p:cNvPicPr preferRelativeResize="0"/>
            <p:nvPr/>
          </p:nvPicPr>
          <p:blipFill rotWithShape="1">
            <a:blip r:embed="rId6">
              <a:alphaModFix/>
            </a:blip>
            <a:srcRect b="0" l="0" r="0" t="0"/>
            <a:stretch/>
          </p:blipFill>
          <p:spPr>
            <a:xfrm>
              <a:off x="3665279" y="1317995"/>
              <a:ext cx="264496" cy="264496"/>
            </a:xfrm>
            <a:prstGeom prst="rect">
              <a:avLst/>
            </a:prstGeom>
            <a:noFill/>
            <a:ln>
              <a:noFill/>
            </a:ln>
          </p:spPr>
        </p:pic>
      </p:grpSp>
      <p:sp>
        <p:nvSpPr>
          <p:cNvPr id="6717" name="Google Shape;6717;p886"/>
          <p:cNvSpPr txBox="1"/>
          <p:nvPr/>
        </p:nvSpPr>
        <p:spPr>
          <a:xfrm>
            <a:off x="892293" y="3629514"/>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Notebooks</a:t>
            </a:r>
            <a:endParaRPr i="0" sz="900" u="none" cap="none" strike="noStrike">
              <a:solidFill>
                <a:srgbClr val="10121E"/>
              </a:solidFill>
              <a:latin typeface="Barlow"/>
              <a:ea typeface="Barlow"/>
              <a:cs typeface="Barlow"/>
              <a:sym typeface="Barlow"/>
            </a:endParaRPr>
          </a:p>
        </p:txBody>
      </p:sp>
      <p:sp>
        <p:nvSpPr>
          <p:cNvPr id="6718" name="Google Shape;6718;p886"/>
          <p:cNvSpPr txBox="1"/>
          <p:nvPr/>
        </p:nvSpPr>
        <p:spPr>
          <a:xfrm>
            <a:off x="1749750" y="3629514"/>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Queries</a:t>
            </a:r>
            <a:endParaRPr i="0" sz="900" u="none" cap="none" strike="noStrike">
              <a:solidFill>
                <a:srgbClr val="10121E"/>
              </a:solidFill>
              <a:latin typeface="Barlow"/>
              <a:ea typeface="Barlow"/>
              <a:cs typeface="Barlow"/>
              <a:sym typeface="Barlow"/>
            </a:endParaRPr>
          </a:p>
        </p:txBody>
      </p:sp>
      <p:grpSp>
        <p:nvGrpSpPr>
          <p:cNvPr id="6719" name="Google Shape;6719;p886"/>
          <p:cNvGrpSpPr/>
          <p:nvPr/>
        </p:nvGrpSpPr>
        <p:grpSpPr>
          <a:xfrm>
            <a:off x="2027781" y="3162402"/>
            <a:ext cx="465763" cy="462297"/>
            <a:chOff x="5111830" y="4258459"/>
            <a:chExt cx="615600" cy="611100"/>
          </a:xfrm>
        </p:grpSpPr>
        <p:sp>
          <p:nvSpPr>
            <p:cNvPr id="6720" name="Google Shape;6720;p886"/>
            <p:cNvSpPr/>
            <p:nvPr/>
          </p:nvSpPr>
          <p:spPr>
            <a:xfrm>
              <a:off x="5111830" y="4258459"/>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6721" name="Google Shape;6721;p886"/>
            <p:cNvPicPr preferRelativeResize="0"/>
            <p:nvPr/>
          </p:nvPicPr>
          <p:blipFill rotWithShape="1">
            <a:blip r:embed="rId7">
              <a:alphaModFix/>
            </a:blip>
            <a:srcRect b="0" l="0" r="0" t="0"/>
            <a:stretch/>
          </p:blipFill>
          <p:spPr>
            <a:xfrm>
              <a:off x="5191122" y="4335491"/>
              <a:ext cx="457011" cy="457011"/>
            </a:xfrm>
            <a:prstGeom prst="rect">
              <a:avLst/>
            </a:prstGeom>
            <a:noFill/>
            <a:ln>
              <a:noFill/>
            </a:ln>
          </p:spPr>
        </p:pic>
      </p:grpSp>
      <p:grpSp>
        <p:nvGrpSpPr>
          <p:cNvPr id="6722" name="Google Shape;6722;p886"/>
          <p:cNvGrpSpPr/>
          <p:nvPr/>
        </p:nvGrpSpPr>
        <p:grpSpPr>
          <a:xfrm>
            <a:off x="1155600" y="2311735"/>
            <a:ext cx="465763" cy="462297"/>
            <a:chOff x="4207840" y="780196"/>
            <a:chExt cx="615600" cy="611100"/>
          </a:xfrm>
        </p:grpSpPr>
        <p:sp>
          <p:nvSpPr>
            <p:cNvPr id="6723" name="Google Shape;6723;p886"/>
            <p:cNvSpPr/>
            <p:nvPr/>
          </p:nvSpPr>
          <p:spPr>
            <a:xfrm>
              <a:off x="4207840" y="780196"/>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6724" name="Google Shape;6724;p886"/>
            <p:cNvPicPr preferRelativeResize="0"/>
            <p:nvPr/>
          </p:nvPicPr>
          <p:blipFill rotWithShape="1">
            <a:blip r:embed="rId8">
              <a:alphaModFix/>
            </a:blip>
            <a:srcRect b="0" l="0" r="0" t="0"/>
            <a:stretch/>
          </p:blipFill>
          <p:spPr>
            <a:xfrm>
              <a:off x="4319977" y="886113"/>
              <a:ext cx="399294" cy="399279"/>
            </a:xfrm>
            <a:prstGeom prst="rect">
              <a:avLst/>
            </a:prstGeom>
            <a:noFill/>
            <a:ln>
              <a:noFill/>
            </a:ln>
          </p:spPr>
        </p:pic>
      </p:grpSp>
      <p:grpSp>
        <p:nvGrpSpPr>
          <p:cNvPr id="6725" name="Google Shape;6725;p886"/>
          <p:cNvGrpSpPr/>
          <p:nvPr/>
        </p:nvGrpSpPr>
        <p:grpSpPr>
          <a:xfrm>
            <a:off x="1171529" y="3162348"/>
            <a:ext cx="465763" cy="462297"/>
            <a:chOff x="2841800" y="1851363"/>
            <a:chExt cx="615600" cy="611100"/>
          </a:xfrm>
        </p:grpSpPr>
        <p:sp>
          <p:nvSpPr>
            <p:cNvPr id="6726" name="Google Shape;6726;p886"/>
            <p:cNvSpPr/>
            <p:nvPr/>
          </p:nvSpPr>
          <p:spPr>
            <a:xfrm>
              <a:off x="2841800" y="1851363"/>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6727" name="Google Shape;6727;p886"/>
            <p:cNvPicPr preferRelativeResize="0"/>
            <p:nvPr/>
          </p:nvPicPr>
          <p:blipFill rotWithShape="1">
            <a:blip r:embed="rId9">
              <a:alphaModFix/>
            </a:blip>
            <a:srcRect b="0" l="0" r="0" t="0"/>
            <a:stretch/>
          </p:blipFill>
          <p:spPr>
            <a:xfrm>
              <a:off x="2921092" y="1928406"/>
              <a:ext cx="457009" cy="457028"/>
            </a:xfrm>
            <a:prstGeom prst="rect">
              <a:avLst/>
            </a:prstGeom>
            <a:noFill/>
            <a:ln>
              <a:noFill/>
            </a:ln>
          </p:spPr>
        </p:pic>
      </p:grpSp>
      <p:cxnSp>
        <p:nvCxnSpPr>
          <p:cNvPr id="6728" name="Google Shape;6728;p886"/>
          <p:cNvCxnSpPr>
            <a:stCxn id="6729" idx="0"/>
            <a:endCxn id="6730" idx="0"/>
          </p:cNvCxnSpPr>
          <p:nvPr/>
        </p:nvCxnSpPr>
        <p:spPr>
          <a:xfrm>
            <a:off x="5407055" y="2656975"/>
            <a:ext cx="585300" cy="795600"/>
          </a:xfrm>
          <a:prstGeom prst="bentConnector3">
            <a:avLst>
              <a:gd fmla="val 50010" name="adj1"/>
            </a:avLst>
          </a:prstGeom>
          <a:noFill/>
          <a:ln cap="flat" cmpd="sng" w="9525">
            <a:solidFill>
              <a:srgbClr val="000000"/>
            </a:solidFill>
            <a:prstDash val="solid"/>
            <a:round/>
            <a:headEnd len="med" w="med" type="oval"/>
            <a:tailEnd len="med" w="med" type="triangle"/>
          </a:ln>
        </p:spPr>
      </p:cxnSp>
      <p:cxnSp>
        <p:nvCxnSpPr>
          <p:cNvPr id="6731" name="Google Shape;6731;p886"/>
          <p:cNvCxnSpPr>
            <a:stCxn id="6732" idx="0"/>
            <a:endCxn id="6733" idx="0"/>
          </p:cNvCxnSpPr>
          <p:nvPr/>
        </p:nvCxnSpPr>
        <p:spPr>
          <a:xfrm flipH="1" rot="10800000">
            <a:off x="5407055" y="1718391"/>
            <a:ext cx="585300" cy="710400"/>
          </a:xfrm>
          <a:prstGeom prst="bentConnector3">
            <a:avLst>
              <a:gd fmla="val 50010" name="adj1"/>
            </a:avLst>
          </a:prstGeom>
          <a:noFill/>
          <a:ln cap="flat" cmpd="sng" w="9525">
            <a:solidFill>
              <a:srgbClr val="000000"/>
            </a:solidFill>
            <a:prstDash val="solid"/>
            <a:round/>
            <a:headEnd len="med" w="med" type="oval"/>
            <a:tailEnd len="med" w="med" type="triangle"/>
          </a:ln>
        </p:spPr>
      </p:cxnSp>
      <p:cxnSp>
        <p:nvCxnSpPr>
          <p:cNvPr id="6734" name="Google Shape;6734;p886"/>
          <p:cNvCxnSpPr>
            <a:stCxn id="6735" idx="0"/>
            <a:endCxn id="6736" idx="0"/>
          </p:cNvCxnSpPr>
          <p:nvPr/>
        </p:nvCxnSpPr>
        <p:spPr>
          <a:xfrm>
            <a:off x="5417254" y="2545367"/>
            <a:ext cx="574800" cy="0"/>
          </a:xfrm>
          <a:prstGeom prst="straightConnector1">
            <a:avLst/>
          </a:prstGeom>
          <a:noFill/>
          <a:ln cap="flat" cmpd="sng" w="9525">
            <a:solidFill>
              <a:srgbClr val="000000"/>
            </a:solidFill>
            <a:prstDash val="solid"/>
            <a:round/>
            <a:headEnd len="med" w="med" type="oval"/>
            <a:tailEnd len="med" w="med" type="triangle"/>
          </a:ln>
        </p:spPr>
      </p:cxnSp>
      <p:sp>
        <p:nvSpPr>
          <p:cNvPr id="6732" name="Google Shape;6732;p886"/>
          <p:cNvSpPr/>
          <p:nvPr/>
        </p:nvSpPr>
        <p:spPr>
          <a:xfrm rot="5400000">
            <a:off x="5279705" y="2359791"/>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35" name="Google Shape;6735;p886"/>
          <p:cNvSpPr/>
          <p:nvPr/>
        </p:nvSpPr>
        <p:spPr>
          <a:xfrm rot="5400000">
            <a:off x="5289904" y="2476367"/>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29" name="Google Shape;6729;p886"/>
          <p:cNvSpPr/>
          <p:nvPr/>
        </p:nvSpPr>
        <p:spPr>
          <a:xfrm rot="5400000">
            <a:off x="5279705" y="2587975"/>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33" name="Google Shape;6733;p886"/>
          <p:cNvSpPr/>
          <p:nvPr/>
        </p:nvSpPr>
        <p:spPr>
          <a:xfrm rot="-5400000">
            <a:off x="6003117" y="1649469"/>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36" name="Google Shape;6736;p886"/>
          <p:cNvSpPr/>
          <p:nvPr/>
        </p:nvSpPr>
        <p:spPr>
          <a:xfrm rot="-5400000">
            <a:off x="6002743" y="2476345"/>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30" name="Google Shape;6730;p886"/>
          <p:cNvSpPr/>
          <p:nvPr/>
        </p:nvSpPr>
        <p:spPr>
          <a:xfrm rot="-5400000">
            <a:off x="6003117" y="3383675"/>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37" name="Google Shape;6737;p886"/>
          <p:cNvSpPr txBox="1"/>
          <p:nvPr/>
        </p:nvSpPr>
        <p:spPr>
          <a:xfrm>
            <a:off x="6654648" y="1534729"/>
            <a:ext cx="1544700" cy="442500"/>
          </a:xfrm>
          <a:prstGeom prst="rect">
            <a:avLst/>
          </a:prstGeom>
          <a:noFill/>
          <a:ln>
            <a:noFill/>
          </a:ln>
        </p:spPr>
        <p:txBody>
          <a:bodyPr anchorCtr="0" anchor="ctr" bIns="51450" lIns="51450" spcFirstLastPara="1" rIns="51450" wrap="square" tIns="51450">
            <a:spAutoFit/>
          </a:bodyPr>
          <a:lstStyle/>
          <a:p>
            <a:pPr indent="0" lvl="0" marL="0" rtl="0" algn="l">
              <a:spcBef>
                <a:spcPts val="0"/>
              </a:spcBef>
              <a:spcAft>
                <a:spcPts val="0"/>
              </a:spcAft>
              <a:buClr>
                <a:srgbClr val="000000"/>
              </a:buClr>
              <a:buSzPts val="1400"/>
              <a:buFont typeface="Arial"/>
              <a:buNone/>
            </a:pPr>
            <a:r>
              <a:rPr lang="en" sz="1100">
                <a:solidFill>
                  <a:srgbClr val="10121E"/>
                </a:solidFill>
                <a:latin typeface="Barlow"/>
                <a:ea typeface="Barlow"/>
                <a:cs typeface="Barlow"/>
                <a:sym typeface="Barlow"/>
              </a:rPr>
              <a:t>Always finds the right data and AI assets</a:t>
            </a:r>
            <a:endParaRPr i="0" sz="1100" u="none" cap="none" strike="noStrike">
              <a:solidFill>
                <a:srgbClr val="10121E"/>
              </a:solidFill>
              <a:latin typeface="Barlow"/>
              <a:ea typeface="Barlow"/>
              <a:cs typeface="Barlow"/>
              <a:sym typeface="Barlow"/>
            </a:endParaRPr>
          </a:p>
        </p:txBody>
      </p:sp>
      <p:sp>
        <p:nvSpPr>
          <p:cNvPr id="6738" name="Google Shape;6738;p886"/>
          <p:cNvSpPr txBox="1"/>
          <p:nvPr/>
        </p:nvSpPr>
        <p:spPr>
          <a:xfrm>
            <a:off x="6654645" y="2340755"/>
            <a:ext cx="1319100" cy="442500"/>
          </a:xfrm>
          <a:prstGeom prst="rect">
            <a:avLst/>
          </a:prstGeom>
          <a:noFill/>
          <a:ln>
            <a:noFill/>
          </a:ln>
        </p:spPr>
        <p:txBody>
          <a:bodyPr anchorCtr="0" anchor="ctr" bIns="51450" lIns="51450" spcFirstLastPara="1" rIns="51450" wrap="square" tIns="51450">
            <a:spAutoFit/>
          </a:bodyPr>
          <a:lstStyle/>
          <a:p>
            <a:pPr indent="0" lvl="0" marL="0" marR="0" rtl="0" algn="l">
              <a:lnSpc>
                <a:spcPct val="100000"/>
              </a:lnSpc>
              <a:spcBef>
                <a:spcPts val="0"/>
              </a:spcBef>
              <a:spcAft>
                <a:spcPts val="0"/>
              </a:spcAft>
              <a:buClr>
                <a:srgbClr val="000000"/>
              </a:buClr>
              <a:buSzPts val="1400"/>
              <a:buFont typeface="Arial"/>
              <a:buNone/>
            </a:pPr>
            <a:r>
              <a:rPr lang="en" sz="1100">
                <a:solidFill>
                  <a:srgbClr val="10121E"/>
                </a:solidFill>
                <a:latin typeface="Barlow"/>
                <a:ea typeface="Barlow"/>
                <a:cs typeface="Barlow"/>
                <a:sym typeface="Barlow"/>
              </a:rPr>
              <a:t>Generates highly relevant responses</a:t>
            </a:r>
            <a:endParaRPr i="0" sz="1100" u="none" cap="none" strike="noStrike">
              <a:solidFill>
                <a:srgbClr val="10121E"/>
              </a:solidFill>
              <a:latin typeface="Barlow"/>
              <a:ea typeface="Barlow"/>
              <a:cs typeface="Barlow"/>
              <a:sym typeface="Barlow"/>
            </a:endParaRPr>
          </a:p>
        </p:txBody>
      </p:sp>
      <p:sp>
        <p:nvSpPr>
          <p:cNvPr id="6739" name="Google Shape;6739;p886"/>
          <p:cNvSpPr txBox="1"/>
          <p:nvPr/>
        </p:nvSpPr>
        <p:spPr>
          <a:xfrm>
            <a:off x="6654645" y="3191294"/>
            <a:ext cx="1544700" cy="442500"/>
          </a:xfrm>
          <a:prstGeom prst="rect">
            <a:avLst/>
          </a:prstGeom>
          <a:noFill/>
          <a:ln>
            <a:noFill/>
          </a:ln>
        </p:spPr>
        <p:txBody>
          <a:bodyPr anchorCtr="0" anchor="ctr" bIns="51450" lIns="51450" spcFirstLastPara="1" rIns="51450" wrap="square" tIns="51450">
            <a:spAutoFit/>
          </a:bodyPr>
          <a:lstStyle/>
          <a:p>
            <a:pPr indent="0" lvl="0" marL="0" marR="0" rtl="0" algn="l">
              <a:lnSpc>
                <a:spcPct val="100000"/>
              </a:lnSpc>
              <a:spcBef>
                <a:spcPts val="0"/>
              </a:spcBef>
              <a:spcAft>
                <a:spcPts val="0"/>
              </a:spcAft>
              <a:buClr>
                <a:srgbClr val="000000"/>
              </a:buClr>
              <a:buSzPts val="1400"/>
              <a:buFont typeface="Arial"/>
              <a:buNone/>
            </a:pPr>
            <a:r>
              <a:rPr lang="en" sz="1100">
                <a:solidFill>
                  <a:srgbClr val="10121E"/>
                </a:solidFill>
                <a:latin typeface="Barlow"/>
                <a:ea typeface="Barlow"/>
                <a:cs typeface="Barlow"/>
                <a:sym typeface="Barlow"/>
              </a:rPr>
              <a:t>Only returns data users approved to see</a:t>
            </a:r>
            <a:endParaRPr i="0" sz="1100" u="none" cap="none" strike="noStrike">
              <a:solidFill>
                <a:srgbClr val="10121E"/>
              </a:solidFill>
              <a:latin typeface="Barlow"/>
              <a:ea typeface="Barlow"/>
              <a:cs typeface="Barlow"/>
              <a:sym typeface="Barlow"/>
            </a:endParaRPr>
          </a:p>
        </p:txBody>
      </p:sp>
      <p:pic>
        <p:nvPicPr>
          <p:cNvPr id="6740" name="Google Shape;6740;p886"/>
          <p:cNvPicPr preferRelativeResize="0"/>
          <p:nvPr/>
        </p:nvPicPr>
        <p:blipFill rotWithShape="1">
          <a:blip r:embed="rId10">
            <a:alphaModFix/>
          </a:blip>
          <a:srcRect b="0" l="0" r="0" t="0"/>
          <a:stretch/>
        </p:blipFill>
        <p:spPr>
          <a:xfrm>
            <a:off x="6083304" y="1485771"/>
            <a:ext cx="543063" cy="543095"/>
          </a:xfrm>
          <a:prstGeom prst="rect">
            <a:avLst/>
          </a:prstGeom>
          <a:noFill/>
          <a:ln>
            <a:noFill/>
          </a:ln>
        </p:spPr>
      </p:pic>
      <p:pic>
        <p:nvPicPr>
          <p:cNvPr id="6741" name="Google Shape;6741;p886"/>
          <p:cNvPicPr preferRelativeResize="0"/>
          <p:nvPr/>
        </p:nvPicPr>
        <p:blipFill rotWithShape="1">
          <a:blip r:embed="rId11">
            <a:alphaModFix/>
          </a:blip>
          <a:srcRect b="0" l="0" r="0" t="0"/>
          <a:stretch/>
        </p:blipFill>
        <p:spPr>
          <a:xfrm>
            <a:off x="6083312" y="3142334"/>
            <a:ext cx="543063" cy="543074"/>
          </a:xfrm>
          <a:prstGeom prst="rect">
            <a:avLst/>
          </a:prstGeom>
          <a:noFill/>
          <a:ln>
            <a:noFill/>
          </a:ln>
        </p:spPr>
      </p:pic>
      <p:pic>
        <p:nvPicPr>
          <p:cNvPr id="6742" name="Google Shape;6742;p886"/>
          <p:cNvPicPr preferRelativeResize="0"/>
          <p:nvPr/>
        </p:nvPicPr>
        <p:blipFill>
          <a:blip r:embed="rId12">
            <a:alphaModFix/>
          </a:blip>
          <a:stretch>
            <a:fillRect/>
          </a:stretch>
        </p:blipFill>
        <p:spPr>
          <a:xfrm>
            <a:off x="6083310" y="2314049"/>
            <a:ext cx="543056" cy="543072"/>
          </a:xfrm>
          <a:prstGeom prst="rect">
            <a:avLst/>
          </a:prstGeom>
          <a:noFill/>
          <a:ln>
            <a:noFill/>
          </a:ln>
        </p:spPr>
      </p:pic>
      <p:sp>
        <p:nvSpPr>
          <p:cNvPr id="6743" name="Google Shape;6743;p886"/>
          <p:cNvSpPr txBox="1"/>
          <p:nvPr/>
        </p:nvSpPr>
        <p:spPr>
          <a:xfrm>
            <a:off x="2623736" y="3636853"/>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lang="en" sz="900">
                <a:solidFill>
                  <a:srgbClr val="10121E"/>
                </a:solidFill>
                <a:latin typeface="Barlow"/>
                <a:ea typeface="Barlow"/>
                <a:cs typeface="Barlow"/>
                <a:sym typeface="Barlow"/>
              </a:rPr>
              <a:t>Policies</a:t>
            </a:r>
            <a:endParaRPr i="0" sz="900" u="none" cap="none" strike="noStrike">
              <a:solidFill>
                <a:srgbClr val="10121E"/>
              </a:solidFill>
              <a:latin typeface="Barlow"/>
              <a:ea typeface="Barlow"/>
              <a:cs typeface="Barlow"/>
              <a:sym typeface="Barlow"/>
            </a:endParaRPr>
          </a:p>
        </p:txBody>
      </p:sp>
      <p:grpSp>
        <p:nvGrpSpPr>
          <p:cNvPr id="6744" name="Google Shape;6744;p886"/>
          <p:cNvGrpSpPr/>
          <p:nvPr/>
        </p:nvGrpSpPr>
        <p:grpSpPr>
          <a:xfrm>
            <a:off x="2921053" y="3159680"/>
            <a:ext cx="465886" cy="462202"/>
            <a:chOff x="2234676" y="3881047"/>
            <a:chExt cx="467100" cy="463500"/>
          </a:xfrm>
        </p:grpSpPr>
        <p:sp>
          <p:nvSpPr>
            <p:cNvPr id="6745" name="Google Shape;6745;p886"/>
            <p:cNvSpPr/>
            <p:nvPr/>
          </p:nvSpPr>
          <p:spPr>
            <a:xfrm>
              <a:off x="2234676" y="3881047"/>
              <a:ext cx="467100" cy="4635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6746" name="Google Shape;6746;p886"/>
            <p:cNvPicPr preferRelativeResize="0"/>
            <p:nvPr/>
          </p:nvPicPr>
          <p:blipFill rotWithShape="1">
            <a:blip r:embed="rId13">
              <a:alphaModFix/>
            </a:blip>
            <a:srcRect b="0" l="0" r="0" t="0"/>
            <a:stretch/>
          </p:blipFill>
          <p:spPr>
            <a:xfrm>
              <a:off x="2278298" y="3905138"/>
              <a:ext cx="379750" cy="379750"/>
            </a:xfrm>
            <a:prstGeom prst="rect">
              <a:avLst/>
            </a:prstGeom>
            <a:noFill/>
            <a:ln>
              <a:noFill/>
            </a:ln>
          </p:spPr>
        </p:pic>
      </p:grpSp>
      <p:sp>
        <p:nvSpPr>
          <p:cNvPr id="6747" name="Google Shape;6747;p886"/>
          <p:cNvSpPr/>
          <p:nvPr/>
        </p:nvSpPr>
        <p:spPr>
          <a:xfrm rot="-5400000">
            <a:off x="3996956" y="2587936"/>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48" name="Google Shape;6748;p886"/>
          <p:cNvSpPr/>
          <p:nvPr/>
        </p:nvSpPr>
        <p:spPr>
          <a:xfrm rot="-5400000">
            <a:off x="3986756" y="2471359"/>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49" name="Google Shape;6749;p886"/>
          <p:cNvSpPr/>
          <p:nvPr/>
        </p:nvSpPr>
        <p:spPr>
          <a:xfrm rot="-5400000">
            <a:off x="3996956" y="2359751"/>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50" name="Google Shape;6750;p886"/>
          <p:cNvSpPr txBox="1"/>
          <p:nvPr/>
        </p:nvSpPr>
        <p:spPr>
          <a:xfrm>
            <a:off x="4042292" y="2286300"/>
            <a:ext cx="1319100" cy="523200"/>
          </a:xfrm>
          <a:prstGeom prst="rect">
            <a:avLst/>
          </a:prstGeom>
          <a:solidFill>
            <a:schemeClr val="lt2"/>
          </a:solidFill>
          <a:ln>
            <a:noFill/>
          </a:ln>
        </p:spPr>
        <p:txBody>
          <a:bodyPr anchorCtr="0" anchor="ctr" bIns="0" lIns="0" spcFirstLastPara="1" rIns="0" wrap="square" tIns="0">
            <a:spAutoFit/>
          </a:bodyPr>
          <a:lstStyle/>
          <a:p>
            <a:pPr indent="0" lvl="0" marL="0" rtl="0" algn="ctr">
              <a:spcBef>
                <a:spcPts val="0"/>
              </a:spcBef>
              <a:spcAft>
                <a:spcPts val="0"/>
              </a:spcAft>
              <a:buNone/>
            </a:pPr>
            <a:r>
              <a:rPr b="1" lang="en" sz="1700">
                <a:solidFill>
                  <a:srgbClr val="10121E"/>
                </a:solidFill>
                <a:latin typeface="DM Sans"/>
                <a:ea typeface="DM Sans"/>
                <a:cs typeface="DM Sans"/>
                <a:sym typeface="DM Sans"/>
              </a:rPr>
              <a:t>Data Intelligence </a:t>
            </a:r>
            <a:endParaRPr b="1" sz="1700">
              <a:solidFill>
                <a:srgbClr val="10121E"/>
              </a:solidFill>
              <a:latin typeface="DM Sans"/>
              <a:ea typeface="DM Sans"/>
              <a:cs typeface="DM Sans"/>
              <a:sym typeface="DM Sans"/>
            </a:endParaRPr>
          </a:p>
        </p:txBody>
      </p:sp>
      <p:sp>
        <p:nvSpPr>
          <p:cNvPr id="6751" name="Google Shape;6751;p886"/>
          <p:cNvSpPr/>
          <p:nvPr/>
        </p:nvSpPr>
        <p:spPr>
          <a:xfrm rot="-5400000">
            <a:off x="3476935" y="1707892"/>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52" name="Google Shape;6752;p886"/>
          <p:cNvSpPr/>
          <p:nvPr/>
        </p:nvSpPr>
        <p:spPr>
          <a:xfrm rot="-5400000">
            <a:off x="3476935" y="2473852"/>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53" name="Google Shape;6753;p886"/>
          <p:cNvSpPr/>
          <p:nvPr/>
        </p:nvSpPr>
        <p:spPr>
          <a:xfrm rot="-5400000">
            <a:off x="3476935" y="3383662"/>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cxnSp>
        <p:nvCxnSpPr>
          <p:cNvPr id="6754" name="Google Shape;6754;p886"/>
          <p:cNvCxnSpPr>
            <a:stCxn id="6752" idx="2"/>
            <a:endCxn id="6748" idx="0"/>
          </p:cNvCxnSpPr>
          <p:nvPr/>
        </p:nvCxnSpPr>
        <p:spPr>
          <a:xfrm flipH="1" rot="10800000">
            <a:off x="3604285" y="2540452"/>
            <a:ext cx="371700" cy="2400"/>
          </a:xfrm>
          <a:prstGeom prst="straightConnector1">
            <a:avLst/>
          </a:prstGeom>
          <a:noFill/>
          <a:ln cap="flat" cmpd="sng" w="9525">
            <a:solidFill>
              <a:srgbClr val="000000"/>
            </a:solidFill>
            <a:prstDash val="dash"/>
            <a:round/>
            <a:headEnd len="med" w="med" type="oval"/>
            <a:tailEnd len="med" w="med" type="triangle"/>
          </a:ln>
        </p:spPr>
      </p:cxnSp>
      <p:cxnSp>
        <p:nvCxnSpPr>
          <p:cNvPr id="6755" name="Google Shape;6755;p886"/>
          <p:cNvCxnSpPr>
            <a:stCxn id="6751" idx="2"/>
            <a:endCxn id="6749" idx="0"/>
          </p:cNvCxnSpPr>
          <p:nvPr/>
        </p:nvCxnSpPr>
        <p:spPr>
          <a:xfrm>
            <a:off x="3604285" y="1776892"/>
            <a:ext cx="381900" cy="651900"/>
          </a:xfrm>
          <a:prstGeom prst="bentConnector3">
            <a:avLst>
              <a:gd fmla="val 49994" name="adj1"/>
            </a:avLst>
          </a:prstGeom>
          <a:noFill/>
          <a:ln cap="flat" cmpd="sng" w="9525">
            <a:solidFill>
              <a:srgbClr val="000000"/>
            </a:solidFill>
            <a:prstDash val="dash"/>
            <a:round/>
            <a:headEnd len="med" w="med" type="oval"/>
            <a:tailEnd len="med" w="med" type="triangle"/>
          </a:ln>
        </p:spPr>
      </p:cxnSp>
      <p:cxnSp>
        <p:nvCxnSpPr>
          <p:cNvPr id="6756" name="Google Shape;6756;p886"/>
          <p:cNvCxnSpPr>
            <a:stCxn id="6753" idx="2"/>
            <a:endCxn id="6747" idx="0"/>
          </p:cNvCxnSpPr>
          <p:nvPr/>
        </p:nvCxnSpPr>
        <p:spPr>
          <a:xfrm flipH="1" rot="10800000">
            <a:off x="3604285" y="2657062"/>
            <a:ext cx="381900" cy="795600"/>
          </a:xfrm>
          <a:prstGeom prst="bentConnector3">
            <a:avLst>
              <a:gd fmla="val 49994" name="adj1"/>
            </a:avLst>
          </a:prstGeom>
          <a:noFill/>
          <a:ln cap="flat" cmpd="sng" w="9525">
            <a:solidFill>
              <a:srgbClr val="000000"/>
            </a:solidFill>
            <a:prstDash val="dash"/>
            <a:round/>
            <a:headEnd len="med" w="med" type="oval"/>
            <a:tailEnd len="med" w="med" type="triangle"/>
          </a:ln>
        </p:spPr>
      </p:cxnSp>
      <p:sp>
        <p:nvSpPr>
          <p:cNvPr id="6757" name="Google Shape;6757;p886"/>
          <p:cNvSpPr txBox="1"/>
          <p:nvPr>
            <p:ph idx="1" type="body"/>
          </p:nvPr>
        </p:nvSpPr>
        <p:spPr>
          <a:xfrm>
            <a:off x="5536495" y="4080750"/>
            <a:ext cx="2967000" cy="543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1400"/>
              <a:t>AI assistant gains awareness of your unique data and business context</a:t>
            </a:r>
            <a:endParaRPr sz="1400"/>
          </a:p>
        </p:txBody>
      </p:sp>
      <p:grpSp>
        <p:nvGrpSpPr>
          <p:cNvPr id="6758" name="Google Shape;6758;p886"/>
          <p:cNvGrpSpPr/>
          <p:nvPr/>
        </p:nvGrpSpPr>
        <p:grpSpPr>
          <a:xfrm>
            <a:off x="2029397" y="1461166"/>
            <a:ext cx="465792" cy="462063"/>
            <a:chOff x="5435701" y="2971198"/>
            <a:chExt cx="467100" cy="463500"/>
          </a:xfrm>
        </p:grpSpPr>
        <p:sp>
          <p:nvSpPr>
            <p:cNvPr id="6759" name="Google Shape;6759;p886"/>
            <p:cNvSpPr/>
            <p:nvPr/>
          </p:nvSpPr>
          <p:spPr>
            <a:xfrm>
              <a:off x="5435701" y="2971198"/>
              <a:ext cx="467100" cy="4635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6760" name="Google Shape;6760;p886"/>
            <p:cNvPicPr preferRelativeResize="0"/>
            <p:nvPr/>
          </p:nvPicPr>
          <p:blipFill rotWithShape="1">
            <a:blip r:embed="rId14">
              <a:alphaModFix/>
            </a:blip>
            <a:srcRect b="0" l="0" r="0" t="0"/>
            <a:stretch/>
          </p:blipFill>
          <p:spPr>
            <a:xfrm>
              <a:off x="5492000" y="3030687"/>
              <a:ext cx="344600" cy="3446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4" name="Shape 6764"/>
        <p:cNvGrpSpPr/>
        <p:nvPr/>
      </p:nvGrpSpPr>
      <p:grpSpPr>
        <a:xfrm>
          <a:off x="0" y="0"/>
          <a:ext cx="0" cy="0"/>
          <a:chOff x="0" y="0"/>
          <a:chExt cx="0" cy="0"/>
        </a:xfrm>
      </p:grpSpPr>
      <p:pic>
        <p:nvPicPr>
          <p:cNvPr id="6765" name="Google Shape;6765;p887"/>
          <p:cNvPicPr preferRelativeResize="0"/>
          <p:nvPr/>
        </p:nvPicPr>
        <p:blipFill rotWithShape="1">
          <a:blip r:embed="rId3">
            <a:alphaModFix/>
          </a:blip>
          <a:srcRect b="0" l="0" r="0" t="0"/>
          <a:stretch/>
        </p:blipFill>
        <p:spPr>
          <a:xfrm>
            <a:off x="4862831" y="3097031"/>
            <a:ext cx="2463186" cy="1440000"/>
          </a:xfrm>
          <a:prstGeom prst="rect">
            <a:avLst/>
          </a:prstGeom>
          <a:noFill/>
          <a:ln>
            <a:noFill/>
          </a:ln>
          <a:effectLst>
            <a:outerShdw blurRad="57150" rotWithShape="0" algn="bl" dir="3840000" dist="95250">
              <a:srgbClr val="000000">
                <a:alpha val="75000"/>
              </a:srgbClr>
            </a:outerShdw>
          </a:effectLst>
        </p:spPr>
      </p:pic>
      <p:pic>
        <p:nvPicPr>
          <p:cNvPr id="6766" name="Google Shape;6766;p887"/>
          <p:cNvPicPr preferRelativeResize="0"/>
          <p:nvPr/>
        </p:nvPicPr>
        <p:blipFill rotWithShape="1">
          <a:blip r:embed="rId4">
            <a:alphaModFix/>
          </a:blip>
          <a:srcRect b="0" l="0" r="10482" t="0"/>
          <a:stretch/>
        </p:blipFill>
        <p:spPr>
          <a:xfrm>
            <a:off x="1909885" y="3043076"/>
            <a:ext cx="2318069" cy="1458592"/>
          </a:xfrm>
          <a:prstGeom prst="rect">
            <a:avLst/>
          </a:prstGeom>
          <a:noFill/>
          <a:ln>
            <a:noFill/>
          </a:ln>
          <a:effectLst>
            <a:outerShdw blurRad="57150" rotWithShape="0" algn="bl" dir="3840000" dist="95250">
              <a:srgbClr val="000000">
                <a:alpha val="75000"/>
              </a:srgbClr>
            </a:outerShdw>
          </a:effectLst>
        </p:spPr>
      </p:pic>
      <p:pic>
        <p:nvPicPr>
          <p:cNvPr id="6767" name="Google Shape;6767;p887"/>
          <p:cNvPicPr preferRelativeResize="0"/>
          <p:nvPr/>
        </p:nvPicPr>
        <p:blipFill rotWithShape="1">
          <a:blip r:embed="rId5">
            <a:alphaModFix/>
          </a:blip>
          <a:srcRect b="0" l="0" r="18287" t="0"/>
          <a:stretch/>
        </p:blipFill>
        <p:spPr>
          <a:xfrm>
            <a:off x="4924322" y="1238878"/>
            <a:ext cx="2340203" cy="1458600"/>
          </a:xfrm>
          <a:prstGeom prst="rect">
            <a:avLst/>
          </a:prstGeom>
          <a:noFill/>
          <a:ln>
            <a:noFill/>
          </a:ln>
          <a:effectLst>
            <a:outerShdw blurRad="57150" rotWithShape="0" algn="bl" dir="3840000" dist="95250">
              <a:srgbClr val="000000">
                <a:alpha val="75000"/>
              </a:srgbClr>
            </a:outerShdw>
          </a:effectLst>
        </p:spPr>
      </p:pic>
      <p:pic>
        <p:nvPicPr>
          <p:cNvPr id="6768" name="Google Shape;6768;p887"/>
          <p:cNvPicPr preferRelativeResize="0"/>
          <p:nvPr/>
        </p:nvPicPr>
        <p:blipFill rotWithShape="1">
          <a:blip r:embed="rId6">
            <a:alphaModFix/>
          </a:blip>
          <a:srcRect b="0" l="0" r="0" t="0"/>
          <a:stretch/>
        </p:blipFill>
        <p:spPr>
          <a:xfrm>
            <a:off x="1924174" y="1187451"/>
            <a:ext cx="2303780" cy="1439862"/>
          </a:xfrm>
          <a:prstGeom prst="rect">
            <a:avLst/>
          </a:prstGeom>
          <a:noFill/>
          <a:ln>
            <a:noFill/>
          </a:ln>
          <a:effectLst>
            <a:outerShdw blurRad="57150" rotWithShape="0" algn="bl" dir="3840000" dist="95250">
              <a:srgbClr val="000000">
                <a:alpha val="75000"/>
              </a:srgbClr>
            </a:outerShdw>
          </a:effectLst>
        </p:spPr>
      </p:pic>
      <p:sp>
        <p:nvSpPr>
          <p:cNvPr id="6769" name="Google Shape;6769;p88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t>Infusing AI in our user experience</a:t>
            </a:r>
            <a:endParaRPr/>
          </a:p>
        </p:txBody>
      </p:sp>
      <p:sp>
        <p:nvSpPr>
          <p:cNvPr id="6770" name="Google Shape;6770;p887"/>
          <p:cNvSpPr txBox="1"/>
          <p:nvPr/>
        </p:nvSpPr>
        <p:spPr>
          <a:xfrm>
            <a:off x="495300" y="1184800"/>
            <a:ext cx="1220100" cy="14400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2400"/>
              <a:buFont typeface="Arial"/>
              <a:buNone/>
            </a:pPr>
            <a:r>
              <a:rPr b="0" i="0" lang="en" sz="1200" u="none" cap="none" strike="noStrike">
                <a:solidFill>
                  <a:schemeClr val="dk1"/>
                </a:solidFill>
                <a:latin typeface="DM Sans"/>
                <a:ea typeface="DM Sans"/>
                <a:cs typeface="DM Sans"/>
                <a:sym typeface="DM Sans"/>
              </a:rPr>
              <a:t>AI-generated docs </a:t>
            </a:r>
            <a:r>
              <a:rPr lang="en" sz="1200">
                <a:solidFill>
                  <a:schemeClr val="dk1"/>
                </a:solidFill>
                <a:latin typeface="DM Sans"/>
                <a:ea typeface="DM Sans"/>
                <a:cs typeface="DM Sans"/>
                <a:sym typeface="DM Sans"/>
              </a:rPr>
              <a:t>for easier search and discoverability</a:t>
            </a:r>
            <a:endParaRPr b="0" i="0" sz="1200" u="none" cap="none" strike="noStrike">
              <a:solidFill>
                <a:schemeClr val="dk1"/>
              </a:solidFill>
              <a:latin typeface="DM Sans"/>
              <a:ea typeface="DM Sans"/>
              <a:cs typeface="DM Sans"/>
              <a:sym typeface="DM Sans"/>
            </a:endParaRPr>
          </a:p>
        </p:txBody>
      </p:sp>
      <p:sp>
        <p:nvSpPr>
          <p:cNvPr id="6771" name="Google Shape;6771;p887"/>
          <p:cNvSpPr txBox="1"/>
          <p:nvPr/>
        </p:nvSpPr>
        <p:spPr>
          <a:xfrm>
            <a:off x="7539993" y="1184799"/>
            <a:ext cx="1258200" cy="14400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2400"/>
              <a:buFont typeface="Arial"/>
              <a:buNone/>
            </a:pPr>
            <a:r>
              <a:rPr b="0" i="0" lang="en" sz="1200" u="none" cap="none" strike="noStrike">
                <a:solidFill>
                  <a:schemeClr val="dk1"/>
                </a:solidFill>
                <a:latin typeface="DM Sans"/>
                <a:ea typeface="DM Sans"/>
                <a:cs typeface="DM Sans"/>
                <a:sym typeface="DM Sans"/>
              </a:rPr>
              <a:t>AI Assistant </a:t>
            </a:r>
            <a:r>
              <a:rPr lang="en" sz="1200">
                <a:solidFill>
                  <a:schemeClr val="dk1"/>
                </a:solidFill>
                <a:latin typeface="DM Sans"/>
                <a:ea typeface="DM Sans"/>
                <a:cs typeface="DM Sans"/>
                <a:sym typeface="DM Sans"/>
              </a:rPr>
              <a:t>for quick code fixes, queries and descriptions</a:t>
            </a:r>
            <a:endParaRPr b="0" i="0" sz="1200" u="none" cap="none" strike="noStrike">
              <a:solidFill>
                <a:schemeClr val="dk1"/>
              </a:solidFill>
              <a:latin typeface="DM Sans"/>
              <a:ea typeface="DM Sans"/>
              <a:cs typeface="DM Sans"/>
              <a:sym typeface="DM Sans"/>
            </a:endParaRPr>
          </a:p>
        </p:txBody>
      </p:sp>
      <p:sp>
        <p:nvSpPr>
          <p:cNvPr id="6772" name="Google Shape;6772;p887"/>
          <p:cNvSpPr txBox="1"/>
          <p:nvPr/>
        </p:nvSpPr>
        <p:spPr>
          <a:xfrm>
            <a:off x="779612" y="3043077"/>
            <a:ext cx="936000" cy="14400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2400"/>
              <a:buFont typeface="Arial"/>
              <a:buNone/>
            </a:pPr>
            <a:r>
              <a:rPr lang="en" sz="1200">
                <a:solidFill>
                  <a:schemeClr val="dk1"/>
                </a:solidFill>
                <a:latin typeface="DM Sans"/>
                <a:ea typeface="DM Sans"/>
                <a:cs typeface="DM Sans"/>
                <a:sym typeface="DM Sans"/>
              </a:rPr>
              <a:t>AI Assistant for quick creation of visualizations</a:t>
            </a:r>
            <a:endParaRPr b="0" i="0" sz="1200" u="none" cap="none" strike="noStrike">
              <a:solidFill>
                <a:schemeClr val="dk1"/>
              </a:solidFill>
              <a:latin typeface="DM Sans"/>
              <a:ea typeface="DM Sans"/>
              <a:cs typeface="DM Sans"/>
              <a:sym typeface="DM Sans"/>
            </a:endParaRPr>
          </a:p>
        </p:txBody>
      </p:sp>
      <p:sp>
        <p:nvSpPr>
          <p:cNvPr id="6773" name="Google Shape;6773;p887"/>
          <p:cNvSpPr txBox="1"/>
          <p:nvPr/>
        </p:nvSpPr>
        <p:spPr>
          <a:xfrm>
            <a:off x="7539993" y="3043076"/>
            <a:ext cx="1258200" cy="14400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2400"/>
              <a:buFont typeface="Arial"/>
              <a:buNone/>
            </a:pPr>
            <a:r>
              <a:rPr lang="en" sz="1200">
                <a:solidFill>
                  <a:schemeClr val="dk1"/>
                </a:solidFill>
                <a:latin typeface="DM Sans"/>
                <a:ea typeface="DM Sans"/>
                <a:cs typeface="DM Sans"/>
                <a:sym typeface="DM Sans"/>
              </a:rPr>
              <a:t>AI-powered data room to quickly understand your data using natural language</a:t>
            </a:r>
            <a:endParaRPr b="0" i="0" sz="1200" u="none" cap="none" strike="noStrike">
              <a:solidFill>
                <a:schemeClr val="dk1"/>
              </a:solidFill>
              <a:latin typeface="DM Sans"/>
              <a:ea typeface="DM Sans"/>
              <a:cs typeface="DM Sans"/>
              <a:sym typeface="DM Sans"/>
            </a:endParaRPr>
          </a:p>
        </p:txBody>
      </p:sp>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7" name="Shape 6777"/>
        <p:cNvGrpSpPr/>
        <p:nvPr/>
      </p:nvGrpSpPr>
      <p:grpSpPr>
        <a:xfrm>
          <a:off x="0" y="0"/>
          <a:ext cx="0" cy="0"/>
          <a:chOff x="0" y="0"/>
          <a:chExt cx="0" cy="0"/>
        </a:xfrm>
      </p:grpSpPr>
      <p:sp>
        <p:nvSpPr>
          <p:cNvPr id="6778" name="Google Shape;6778;p888"/>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AI assistance in every user experience</a:t>
            </a:r>
            <a:endParaRPr/>
          </a:p>
        </p:txBody>
      </p:sp>
      <p:sp>
        <p:nvSpPr>
          <p:cNvPr id="6779" name="Google Shape;6779;p888"/>
          <p:cNvSpPr txBox="1"/>
          <p:nvPr>
            <p:ph idx="12" type="sldNum"/>
          </p:nvPr>
        </p:nvSpPr>
        <p:spPr>
          <a:xfrm>
            <a:off x="8268256" y="479782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780" name="Google Shape;6780;p888"/>
          <p:cNvPicPr preferRelativeResize="0"/>
          <p:nvPr/>
        </p:nvPicPr>
        <p:blipFill rotWithShape="1">
          <a:blip r:embed="rId3">
            <a:alphaModFix/>
          </a:blip>
          <a:srcRect b="0" l="15175" r="0" t="1058"/>
          <a:stretch/>
        </p:blipFill>
        <p:spPr>
          <a:xfrm>
            <a:off x="624625" y="1001137"/>
            <a:ext cx="3110734" cy="1836933"/>
          </a:xfrm>
          <a:prstGeom prst="rect">
            <a:avLst/>
          </a:prstGeom>
          <a:noFill/>
          <a:ln>
            <a:noFill/>
          </a:ln>
          <a:effectLst>
            <a:outerShdw blurRad="57150" rotWithShape="0" algn="bl" dir="5400000" dist="19050">
              <a:srgbClr val="000000">
                <a:alpha val="50000"/>
              </a:srgbClr>
            </a:outerShdw>
          </a:effectLst>
        </p:spPr>
      </p:pic>
      <p:pic>
        <p:nvPicPr>
          <p:cNvPr id="6781" name="Google Shape;6781;p888"/>
          <p:cNvPicPr preferRelativeResize="0"/>
          <p:nvPr/>
        </p:nvPicPr>
        <p:blipFill rotWithShape="1">
          <a:blip r:embed="rId4">
            <a:alphaModFix/>
          </a:blip>
          <a:srcRect b="0" l="4780" r="0" t="7132"/>
          <a:stretch/>
        </p:blipFill>
        <p:spPr>
          <a:xfrm>
            <a:off x="1787933" y="2220752"/>
            <a:ext cx="3441782" cy="1887705"/>
          </a:xfrm>
          <a:prstGeom prst="rect">
            <a:avLst/>
          </a:prstGeom>
          <a:noFill/>
          <a:ln>
            <a:noFill/>
          </a:ln>
          <a:effectLst>
            <a:outerShdw blurRad="57150" rotWithShape="0" algn="bl" dir="5400000" dist="19050">
              <a:srgbClr val="000000">
                <a:alpha val="50000"/>
              </a:srgbClr>
            </a:outerShdw>
          </a:effectLst>
        </p:spPr>
      </p:pic>
      <p:sp>
        <p:nvSpPr>
          <p:cNvPr id="6782" name="Google Shape;6782;p888"/>
          <p:cNvSpPr/>
          <p:nvPr/>
        </p:nvSpPr>
        <p:spPr>
          <a:xfrm>
            <a:off x="4025350" y="3583875"/>
            <a:ext cx="1478400" cy="630000"/>
          </a:xfrm>
          <a:prstGeom prst="wedgeRoundRectCallout">
            <a:avLst>
              <a:gd fmla="val -85156" name="adj1"/>
              <a:gd fmla="val -79544" name="adj2"/>
              <a:gd fmla="val 0" name="adj3"/>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DM Sans"/>
                <a:ea typeface="DM Sans"/>
                <a:cs typeface="DM Sans"/>
                <a:sym typeface="DM Sans"/>
              </a:rPr>
              <a:t>Databricks Assistant in Lakeview dashboards</a:t>
            </a:r>
            <a:endParaRPr sz="1100">
              <a:solidFill>
                <a:srgbClr val="FFFFFF"/>
              </a:solidFill>
              <a:latin typeface="DM Sans"/>
              <a:ea typeface="DM Sans"/>
              <a:cs typeface="DM Sans"/>
              <a:sym typeface="DM Sans"/>
            </a:endParaRPr>
          </a:p>
        </p:txBody>
      </p:sp>
      <p:sp>
        <p:nvSpPr>
          <p:cNvPr id="6783" name="Google Shape;6783;p888"/>
          <p:cNvSpPr/>
          <p:nvPr/>
        </p:nvSpPr>
        <p:spPr>
          <a:xfrm>
            <a:off x="637434" y="2963981"/>
            <a:ext cx="1054500" cy="630000"/>
          </a:xfrm>
          <a:prstGeom prst="wedgeRoundRectCallout">
            <a:avLst>
              <a:gd fmla="val 33035" name="adj1"/>
              <a:gd fmla="val -129032" name="adj2"/>
              <a:gd fmla="val 0" name="adj3"/>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DM Sans"/>
                <a:ea typeface="DM Sans"/>
                <a:cs typeface="DM Sans"/>
                <a:sym typeface="DM Sans"/>
              </a:rPr>
              <a:t>Databricks Assistant in SQL editor</a:t>
            </a:r>
            <a:endParaRPr sz="1100">
              <a:solidFill>
                <a:srgbClr val="FFFFFF"/>
              </a:solidFill>
              <a:latin typeface="DM Sans"/>
              <a:ea typeface="DM Sans"/>
              <a:cs typeface="DM Sans"/>
              <a:sym typeface="DM Sans"/>
            </a:endParaRPr>
          </a:p>
        </p:txBody>
      </p:sp>
      <p:sp>
        <p:nvSpPr>
          <p:cNvPr id="6784" name="Google Shape;6784;p888"/>
          <p:cNvSpPr txBox="1"/>
          <p:nvPr/>
        </p:nvSpPr>
        <p:spPr>
          <a:xfrm>
            <a:off x="0" y="4419431"/>
            <a:ext cx="9144000" cy="7278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lt1"/>
                </a:solidFill>
                <a:latin typeface="DM Sans"/>
                <a:ea typeface="DM Sans"/>
                <a:cs typeface="DM Sans"/>
                <a:sym typeface="DM Sans"/>
              </a:rPr>
              <a:t>Boosts productivity </a:t>
            </a:r>
            <a:r>
              <a:rPr b="1" lang="en" sz="1800">
                <a:solidFill>
                  <a:schemeClr val="dk2"/>
                </a:solidFill>
                <a:latin typeface="DM Sans"/>
                <a:ea typeface="DM Sans"/>
                <a:cs typeface="DM Sans"/>
                <a:sym typeface="DM Sans"/>
              </a:rPr>
              <a:t>for all users</a:t>
            </a:r>
            <a:endParaRPr b="1" sz="18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 sz="1500">
                <a:solidFill>
                  <a:schemeClr val="lt1"/>
                </a:solidFill>
                <a:latin typeface="DM Sans Medium"/>
                <a:ea typeface="DM Sans Medium"/>
                <a:cs typeface="DM Sans Medium"/>
                <a:sym typeface="DM Sans Medium"/>
              </a:rPr>
              <a:t>Data Scientists | Data Engineers | SQL Analysts | Business Users</a:t>
            </a:r>
            <a:endParaRPr sz="1500">
              <a:solidFill>
                <a:schemeClr val="lt1"/>
              </a:solidFill>
              <a:latin typeface="DM Sans Medium"/>
              <a:ea typeface="DM Sans Medium"/>
              <a:cs typeface="DM Sans Medium"/>
              <a:sym typeface="DM Sans Medium"/>
            </a:endParaRPr>
          </a:p>
        </p:txBody>
      </p:sp>
      <p:pic>
        <p:nvPicPr>
          <p:cNvPr id="6785" name="Google Shape;6785;p888"/>
          <p:cNvPicPr preferRelativeResize="0"/>
          <p:nvPr/>
        </p:nvPicPr>
        <p:blipFill rotWithShape="1">
          <a:blip r:embed="rId5">
            <a:alphaModFix/>
          </a:blip>
          <a:srcRect b="0" l="15690" r="0" t="6994"/>
          <a:stretch/>
        </p:blipFill>
        <p:spPr>
          <a:xfrm>
            <a:off x="4533446" y="1001139"/>
            <a:ext cx="3188693" cy="1978112"/>
          </a:xfrm>
          <a:prstGeom prst="rect">
            <a:avLst/>
          </a:prstGeom>
          <a:noFill/>
          <a:ln>
            <a:noFill/>
          </a:ln>
          <a:effectLst>
            <a:outerShdw blurRad="57150" rotWithShape="0" algn="bl" dir="5400000" dist="19050">
              <a:srgbClr val="000000">
                <a:alpha val="50000"/>
              </a:srgbClr>
            </a:outerShdw>
          </a:effectLst>
        </p:spPr>
      </p:pic>
      <p:pic>
        <p:nvPicPr>
          <p:cNvPr id="6786" name="Google Shape;6786;p888"/>
          <p:cNvPicPr preferRelativeResize="0"/>
          <p:nvPr/>
        </p:nvPicPr>
        <p:blipFill>
          <a:blip r:embed="rId6">
            <a:alphaModFix/>
          </a:blip>
          <a:stretch>
            <a:fillRect/>
          </a:stretch>
        </p:blipFill>
        <p:spPr>
          <a:xfrm>
            <a:off x="5874535" y="1772502"/>
            <a:ext cx="1575640" cy="2441443"/>
          </a:xfrm>
          <a:prstGeom prst="rect">
            <a:avLst/>
          </a:prstGeom>
          <a:noFill/>
          <a:ln>
            <a:noFill/>
          </a:ln>
          <a:effectLst>
            <a:outerShdw blurRad="57150" rotWithShape="0" algn="bl" dir="5400000" dist="19050">
              <a:srgbClr val="000000">
                <a:alpha val="50000"/>
              </a:srgbClr>
            </a:outerShdw>
          </a:effectLst>
        </p:spPr>
      </p:pic>
      <p:sp>
        <p:nvSpPr>
          <p:cNvPr id="6787" name="Google Shape;6787;p888"/>
          <p:cNvSpPr/>
          <p:nvPr/>
        </p:nvSpPr>
        <p:spPr>
          <a:xfrm>
            <a:off x="7090005" y="2126551"/>
            <a:ext cx="1478400" cy="437700"/>
          </a:xfrm>
          <a:prstGeom prst="wedgeRoundRectCallout">
            <a:avLst>
              <a:gd fmla="val -47303" name="adj1"/>
              <a:gd fmla="val 110687" name="adj2"/>
              <a:gd fmla="val 0" name="adj3"/>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DM Sans"/>
                <a:ea typeface="DM Sans"/>
                <a:cs typeface="DM Sans"/>
                <a:sym typeface="DM Sans"/>
              </a:rPr>
              <a:t>Databricks Assistant in Help</a:t>
            </a:r>
            <a:endParaRPr sz="1100">
              <a:solidFill>
                <a:srgbClr val="FFFFFF"/>
              </a:solidFill>
              <a:latin typeface="DM Sans"/>
              <a:ea typeface="DM Sans"/>
              <a:cs typeface="DM Sans"/>
              <a:sym typeface="DM Sans"/>
            </a:endParaRPr>
          </a:p>
        </p:txBody>
      </p:sp>
      <p:sp>
        <p:nvSpPr>
          <p:cNvPr id="6788" name="Google Shape;6788;p888"/>
          <p:cNvSpPr/>
          <p:nvPr/>
        </p:nvSpPr>
        <p:spPr>
          <a:xfrm>
            <a:off x="3247394" y="1440131"/>
            <a:ext cx="1119900" cy="630000"/>
          </a:xfrm>
          <a:prstGeom prst="wedgeRoundRectCallout">
            <a:avLst>
              <a:gd fmla="val 80460" name="adj1"/>
              <a:gd fmla="val -20455" name="adj2"/>
              <a:gd fmla="val 0" name="adj3"/>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DM Sans"/>
                <a:ea typeface="DM Sans"/>
                <a:cs typeface="DM Sans"/>
                <a:sym typeface="DM Sans"/>
              </a:rPr>
              <a:t>Databricks Assistant in Notebooks</a:t>
            </a:r>
            <a:endParaRPr sz="1100">
              <a:solidFill>
                <a:srgbClr val="FFFFFF"/>
              </a:solidFill>
              <a:latin typeface="DM Sans"/>
              <a:ea typeface="DM Sans"/>
              <a:cs typeface="DM Sans"/>
              <a:sym typeface="DM Sans"/>
            </a:endParaRPr>
          </a:p>
        </p:txBody>
      </p:sp>
      <p:pic>
        <p:nvPicPr>
          <p:cNvPr id="6789" name="Google Shape;6789;p888"/>
          <p:cNvPicPr preferRelativeResize="0"/>
          <p:nvPr/>
        </p:nvPicPr>
        <p:blipFill>
          <a:blip r:embed="rId7">
            <a:alphaModFix/>
          </a:blip>
          <a:stretch>
            <a:fillRect/>
          </a:stretch>
        </p:blipFill>
        <p:spPr>
          <a:xfrm>
            <a:off x="7943531" y="216450"/>
            <a:ext cx="797194" cy="7971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3" name="Shape 6793"/>
        <p:cNvGrpSpPr/>
        <p:nvPr/>
      </p:nvGrpSpPr>
      <p:grpSpPr>
        <a:xfrm>
          <a:off x="0" y="0"/>
          <a:ext cx="0" cy="0"/>
          <a:chOff x="0" y="0"/>
          <a:chExt cx="0" cy="0"/>
        </a:xfrm>
      </p:grpSpPr>
      <p:sp>
        <p:nvSpPr>
          <p:cNvPr id="6794" name="Google Shape;6794;p889"/>
          <p:cNvSpPr/>
          <p:nvPr/>
        </p:nvSpPr>
        <p:spPr>
          <a:xfrm>
            <a:off x="516731" y="1097063"/>
            <a:ext cx="4197600" cy="3704700"/>
          </a:xfrm>
          <a:prstGeom prst="roundRect">
            <a:avLst>
              <a:gd fmla="val 351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6795" name="Google Shape;6795;p889"/>
          <p:cNvSpPr txBox="1"/>
          <p:nvPr>
            <p:ph type="title"/>
          </p:nvPr>
        </p:nvSpPr>
        <p:spPr>
          <a:xfrm>
            <a:off x="562098"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most complete agent systems platform</a:t>
            </a:r>
            <a:endParaRPr/>
          </a:p>
        </p:txBody>
      </p:sp>
      <p:grpSp>
        <p:nvGrpSpPr>
          <p:cNvPr id="6796" name="Google Shape;6796;p889"/>
          <p:cNvGrpSpPr/>
          <p:nvPr/>
        </p:nvGrpSpPr>
        <p:grpSpPr>
          <a:xfrm>
            <a:off x="610556" y="1222124"/>
            <a:ext cx="4009950" cy="3454503"/>
            <a:chOff x="749475" y="1555975"/>
            <a:chExt cx="5346600" cy="4606003"/>
          </a:xfrm>
        </p:grpSpPr>
        <p:sp>
          <p:nvSpPr>
            <p:cNvPr id="6797" name="Google Shape;6797;p889"/>
            <p:cNvSpPr/>
            <p:nvPr/>
          </p:nvSpPr>
          <p:spPr>
            <a:xfrm>
              <a:off x="749475" y="1555975"/>
              <a:ext cx="5346600" cy="4139400"/>
            </a:xfrm>
            <a:prstGeom prst="roundRect">
              <a:avLst>
                <a:gd fmla="val 0" name="adj"/>
              </a:avLst>
            </a:prstGeom>
            <a:noFill/>
            <a:ln cap="flat" cmpd="sng" w="28575">
              <a:solidFill>
                <a:srgbClr val="1B3139"/>
              </a:solidFill>
              <a:prstDash val="dot"/>
              <a:round/>
              <a:headEnd len="sm" w="sm" type="none"/>
              <a:tailEnd len="sm" w="sm" type="none"/>
            </a:ln>
          </p:spPr>
          <p:txBody>
            <a:bodyPr anchorCtr="0" anchor="ctr" bIns="91400" lIns="91400" spcFirstLastPara="1" rIns="91400" wrap="square" tIns="2742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DM Sans"/>
                  <a:ea typeface="DM Sans"/>
                  <a:cs typeface="DM Sans"/>
                  <a:sym typeface="DM Sans"/>
                </a:rPr>
                <a:t> </a:t>
              </a:r>
              <a:endParaRPr b="0" i="0" sz="1400" u="none" cap="none" strike="noStrike">
                <a:solidFill>
                  <a:srgbClr val="000000"/>
                </a:solidFill>
                <a:latin typeface="DM Sans"/>
                <a:ea typeface="DM Sans"/>
                <a:cs typeface="DM Sans"/>
                <a:sym typeface="DM Sans"/>
              </a:endParaRPr>
            </a:p>
          </p:txBody>
        </p:sp>
        <p:grpSp>
          <p:nvGrpSpPr>
            <p:cNvPr id="6798" name="Google Shape;6798;p889"/>
            <p:cNvGrpSpPr/>
            <p:nvPr/>
          </p:nvGrpSpPr>
          <p:grpSpPr>
            <a:xfrm>
              <a:off x="2227875" y="5079725"/>
              <a:ext cx="2388900" cy="1082253"/>
              <a:chOff x="6484199" y="3543581"/>
              <a:chExt cx="2388900" cy="739800"/>
            </a:xfrm>
          </p:grpSpPr>
          <p:sp>
            <p:nvSpPr>
              <p:cNvPr id="6799" name="Google Shape;6799;p889"/>
              <p:cNvSpPr/>
              <p:nvPr/>
            </p:nvSpPr>
            <p:spPr>
              <a:xfrm>
                <a:off x="6484199" y="3543581"/>
                <a:ext cx="2388900" cy="739800"/>
              </a:xfrm>
              <a:prstGeom prst="roundRect">
                <a:avLst>
                  <a:gd fmla="val 0" name="adj"/>
                </a:avLst>
              </a:prstGeom>
              <a:solidFill>
                <a:srgbClr val="F9F7F4"/>
              </a:solidFill>
              <a:ln cap="flat" cmpd="sng" w="28575">
                <a:solidFill>
                  <a:srgbClr val="1B3139"/>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1B3139"/>
                    </a:solidFill>
                    <a:latin typeface="DM Sans"/>
                    <a:ea typeface="DM Sans"/>
                    <a:cs typeface="DM Sans"/>
                    <a:sym typeface="DM Sans"/>
                  </a:rPr>
                  <a:t>Govern agents</a:t>
                </a:r>
                <a:endParaRPr b="1" i="0" sz="1200" u="none" cap="none" strike="noStrike">
                  <a:solidFill>
                    <a:srgbClr val="1B313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00"/>
                  <a:buFont typeface="Arial"/>
                  <a:buNone/>
                </a:pPr>
                <a:r>
                  <a:t/>
                </a:r>
                <a:endParaRPr b="1" i="0" sz="300" u="none" cap="none" strike="noStrike">
                  <a:solidFill>
                    <a:srgbClr val="1B313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1B313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1B313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B313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B313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1B3139"/>
                  </a:solidFill>
                  <a:latin typeface="DM Sans"/>
                  <a:ea typeface="DM Sans"/>
                  <a:cs typeface="DM Sans"/>
                  <a:sym typeface="DM Sans"/>
                </a:endParaRPr>
              </a:p>
            </p:txBody>
          </p:sp>
          <p:sp>
            <p:nvSpPr>
              <p:cNvPr id="6800" name="Google Shape;6800;p889"/>
              <p:cNvSpPr/>
              <p:nvPr/>
            </p:nvSpPr>
            <p:spPr>
              <a:xfrm>
                <a:off x="6537224" y="3832931"/>
                <a:ext cx="1130100" cy="1611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AI guardrails</a:t>
                </a:r>
                <a:endParaRPr b="0" i="0" sz="900" u="none" cap="none" strike="noStrike">
                  <a:solidFill>
                    <a:srgbClr val="1B3139"/>
                  </a:solidFill>
                  <a:latin typeface="DM Sans"/>
                  <a:ea typeface="DM Sans"/>
                  <a:cs typeface="DM Sans"/>
                  <a:sym typeface="DM Sans"/>
                </a:endParaRPr>
              </a:p>
            </p:txBody>
          </p:sp>
          <p:sp>
            <p:nvSpPr>
              <p:cNvPr id="6801" name="Google Shape;6801;p889"/>
              <p:cNvSpPr/>
              <p:nvPr/>
            </p:nvSpPr>
            <p:spPr>
              <a:xfrm>
                <a:off x="6537223" y="4025216"/>
                <a:ext cx="1130100" cy="1611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Usage tracking</a:t>
                </a:r>
                <a:endParaRPr b="0" i="0" sz="900" u="none" cap="none" strike="noStrike">
                  <a:solidFill>
                    <a:srgbClr val="1B3139"/>
                  </a:solidFill>
                  <a:latin typeface="DM Sans"/>
                  <a:ea typeface="DM Sans"/>
                  <a:cs typeface="DM Sans"/>
                  <a:sym typeface="DM Sans"/>
                </a:endParaRPr>
              </a:p>
            </p:txBody>
          </p:sp>
          <p:sp>
            <p:nvSpPr>
              <p:cNvPr id="6802" name="Google Shape;6802;p889"/>
              <p:cNvSpPr/>
              <p:nvPr/>
            </p:nvSpPr>
            <p:spPr>
              <a:xfrm>
                <a:off x="7697673" y="3832931"/>
                <a:ext cx="1130100" cy="1611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Credentials</a:t>
                </a:r>
                <a:endParaRPr b="0" i="0" sz="900" u="none" cap="none" strike="noStrike">
                  <a:solidFill>
                    <a:srgbClr val="1B3139"/>
                  </a:solidFill>
                  <a:latin typeface="DM Sans"/>
                  <a:ea typeface="DM Sans"/>
                  <a:cs typeface="DM Sans"/>
                  <a:sym typeface="DM Sans"/>
                </a:endParaRPr>
              </a:p>
            </p:txBody>
          </p:sp>
          <p:sp>
            <p:nvSpPr>
              <p:cNvPr id="6803" name="Google Shape;6803;p889"/>
              <p:cNvSpPr/>
              <p:nvPr/>
            </p:nvSpPr>
            <p:spPr>
              <a:xfrm>
                <a:off x="7697672" y="4025216"/>
                <a:ext cx="1130100" cy="1611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Rate limits</a:t>
                </a:r>
                <a:endParaRPr b="0" i="0" sz="900" u="none" cap="none" strike="noStrike">
                  <a:solidFill>
                    <a:srgbClr val="1B3139"/>
                  </a:solidFill>
                  <a:latin typeface="DM Sans"/>
                  <a:ea typeface="DM Sans"/>
                  <a:cs typeface="DM Sans"/>
                  <a:sym typeface="DM Sans"/>
                </a:endParaRPr>
              </a:p>
            </p:txBody>
          </p:sp>
        </p:grpSp>
        <p:sp>
          <p:nvSpPr>
            <p:cNvPr id="6804" name="Google Shape;6804;p889"/>
            <p:cNvSpPr/>
            <p:nvPr/>
          </p:nvSpPr>
          <p:spPr>
            <a:xfrm>
              <a:off x="2050725" y="2404188"/>
              <a:ext cx="2743200" cy="1976400"/>
            </a:xfrm>
            <a:prstGeom prst="roundRect">
              <a:avLst>
                <a:gd fmla="val 50000" name="adj"/>
              </a:avLst>
            </a:prstGeom>
            <a:noFill/>
            <a:ln cap="flat" cmpd="sng" w="19050">
              <a:solidFill>
                <a:srgbClr val="1B313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nvGrpSpPr>
            <p:cNvPr id="6805" name="Google Shape;6805;p889"/>
            <p:cNvGrpSpPr/>
            <p:nvPr/>
          </p:nvGrpSpPr>
          <p:grpSpPr>
            <a:xfrm>
              <a:off x="1032773" y="1887275"/>
              <a:ext cx="2111849" cy="1244100"/>
              <a:chOff x="4753545" y="1968378"/>
              <a:chExt cx="1202100" cy="1244100"/>
            </a:xfrm>
          </p:grpSpPr>
          <p:sp>
            <p:nvSpPr>
              <p:cNvPr id="6806" name="Google Shape;6806;p889"/>
              <p:cNvSpPr/>
              <p:nvPr/>
            </p:nvSpPr>
            <p:spPr>
              <a:xfrm>
                <a:off x="4753545" y="1968378"/>
                <a:ext cx="1202100" cy="1244100"/>
              </a:xfrm>
              <a:prstGeom prst="roundRect">
                <a:avLst>
                  <a:gd fmla="val 0" name="adj"/>
                </a:avLst>
              </a:prstGeom>
              <a:solidFill>
                <a:srgbClr val="F9F7F4"/>
              </a:solidFill>
              <a:ln cap="flat" cmpd="sng" w="28575">
                <a:solidFill>
                  <a:srgbClr val="FFAB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1B3139"/>
                    </a:solidFill>
                    <a:latin typeface="DM Sans"/>
                    <a:ea typeface="DM Sans"/>
                    <a:cs typeface="DM Sans"/>
                    <a:sym typeface="DM Sans"/>
                  </a:rPr>
                  <a:t>Prepare data</a:t>
                </a:r>
                <a:endParaRPr b="1" i="0" sz="1200" u="none" cap="none" strike="noStrike">
                  <a:solidFill>
                    <a:srgbClr val="1B313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rgbClr val="1B313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1B313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1B313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1B3139"/>
                  </a:solidFill>
                  <a:latin typeface="DM Sans"/>
                  <a:ea typeface="DM Sans"/>
                  <a:cs typeface="DM Sans"/>
                  <a:sym typeface="DM Sans"/>
                </a:endParaRPr>
              </a:p>
            </p:txBody>
          </p:sp>
          <p:sp>
            <p:nvSpPr>
              <p:cNvPr id="6807" name="Google Shape;6807;p889"/>
              <p:cNvSpPr/>
              <p:nvPr/>
            </p:nvSpPr>
            <p:spPr>
              <a:xfrm>
                <a:off x="4796556" y="2643173"/>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ML features</a:t>
                </a:r>
                <a:endParaRPr b="0" i="0" sz="900" u="none" cap="none" strike="noStrike">
                  <a:solidFill>
                    <a:srgbClr val="1B3139"/>
                  </a:solidFill>
                  <a:latin typeface="DM Sans"/>
                  <a:ea typeface="DM Sans"/>
                  <a:cs typeface="DM Sans"/>
                  <a:sym typeface="DM Sans"/>
                </a:endParaRPr>
              </a:p>
            </p:txBody>
          </p:sp>
          <p:sp>
            <p:nvSpPr>
              <p:cNvPr id="6808" name="Google Shape;6808;p889"/>
              <p:cNvSpPr/>
              <p:nvPr/>
            </p:nvSpPr>
            <p:spPr>
              <a:xfrm>
                <a:off x="4796556" y="2907492"/>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Vector index</a:t>
                </a:r>
                <a:endParaRPr b="0" i="0" sz="900" u="none" cap="none" strike="noStrike">
                  <a:solidFill>
                    <a:srgbClr val="1B3139"/>
                  </a:solidFill>
                  <a:latin typeface="DM Sans"/>
                  <a:ea typeface="DM Sans"/>
                  <a:cs typeface="DM Sans"/>
                  <a:sym typeface="DM Sans"/>
                </a:endParaRPr>
              </a:p>
            </p:txBody>
          </p:sp>
          <p:sp>
            <p:nvSpPr>
              <p:cNvPr id="6809" name="Google Shape;6809;p889"/>
              <p:cNvSpPr/>
              <p:nvPr/>
            </p:nvSpPr>
            <p:spPr>
              <a:xfrm>
                <a:off x="4796556" y="2378853"/>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Data ingestion</a:t>
                </a:r>
                <a:endParaRPr b="0" i="0" sz="900" u="none" cap="none" strike="noStrike">
                  <a:solidFill>
                    <a:srgbClr val="1B3139"/>
                  </a:solidFill>
                  <a:latin typeface="DM Sans"/>
                  <a:ea typeface="DM Sans"/>
                  <a:cs typeface="DM Sans"/>
                  <a:sym typeface="DM Sans"/>
                </a:endParaRPr>
              </a:p>
            </p:txBody>
          </p:sp>
        </p:grpSp>
        <p:grpSp>
          <p:nvGrpSpPr>
            <p:cNvPr id="6810" name="Google Shape;6810;p889"/>
            <p:cNvGrpSpPr/>
            <p:nvPr/>
          </p:nvGrpSpPr>
          <p:grpSpPr>
            <a:xfrm>
              <a:off x="3700025" y="1887284"/>
              <a:ext cx="2111729" cy="1244100"/>
              <a:chOff x="6290857" y="1968378"/>
              <a:chExt cx="1202100" cy="1244100"/>
            </a:xfrm>
          </p:grpSpPr>
          <p:sp>
            <p:nvSpPr>
              <p:cNvPr id="6811" name="Google Shape;6811;p889"/>
              <p:cNvSpPr/>
              <p:nvPr/>
            </p:nvSpPr>
            <p:spPr>
              <a:xfrm>
                <a:off x="6290857" y="1968378"/>
                <a:ext cx="1202100" cy="1244100"/>
              </a:xfrm>
              <a:prstGeom prst="roundRect">
                <a:avLst>
                  <a:gd fmla="val 0" name="adj"/>
                </a:avLst>
              </a:prstGeom>
              <a:solidFill>
                <a:srgbClr val="F9F7F4"/>
              </a:solidFill>
              <a:ln cap="flat" cmpd="sng" w="28575">
                <a:solidFill>
                  <a:srgbClr val="FF5F46"/>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1B3139"/>
                    </a:solidFill>
                    <a:latin typeface="DM Sans"/>
                    <a:ea typeface="DM Sans"/>
                    <a:cs typeface="DM Sans"/>
                    <a:sym typeface="DM Sans"/>
                  </a:rPr>
                  <a:t>Build agents</a:t>
                </a:r>
                <a:endParaRPr b="1" i="0" sz="1200" u="none" cap="none" strike="noStrike">
                  <a:solidFill>
                    <a:srgbClr val="1B313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00"/>
                  <a:buFont typeface="Arial"/>
                  <a:buNone/>
                </a:pPr>
                <a:r>
                  <a:t/>
                </a:r>
                <a:endParaRPr b="1" i="0" sz="300" u="none" cap="none" strike="noStrike">
                  <a:solidFill>
                    <a:srgbClr val="1B313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1B313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1B313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B313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B313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1B3139"/>
                  </a:solidFill>
                  <a:latin typeface="DM Sans"/>
                  <a:ea typeface="DM Sans"/>
                  <a:cs typeface="DM Sans"/>
                  <a:sym typeface="DM Sans"/>
                </a:endParaRPr>
              </a:p>
            </p:txBody>
          </p:sp>
          <p:sp>
            <p:nvSpPr>
              <p:cNvPr id="6812" name="Google Shape;6812;p889"/>
              <p:cNvSpPr/>
              <p:nvPr/>
            </p:nvSpPr>
            <p:spPr>
              <a:xfrm>
                <a:off x="6326229" y="2378853"/>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GenAI models</a:t>
                </a:r>
                <a:endParaRPr b="0" i="0" sz="900" u="none" cap="none" strike="noStrike">
                  <a:solidFill>
                    <a:srgbClr val="1B313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1B3139"/>
                  </a:solidFill>
                  <a:latin typeface="DM Sans"/>
                  <a:ea typeface="DM Sans"/>
                  <a:cs typeface="DM Sans"/>
                  <a:sym typeface="DM Sans"/>
                </a:endParaRPr>
              </a:p>
            </p:txBody>
          </p:sp>
          <p:sp>
            <p:nvSpPr>
              <p:cNvPr id="6813" name="Google Shape;6813;p889"/>
              <p:cNvSpPr/>
              <p:nvPr/>
            </p:nvSpPr>
            <p:spPr>
              <a:xfrm>
                <a:off x="6326229" y="2643173"/>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Classical ML models</a:t>
                </a:r>
                <a:endParaRPr b="0" i="0" sz="900" u="none" cap="none" strike="noStrike">
                  <a:solidFill>
                    <a:srgbClr val="1B3139"/>
                  </a:solidFill>
                  <a:latin typeface="DM Sans"/>
                  <a:ea typeface="DM Sans"/>
                  <a:cs typeface="DM Sans"/>
                  <a:sym typeface="DM Sans"/>
                </a:endParaRPr>
              </a:p>
            </p:txBody>
          </p:sp>
          <p:sp>
            <p:nvSpPr>
              <p:cNvPr id="6814" name="Google Shape;6814;p889"/>
              <p:cNvSpPr/>
              <p:nvPr/>
            </p:nvSpPr>
            <p:spPr>
              <a:xfrm>
                <a:off x="6326229" y="2907492"/>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Function and tools</a:t>
                </a:r>
                <a:endParaRPr b="0" i="0" sz="900" u="none" cap="none" strike="noStrike">
                  <a:solidFill>
                    <a:srgbClr val="1B3139"/>
                  </a:solidFill>
                  <a:latin typeface="DM Sans"/>
                  <a:ea typeface="DM Sans"/>
                  <a:cs typeface="DM Sans"/>
                  <a:sym typeface="DM Sans"/>
                </a:endParaRPr>
              </a:p>
            </p:txBody>
          </p:sp>
        </p:grpSp>
        <p:grpSp>
          <p:nvGrpSpPr>
            <p:cNvPr id="6815" name="Google Shape;6815;p889"/>
            <p:cNvGrpSpPr/>
            <p:nvPr/>
          </p:nvGrpSpPr>
          <p:grpSpPr>
            <a:xfrm>
              <a:off x="3699945" y="3603689"/>
              <a:ext cx="2111729" cy="1244100"/>
              <a:chOff x="7828238" y="1968378"/>
              <a:chExt cx="1202100" cy="1244100"/>
            </a:xfrm>
          </p:grpSpPr>
          <p:sp>
            <p:nvSpPr>
              <p:cNvPr id="6816" name="Google Shape;6816;p889"/>
              <p:cNvSpPr/>
              <p:nvPr/>
            </p:nvSpPr>
            <p:spPr>
              <a:xfrm>
                <a:off x="7828238" y="1968378"/>
                <a:ext cx="1202100" cy="1244100"/>
              </a:xfrm>
              <a:prstGeom prst="roundRect">
                <a:avLst>
                  <a:gd fmla="val 0" name="adj"/>
                </a:avLst>
              </a:prstGeom>
              <a:solidFill>
                <a:srgbClr val="F9F7F4"/>
              </a:solidFill>
              <a:ln cap="flat" cmpd="sng" w="28575">
                <a:solidFill>
                  <a:srgbClr val="98102A"/>
                </a:solidFill>
                <a:prstDash val="solid"/>
                <a:round/>
                <a:headEnd len="sm" w="sm" type="none"/>
                <a:tailEnd len="sm" w="sm" type="none"/>
              </a:ln>
            </p:spPr>
            <p:txBody>
              <a:bodyPr anchorCtr="0" anchor="t" bIns="68575" lIns="0" spcFirstLastPara="1" rIns="0"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1B3139"/>
                    </a:solidFill>
                    <a:latin typeface="DM Sans"/>
                    <a:ea typeface="DM Sans"/>
                    <a:cs typeface="DM Sans"/>
                    <a:sym typeface="DM Sans"/>
                  </a:rPr>
                  <a:t>Deploy agents</a:t>
                </a:r>
                <a:endParaRPr b="1" i="0" sz="1200" u="none" cap="none" strike="noStrike">
                  <a:solidFill>
                    <a:srgbClr val="1B3139"/>
                  </a:solidFill>
                  <a:latin typeface="DM Sans"/>
                  <a:ea typeface="DM Sans"/>
                  <a:cs typeface="DM Sans"/>
                  <a:sym typeface="DM Sans"/>
                </a:endParaRPr>
              </a:p>
            </p:txBody>
          </p:sp>
          <p:sp>
            <p:nvSpPr>
              <p:cNvPr id="6817" name="Google Shape;6817;p889"/>
              <p:cNvSpPr/>
              <p:nvPr/>
            </p:nvSpPr>
            <p:spPr>
              <a:xfrm>
                <a:off x="7864268" y="2378837"/>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Agent serving</a:t>
                </a:r>
                <a:endParaRPr b="0" i="0" sz="900" u="none" cap="none" strike="noStrike">
                  <a:solidFill>
                    <a:srgbClr val="1B3139"/>
                  </a:solidFill>
                  <a:latin typeface="DM Sans"/>
                  <a:ea typeface="DM Sans"/>
                  <a:cs typeface="DM Sans"/>
                  <a:sym typeface="DM Sans"/>
                </a:endParaRPr>
              </a:p>
            </p:txBody>
          </p:sp>
          <p:sp>
            <p:nvSpPr>
              <p:cNvPr id="6818" name="Google Shape;6818;p889"/>
              <p:cNvSpPr/>
              <p:nvPr/>
            </p:nvSpPr>
            <p:spPr>
              <a:xfrm>
                <a:off x="7855918" y="2643157"/>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MLOps/LLMOps</a:t>
                </a:r>
                <a:endParaRPr b="0" i="0" sz="900" u="none" cap="none" strike="noStrike">
                  <a:solidFill>
                    <a:srgbClr val="1B3139"/>
                  </a:solidFill>
                  <a:latin typeface="DM Sans"/>
                  <a:ea typeface="DM Sans"/>
                  <a:cs typeface="DM Sans"/>
                  <a:sym typeface="DM Sans"/>
                </a:endParaRPr>
              </a:p>
            </p:txBody>
          </p:sp>
          <p:sp>
            <p:nvSpPr>
              <p:cNvPr id="6819" name="Google Shape;6819;p889"/>
              <p:cNvSpPr/>
              <p:nvPr/>
            </p:nvSpPr>
            <p:spPr>
              <a:xfrm>
                <a:off x="7864268" y="2907476"/>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Lineage</a:t>
                </a:r>
                <a:endParaRPr b="0" i="0" sz="900" u="none" cap="none" strike="noStrike">
                  <a:solidFill>
                    <a:srgbClr val="1B3139"/>
                  </a:solidFill>
                  <a:latin typeface="DM Sans"/>
                  <a:ea typeface="DM Sans"/>
                  <a:cs typeface="DM Sans"/>
                  <a:sym typeface="DM Sans"/>
                </a:endParaRPr>
              </a:p>
            </p:txBody>
          </p:sp>
        </p:grpSp>
        <p:grpSp>
          <p:nvGrpSpPr>
            <p:cNvPr id="6820" name="Google Shape;6820;p889"/>
            <p:cNvGrpSpPr/>
            <p:nvPr/>
          </p:nvGrpSpPr>
          <p:grpSpPr>
            <a:xfrm>
              <a:off x="1032678" y="3603675"/>
              <a:ext cx="2111811" cy="1244100"/>
              <a:chOff x="9356282" y="1968378"/>
              <a:chExt cx="1242900" cy="1244100"/>
            </a:xfrm>
          </p:grpSpPr>
          <p:sp>
            <p:nvSpPr>
              <p:cNvPr id="6821" name="Google Shape;6821;p889"/>
              <p:cNvSpPr/>
              <p:nvPr/>
            </p:nvSpPr>
            <p:spPr>
              <a:xfrm>
                <a:off x="9356282" y="1968378"/>
                <a:ext cx="1242900" cy="1244100"/>
              </a:xfrm>
              <a:prstGeom prst="roundRect">
                <a:avLst>
                  <a:gd fmla="val 0" name="adj"/>
                </a:avLst>
              </a:prstGeom>
              <a:solidFill>
                <a:srgbClr val="F9F7F4"/>
              </a:solidFill>
              <a:ln cap="flat" cmpd="sng" w="28575">
                <a:solidFill>
                  <a:srgbClr val="00A972"/>
                </a:solidFill>
                <a:prstDash val="solid"/>
                <a:round/>
                <a:headEnd len="sm" w="sm" type="none"/>
                <a:tailEnd len="sm" w="sm" type="none"/>
              </a:ln>
            </p:spPr>
            <p:txBody>
              <a:bodyPr anchorCtr="0" anchor="t" bIns="68575" lIns="0" spcFirstLastPara="1" rIns="0"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1B3139"/>
                    </a:solidFill>
                    <a:latin typeface="DM Sans"/>
                    <a:ea typeface="DM Sans"/>
                    <a:cs typeface="DM Sans"/>
                    <a:sym typeface="DM Sans"/>
                  </a:rPr>
                  <a:t>Evaluate agents</a:t>
                </a:r>
                <a:endParaRPr b="1" i="0" sz="1200" u="none" cap="none" strike="noStrike">
                  <a:solidFill>
                    <a:srgbClr val="1B3139"/>
                  </a:solidFill>
                  <a:latin typeface="Arial"/>
                  <a:ea typeface="Arial"/>
                  <a:cs typeface="Arial"/>
                  <a:sym typeface="Arial"/>
                </a:endParaRPr>
              </a:p>
            </p:txBody>
          </p:sp>
          <p:sp>
            <p:nvSpPr>
              <p:cNvPr id="6822" name="Google Shape;6822;p889"/>
              <p:cNvSpPr/>
              <p:nvPr/>
            </p:nvSpPr>
            <p:spPr>
              <a:xfrm>
                <a:off x="9425477" y="2378853"/>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LLM judges</a:t>
                </a:r>
                <a:endParaRPr b="0" i="0" sz="900" u="none" cap="none" strike="noStrike">
                  <a:solidFill>
                    <a:srgbClr val="1B3139"/>
                  </a:solidFill>
                  <a:latin typeface="DM Sans"/>
                  <a:ea typeface="DM Sans"/>
                  <a:cs typeface="DM Sans"/>
                  <a:sym typeface="DM Sans"/>
                </a:endParaRPr>
              </a:p>
            </p:txBody>
          </p:sp>
          <p:sp>
            <p:nvSpPr>
              <p:cNvPr id="6823" name="Google Shape;6823;p889"/>
              <p:cNvSpPr/>
              <p:nvPr/>
            </p:nvSpPr>
            <p:spPr>
              <a:xfrm>
                <a:off x="9425477" y="2643173"/>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Peer labeling</a:t>
                </a:r>
                <a:endParaRPr b="0" i="0" sz="900" u="none" cap="none" strike="noStrike">
                  <a:solidFill>
                    <a:srgbClr val="1B3139"/>
                  </a:solidFill>
                  <a:latin typeface="DM Sans"/>
                  <a:ea typeface="DM Sans"/>
                  <a:cs typeface="DM Sans"/>
                  <a:sym typeface="DM Sans"/>
                </a:endParaRPr>
              </a:p>
            </p:txBody>
          </p:sp>
          <p:sp>
            <p:nvSpPr>
              <p:cNvPr id="6824" name="Google Shape;6824;p889"/>
              <p:cNvSpPr/>
              <p:nvPr/>
            </p:nvSpPr>
            <p:spPr>
              <a:xfrm>
                <a:off x="9425477" y="2907492"/>
                <a:ext cx="1130100" cy="211200"/>
              </a:xfrm>
              <a:prstGeom prst="roundRect">
                <a:avLst>
                  <a:gd fmla="val 16667" name="adj"/>
                </a:avLst>
              </a:prstGeom>
              <a:solidFill>
                <a:srgbClr val="EEED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1B3139"/>
                    </a:solidFill>
                    <a:latin typeface="DM Sans"/>
                    <a:ea typeface="DM Sans"/>
                    <a:cs typeface="DM Sans"/>
                    <a:sym typeface="DM Sans"/>
                  </a:rPr>
                  <a:t>Tracing</a:t>
                </a:r>
                <a:endParaRPr b="0" i="0" sz="900" u="none" cap="none" strike="noStrike">
                  <a:solidFill>
                    <a:srgbClr val="1B3139"/>
                  </a:solidFill>
                  <a:latin typeface="DM Sans"/>
                  <a:ea typeface="DM Sans"/>
                  <a:cs typeface="DM Sans"/>
                  <a:sym typeface="DM Sans"/>
                </a:endParaRPr>
              </a:p>
            </p:txBody>
          </p:sp>
        </p:grpSp>
        <p:grpSp>
          <p:nvGrpSpPr>
            <p:cNvPr id="6825" name="Google Shape;6825;p889"/>
            <p:cNvGrpSpPr/>
            <p:nvPr/>
          </p:nvGrpSpPr>
          <p:grpSpPr>
            <a:xfrm>
              <a:off x="3338031" y="2320907"/>
              <a:ext cx="168600" cy="161100"/>
              <a:chOff x="4521156" y="2503794"/>
              <a:chExt cx="168600" cy="161100"/>
            </a:xfrm>
          </p:grpSpPr>
          <p:sp>
            <p:nvSpPr>
              <p:cNvPr id="6826" name="Google Shape;6826;p889"/>
              <p:cNvSpPr/>
              <p:nvPr/>
            </p:nvSpPr>
            <p:spPr>
              <a:xfrm>
                <a:off x="4521156" y="2503794"/>
                <a:ext cx="168600" cy="161100"/>
              </a:xfrm>
              <a:prstGeom prst="ellipse">
                <a:avLst/>
              </a:prstGeom>
              <a:solidFill>
                <a:srgbClr val="EEEDE9"/>
              </a:solidFill>
              <a:ln cap="flat" cmpd="sng" w="19050">
                <a:solidFill>
                  <a:srgbClr val="1B313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nvGrpSpPr>
              <p:cNvPr id="6827" name="Google Shape;6827;p889"/>
              <p:cNvGrpSpPr/>
              <p:nvPr/>
            </p:nvGrpSpPr>
            <p:grpSpPr>
              <a:xfrm rot="-5400000">
                <a:off x="4572697" y="2558710"/>
                <a:ext cx="84688" cy="51465"/>
                <a:chOff x="5314550" y="3219500"/>
                <a:chExt cx="212250" cy="123300"/>
              </a:xfrm>
            </p:grpSpPr>
            <p:cxnSp>
              <p:nvCxnSpPr>
                <p:cNvPr id="6828" name="Google Shape;6828;p889"/>
                <p:cNvCxnSpPr/>
                <p:nvPr/>
              </p:nvCxnSpPr>
              <p:spPr>
                <a:xfrm>
                  <a:off x="5314550" y="3227600"/>
                  <a:ext cx="115200" cy="115200"/>
                </a:xfrm>
                <a:prstGeom prst="straightConnector1">
                  <a:avLst/>
                </a:prstGeom>
                <a:noFill/>
                <a:ln cap="flat" cmpd="sng" w="19050">
                  <a:solidFill>
                    <a:srgbClr val="1B3139"/>
                  </a:solidFill>
                  <a:prstDash val="solid"/>
                  <a:round/>
                  <a:headEnd len="sm" w="sm" type="none"/>
                  <a:tailEnd len="sm" w="sm" type="none"/>
                </a:ln>
              </p:spPr>
            </p:cxnSp>
            <p:cxnSp>
              <p:nvCxnSpPr>
                <p:cNvPr id="6829" name="Google Shape;6829;p889"/>
                <p:cNvCxnSpPr/>
                <p:nvPr/>
              </p:nvCxnSpPr>
              <p:spPr>
                <a:xfrm flipH="1">
                  <a:off x="5403500" y="3219500"/>
                  <a:ext cx="123300" cy="123300"/>
                </a:xfrm>
                <a:prstGeom prst="straightConnector1">
                  <a:avLst/>
                </a:prstGeom>
                <a:noFill/>
                <a:ln cap="flat" cmpd="sng" w="19050">
                  <a:solidFill>
                    <a:srgbClr val="1B3139"/>
                  </a:solidFill>
                  <a:prstDash val="solid"/>
                  <a:round/>
                  <a:headEnd len="sm" w="sm" type="none"/>
                  <a:tailEnd len="sm" w="sm" type="none"/>
                </a:ln>
              </p:spPr>
            </p:cxnSp>
          </p:grpSp>
        </p:grpSp>
        <p:grpSp>
          <p:nvGrpSpPr>
            <p:cNvPr id="6830" name="Google Shape;6830;p889"/>
            <p:cNvGrpSpPr/>
            <p:nvPr/>
          </p:nvGrpSpPr>
          <p:grpSpPr>
            <a:xfrm rot="5400000">
              <a:off x="4711856" y="3286969"/>
              <a:ext cx="168600" cy="161100"/>
              <a:chOff x="4521156" y="2503794"/>
              <a:chExt cx="168600" cy="161100"/>
            </a:xfrm>
          </p:grpSpPr>
          <p:sp>
            <p:nvSpPr>
              <p:cNvPr id="6831" name="Google Shape;6831;p889"/>
              <p:cNvSpPr/>
              <p:nvPr/>
            </p:nvSpPr>
            <p:spPr>
              <a:xfrm>
                <a:off x="4521156" y="2503794"/>
                <a:ext cx="168600" cy="161100"/>
              </a:xfrm>
              <a:prstGeom prst="ellipse">
                <a:avLst/>
              </a:prstGeom>
              <a:solidFill>
                <a:srgbClr val="EEEDE9"/>
              </a:solidFill>
              <a:ln cap="flat" cmpd="sng" w="19050">
                <a:solidFill>
                  <a:srgbClr val="1B313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nvGrpSpPr>
              <p:cNvPr id="6832" name="Google Shape;6832;p889"/>
              <p:cNvGrpSpPr/>
              <p:nvPr/>
            </p:nvGrpSpPr>
            <p:grpSpPr>
              <a:xfrm rot="-5400000">
                <a:off x="4572697" y="2558710"/>
                <a:ext cx="84688" cy="51465"/>
                <a:chOff x="5314550" y="3219500"/>
                <a:chExt cx="212250" cy="123300"/>
              </a:xfrm>
            </p:grpSpPr>
            <p:cxnSp>
              <p:nvCxnSpPr>
                <p:cNvPr id="6833" name="Google Shape;6833;p889"/>
                <p:cNvCxnSpPr/>
                <p:nvPr/>
              </p:nvCxnSpPr>
              <p:spPr>
                <a:xfrm>
                  <a:off x="5314550" y="3227600"/>
                  <a:ext cx="115200" cy="115200"/>
                </a:xfrm>
                <a:prstGeom prst="straightConnector1">
                  <a:avLst/>
                </a:prstGeom>
                <a:noFill/>
                <a:ln cap="flat" cmpd="sng" w="19050">
                  <a:solidFill>
                    <a:srgbClr val="1B3139"/>
                  </a:solidFill>
                  <a:prstDash val="solid"/>
                  <a:round/>
                  <a:headEnd len="sm" w="sm" type="none"/>
                  <a:tailEnd len="sm" w="sm" type="none"/>
                </a:ln>
              </p:spPr>
            </p:cxnSp>
            <p:cxnSp>
              <p:nvCxnSpPr>
                <p:cNvPr id="6834" name="Google Shape;6834;p889"/>
                <p:cNvCxnSpPr/>
                <p:nvPr/>
              </p:nvCxnSpPr>
              <p:spPr>
                <a:xfrm flipH="1">
                  <a:off x="5403500" y="3219500"/>
                  <a:ext cx="123300" cy="123300"/>
                </a:xfrm>
                <a:prstGeom prst="straightConnector1">
                  <a:avLst/>
                </a:prstGeom>
                <a:noFill/>
                <a:ln cap="flat" cmpd="sng" w="19050">
                  <a:solidFill>
                    <a:srgbClr val="1B3139"/>
                  </a:solidFill>
                  <a:prstDash val="solid"/>
                  <a:round/>
                  <a:headEnd len="sm" w="sm" type="none"/>
                  <a:tailEnd len="sm" w="sm" type="none"/>
                </a:ln>
              </p:spPr>
            </p:cxnSp>
          </p:grpSp>
        </p:grpSp>
        <p:grpSp>
          <p:nvGrpSpPr>
            <p:cNvPr id="6835" name="Google Shape;6835;p889"/>
            <p:cNvGrpSpPr/>
            <p:nvPr/>
          </p:nvGrpSpPr>
          <p:grpSpPr>
            <a:xfrm rot="-5400000">
              <a:off x="1963356" y="3286969"/>
              <a:ext cx="168600" cy="161100"/>
              <a:chOff x="4521156" y="2503794"/>
              <a:chExt cx="168600" cy="161100"/>
            </a:xfrm>
          </p:grpSpPr>
          <p:sp>
            <p:nvSpPr>
              <p:cNvPr id="6836" name="Google Shape;6836;p889"/>
              <p:cNvSpPr/>
              <p:nvPr/>
            </p:nvSpPr>
            <p:spPr>
              <a:xfrm>
                <a:off x="4521156" y="2503794"/>
                <a:ext cx="168600" cy="161100"/>
              </a:xfrm>
              <a:prstGeom prst="ellipse">
                <a:avLst/>
              </a:prstGeom>
              <a:solidFill>
                <a:srgbClr val="EEEDE9"/>
              </a:solidFill>
              <a:ln cap="flat" cmpd="sng" w="19050">
                <a:solidFill>
                  <a:srgbClr val="1B313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nvGrpSpPr>
              <p:cNvPr id="6837" name="Google Shape;6837;p889"/>
              <p:cNvGrpSpPr/>
              <p:nvPr/>
            </p:nvGrpSpPr>
            <p:grpSpPr>
              <a:xfrm rot="-5400000">
                <a:off x="4572697" y="2558710"/>
                <a:ext cx="84688" cy="51465"/>
                <a:chOff x="5314550" y="3219500"/>
                <a:chExt cx="212250" cy="123300"/>
              </a:xfrm>
            </p:grpSpPr>
            <p:cxnSp>
              <p:nvCxnSpPr>
                <p:cNvPr id="6838" name="Google Shape;6838;p889"/>
                <p:cNvCxnSpPr/>
                <p:nvPr/>
              </p:nvCxnSpPr>
              <p:spPr>
                <a:xfrm>
                  <a:off x="5314550" y="3227600"/>
                  <a:ext cx="115200" cy="115200"/>
                </a:xfrm>
                <a:prstGeom prst="straightConnector1">
                  <a:avLst/>
                </a:prstGeom>
                <a:noFill/>
                <a:ln cap="flat" cmpd="sng" w="19050">
                  <a:solidFill>
                    <a:srgbClr val="1B3139"/>
                  </a:solidFill>
                  <a:prstDash val="solid"/>
                  <a:round/>
                  <a:headEnd len="sm" w="sm" type="none"/>
                  <a:tailEnd len="sm" w="sm" type="none"/>
                </a:ln>
              </p:spPr>
            </p:cxnSp>
            <p:cxnSp>
              <p:nvCxnSpPr>
                <p:cNvPr id="6839" name="Google Shape;6839;p889"/>
                <p:cNvCxnSpPr/>
                <p:nvPr/>
              </p:nvCxnSpPr>
              <p:spPr>
                <a:xfrm flipH="1">
                  <a:off x="5403500" y="3219500"/>
                  <a:ext cx="123300" cy="123300"/>
                </a:xfrm>
                <a:prstGeom prst="straightConnector1">
                  <a:avLst/>
                </a:prstGeom>
                <a:noFill/>
                <a:ln cap="flat" cmpd="sng" w="19050">
                  <a:solidFill>
                    <a:srgbClr val="1B3139"/>
                  </a:solidFill>
                  <a:prstDash val="solid"/>
                  <a:round/>
                  <a:headEnd len="sm" w="sm" type="none"/>
                  <a:tailEnd len="sm" w="sm" type="none"/>
                </a:ln>
              </p:spPr>
            </p:cxnSp>
          </p:grpSp>
        </p:grpSp>
        <p:grpSp>
          <p:nvGrpSpPr>
            <p:cNvPr id="6840" name="Google Shape;6840;p889"/>
            <p:cNvGrpSpPr/>
            <p:nvPr/>
          </p:nvGrpSpPr>
          <p:grpSpPr>
            <a:xfrm rot="10800000">
              <a:off x="3337919" y="4279457"/>
              <a:ext cx="168600" cy="161100"/>
              <a:chOff x="4521156" y="2503794"/>
              <a:chExt cx="168600" cy="161100"/>
            </a:xfrm>
          </p:grpSpPr>
          <p:sp>
            <p:nvSpPr>
              <p:cNvPr id="6841" name="Google Shape;6841;p889"/>
              <p:cNvSpPr/>
              <p:nvPr/>
            </p:nvSpPr>
            <p:spPr>
              <a:xfrm>
                <a:off x="4521156" y="2503794"/>
                <a:ext cx="168600" cy="161100"/>
              </a:xfrm>
              <a:prstGeom prst="ellipse">
                <a:avLst/>
              </a:prstGeom>
              <a:solidFill>
                <a:srgbClr val="EEEDE9"/>
              </a:solidFill>
              <a:ln cap="flat" cmpd="sng" w="19050">
                <a:solidFill>
                  <a:srgbClr val="1B313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nvGrpSpPr>
              <p:cNvPr id="6842" name="Google Shape;6842;p889"/>
              <p:cNvGrpSpPr/>
              <p:nvPr/>
            </p:nvGrpSpPr>
            <p:grpSpPr>
              <a:xfrm rot="-5400000">
                <a:off x="4572697" y="2558710"/>
                <a:ext cx="84688" cy="51465"/>
                <a:chOff x="5314550" y="3219500"/>
                <a:chExt cx="212250" cy="123300"/>
              </a:xfrm>
            </p:grpSpPr>
            <p:cxnSp>
              <p:nvCxnSpPr>
                <p:cNvPr id="6843" name="Google Shape;6843;p889"/>
                <p:cNvCxnSpPr/>
                <p:nvPr/>
              </p:nvCxnSpPr>
              <p:spPr>
                <a:xfrm>
                  <a:off x="5314550" y="3227600"/>
                  <a:ext cx="115200" cy="115200"/>
                </a:xfrm>
                <a:prstGeom prst="straightConnector1">
                  <a:avLst/>
                </a:prstGeom>
                <a:noFill/>
                <a:ln cap="flat" cmpd="sng" w="19050">
                  <a:solidFill>
                    <a:srgbClr val="1B3139"/>
                  </a:solidFill>
                  <a:prstDash val="solid"/>
                  <a:round/>
                  <a:headEnd len="sm" w="sm" type="none"/>
                  <a:tailEnd len="sm" w="sm" type="none"/>
                </a:ln>
              </p:spPr>
            </p:cxnSp>
            <p:cxnSp>
              <p:nvCxnSpPr>
                <p:cNvPr id="6844" name="Google Shape;6844;p889"/>
                <p:cNvCxnSpPr/>
                <p:nvPr/>
              </p:nvCxnSpPr>
              <p:spPr>
                <a:xfrm flipH="1">
                  <a:off x="5403500" y="3219500"/>
                  <a:ext cx="123300" cy="123300"/>
                </a:xfrm>
                <a:prstGeom prst="straightConnector1">
                  <a:avLst/>
                </a:prstGeom>
                <a:noFill/>
                <a:ln cap="flat" cmpd="sng" w="19050">
                  <a:solidFill>
                    <a:srgbClr val="1B3139"/>
                  </a:solidFill>
                  <a:prstDash val="solid"/>
                  <a:round/>
                  <a:headEnd len="sm" w="sm" type="none"/>
                  <a:tailEnd len="sm" w="sm" type="none"/>
                </a:ln>
              </p:spPr>
            </p:cxnSp>
          </p:grpSp>
        </p:grpSp>
      </p:grpSp>
      <p:sp>
        <p:nvSpPr>
          <p:cNvPr id="6845" name="Google Shape;6845;p889"/>
          <p:cNvSpPr txBox="1"/>
          <p:nvPr/>
        </p:nvSpPr>
        <p:spPr>
          <a:xfrm>
            <a:off x="5000456" y="1372331"/>
            <a:ext cx="3648900" cy="692700"/>
          </a:xfrm>
          <a:prstGeom prst="rect">
            <a:avLst/>
          </a:prstGeom>
          <a:noFill/>
          <a:ln>
            <a:noFill/>
          </a:ln>
        </p:spPr>
        <p:txBody>
          <a:bodyPr anchorCtr="0" anchor="t" bIns="68575" lIns="0" spcFirstLastPara="1" rIns="0" wrap="square" tIns="68575">
            <a:spAutoFit/>
          </a:bodyPr>
          <a:lstStyle/>
          <a:p>
            <a:pPr indent="0" lvl="0" marL="0" rtl="0" algn="l">
              <a:spcBef>
                <a:spcPts val="0"/>
              </a:spcBef>
              <a:spcAft>
                <a:spcPts val="0"/>
              </a:spcAft>
              <a:buNone/>
            </a:pPr>
            <a:r>
              <a:rPr lang="en" sz="1800">
                <a:latin typeface="DM Sans"/>
                <a:ea typeface="DM Sans"/>
                <a:cs typeface="DM Sans"/>
                <a:sym typeface="DM Sans"/>
              </a:rPr>
              <a:t>Agents that reason over your data across every enterprise system</a:t>
            </a:r>
            <a:endParaRPr sz="1800">
              <a:latin typeface="DM Sans"/>
              <a:ea typeface="DM Sans"/>
              <a:cs typeface="DM Sans"/>
              <a:sym typeface="DM Sans"/>
            </a:endParaRPr>
          </a:p>
        </p:txBody>
      </p:sp>
      <p:sp>
        <p:nvSpPr>
          <p:cNvPr id="6846" name="Google Shape;6846;p889"/>
          <p:cNvSpPr txBox="1"/>
          <p:nvPr/>
        </p:nvSpPr>
        <p:spPr>
          <a:xfrm>
            <a:off x="5000456" y="2385431"/>
            <a:ext cx="3648900" cy="692700"/>
          </a:xfrm>
          <a:prstGeom prst="rect">
            <a:avLst/>
          </a:prstGeom>
          <a:noFill/>
          <a:ln>
            <a:noFill/>
          </a:ln>
        </p:spPr>
        <p:txBody>
          <a:bodyPr anchorCtr="0" anchor="t" bIns="68575" lIns="0" spcFirstLastPara="1" rIns="0" wrap="square" tIns="68575">
            <a:spAutoFit/>
          </a:bodyPr>
          <a:lstStyle/>
          <a:p>
            <a:pPr indent="0" lvl="0" marL="0" rtl="0" algn="l">
              <a:spcBef>
                <a:spcPts val="0"/>
              </a:spcBef>
              <a:spcAft>
                <a:spcPts val="0"/>
              </a:spcAft>
              <a:buNone/>
            </a:pPr>
            <a:r>
              <a:rPr lang="en" sz="1800">
                <a:latin typeface="DM Sans"/>
                <a:ea typeface="DM Sans"/>
                <a:cs typeface="DM Sans"/>
                <a:sym typeface="DM Sans"/>
              </a:rPr>
              <a:t>Support for all existing and </a:t>
            </a:r>
            <a:br>
              <a:rPr lang="en" sz="1800">
                <a:latin typeface="DM Sans"/>
                <a:ea typeface="DM Sans"/>
                <a:cs typeface="DM Sans"/>
                <a:sym typeface="DM Sans"/>
              </a:rPr>
            </a:br>
            <a:r>
              <a:rPr lang="en" sz="1800">
                <a:latin typeface="DM Sans"/>
                <a:ea typeface="DM Sans"/>
                <a:cs typeface="DM Sans"/>
                <a:sym typeface="DM Sans"/>
              </a:rPr>
              <a:t>future AI models</a:t>
            </a:r>
            <a:endParaRPr sz="1800">
              <a:latin typeface="DM Sans"/>
              <a:ea typeface="DM Sans"/>
              <a:cs typeface="DM Sans"/>
              <a:sym typeface="DM Sans"/>
            </a:endParaRPr>
          </a:p>
        </p:txBody>
      </p:sp>
      <p:sp>
        <p:nvSpPr>
          <p:cNvPr id="6847" name="Google Shape;6847;p889"/>
          <p:cNvSpPr txBox="1"/>
          <p:nvPr/>
        </p:nvSpPr>
        <p:spPr>
          <a:xfrm>
            <a:off x="5000456" y="3398531"/>
            <a:ext cx="3648900" cy="692700"/>
          </a:xfrm>
          <a:prstGeom prst="rect">
            <a:avLst/>
          </a:prstGeom>
          <a:noFill/>
          <a:ln>
            <a:noFill/>
          </a:ln>
        </p:spPr>
        <p:txBody>
          <a:bodyPr anchorCtr="0" anchor="t" bIns="68575" lIns="0" spcFirstLastPara="1" rIns="0" wrap="square" tIns="68575">
            <a:spAutoFit/>
          </a:bodyPr>
          <a:lstStyle/>
          <a:p>
            <a:pPr indent="0" lvl="0" marL="0" rtl="0" algn="l">
              <a:spcBef>
                <a:spcPts val="0"/>
              </a:spcBef>
              <a:spcAft>
                <a:spcPts val="0"/>
              </a:spcAft>
              <a:buNone/>
            </a:pPr>
            <a:r>
              <a:rPr lang="en" sz="1800">
                <a:latin typeface="DM Sans"/>
                <a:ea typeface="DM Sans"/>
                <a:cs typeface="DM Sans"/>
                <a:sym typeface="DM Sans"/>
              </a:rPr>
              <a:t>Build trust with guardrails, evaluation, and monitoring</a:t>
            </a:r>
            <a:endParaRPr sz="180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1" name="Shape 6851"/>
        <p:cNvGrpSpPr/>
        <p:nvPr/>
      </p:nvGrpSpPr>
      <p:grpSpPr>
        <a:xfrm>
          <a:off x="0" y="0"/>
          <a:ext cx="0" cy="0"/>
          <a:chOff x="0" y="0"/>
          <a:chExt cx="0" cy="0"/>
        </a:xfrm>
      </p:grpSpPr>
      <p:sp>
        <p:nvSpPr>
          <p:cNvPr id="6852" name="Google Shape;6852;p890"/>
          <p:cNvSpPr/>
          <p:nvPr/>
        </p:nvSpPr>
        <p:spPr>
          <a:xfrm>
            <a:off x="549756" y="1074281"/>
            <a:ext cx="8044500" cy="3552000"/>
          </a:xfrm>
          <a:prstGeom prst="roundRect">
            <a:avLst>
              <a:gd fmla="val 4014" name="adj"/>
            </a:avLst>
          </a:prstGeom>
          <a:solidFill>
            <a:srgbClr val="0F1C20"/>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853" name="Google Shape;6853;p890"/>
          <p:cNvSpPr/>
          <p:nvPr/>
        </p:nvSpPr>
        <p:spPr>
          <a:xfrm>
            <a:off x="756377" y="1500265"/>
            <a:ext cx="7629300" cy="2607000"/>
          </a:xfrm>
          <a:prstGeom prst="roundRect">
            <a:avLst>
              <a:gd fmla="val 4737" name="adj"/>
            </a:avLst>
          </a:prstGeom>
          <a:noFill/>
          <a:ln cap="flat" cmpd="sng" w="28575">
            <a:solidFill>
              <a:schemeClr val="dk2"/>
            </a:solidFill>
            <a:prstDash val="dot"/>
            <a:round/>
            <a:headEnd len="sm" w="sm" type="none"/>
            <a:tailEnd len="sm" w="sm" type="none"/>
          </a:ln>
        </p:spPr>
        <p:txBody>
          <a:bodyPr anchorCtr="0" anchor="ctr" bIns="91425" lIns="91425" spcFirstLastPara="1" rIns="91425" wrap="square" tIns="2743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DM Sans"/>
                <a:ea typeface="DM Sans"/>
                <a:cs typeface="DM Sans"/>
                <a:sym typeface="DM Sans"/>
              </a:rPr>
              <a:t> </a:t>
            </a:r>
            <a:endParaRPr b="0" i="0" sz="1400" u="none" cap="none" strike="noStrike">
              <a:solidFill>
                <a:srgbClr val="000000"/>
              </a:solidFill>
              <a:latin typeface="DM Sans"/>
              <a:ea typeface="DM Sans"/>
              <a:cs typeface="DM Sans"/>
              <a:sym typeface="DM Sans"/>
            </a:endParaRPr>
          </a:p>
        </p:txBody>
      </p:sp>
      <p:sp>
        <p:nvSpPr>
          <p:cNvPr id="6854" name="Google Shape;6854;p890"/>
          <p:cNvSpPr/>
          <p:nvPr/>
        </p:nvSpPr>
        <p:spPr>
          <a:xfrm>
            <a:off x="906302" y="2508263"/>
            <a:ext cx="7329300" cy="906900"/>
          </a:xfrm>
          <a:prstGeom prst="roundRect">
            <a:avLst>
              <a:gd fmla="val 50000" name="adj"/>
            </a:avLst>
          </a:prstGeom>
          <a:no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855" name="Google Shape;6855;p890"/>
          <p:cNvSpPr txBox="1"/>
          <p:nvPr>
            <p:ph idx="12" type="sldNum"/>
          </p:nvPr>
        </p:nvSpPr>
        <p:spPr>
          <a:xfrm>
            <a:off x="8325505" y="4626375"/>
            <a:ext cx="243300" cy="139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6856" name="Google Shape;6856;p890"/>
          <p:cNvSpPr/>
          <p:nvPr/>
        </p:nvSpPr>
        <p:spPr>
          <a:xfrm>
            <a:off x="1401524" y="1804781"/>
            <a:ext cx="1302600" cy="1248900"/>
          </a:xfrm>
          <a:prstGeom prst="roundRect">
            <a:avLst>
              <a:gd fmla="val 2971" name="adj"/>
            </a:avLst>
          </a:prstGeom>
          <a:solidFill>
            <a:srgbClr val="0F1C20"/>
          </a:solidFill>
          <a:ln cap="flat" cmpd="sng" w="12700">
            <a:solidFill>
              <a:srgbClr val="43434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Prepare data</a:t>
            </a:r>
            <a:endParaRPr b="1"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DM Sans"/>
              <a:ea typeface="DM Sans"/>
              <a:cs typeface="DM Sans"/>
              <a:sym typeface="DM Sans"/>
            </a:endParaRPr>
          </a:p>
        </p:txBody>
      </p:sp>
      <p:sp>
        <p:nvSpPr>
          <p:cNvPr id="6857" name="Google Shape;6857;p890"/>
          <p:cNvSpPr/>
          <p:nvPr/>
        </p:nvSpPr>
        <p:spPr>
          <a:xfrm>
            <a:off x="3067574" y="1804781"/>
            <a:ext cx="1302600" cy="1248900"/>
          </a:xfrm>
          <a:prstGeom prst="roundRect">
            <a:avLst>
              <a:gd fmla="val 4595" name="adj"/>
            </a:avLst>
          </a:prstGeom>
          <a:solidFill>
            <a:srgbClr val="0F1C20"/>
          </a:solidFill>
          <a:ln cap="flat" cmpd="sng" w="12700">
            <a:solidFill>
              <a:srgbClr val="43434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Build agents</a:t>
            </a:r>
            <a:endParaRPr b="1"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00"/>
              <a:buFont typeface="Arial"/>
              <a:buNone/>
            </a:pPr>
            <a:r>
              <a:t/>
            </a:r>
            <a:endParaRPr b="1" i="0" sz="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p:txBody>
      </p:sp>
      <p:sp>
        <p:nvSpPr>
          <p:cNvPr id="6858" name="Google Shape;6858;p890"/>
          <p:cNvSpPr/>
          <p:nvPr/>
        </p:nvSpPr>
        <p:spPr>
          <a:xfrm>
            <a:off x="4733697" y="1804781"/>
            <a:ext cx="1302600" cy="1248900"/>
          </a:xfrm>
          <a:prstGeom prst="roundRect">
            <a:avLst>
              <a:gd fmla="val 4689" name="adj"/>
            </a:avLst>
          </a:prstGeom>
          <a:solidFill>
            <a:srgbClr val="0F1C20"/>
          </a:solidFill>
          <a:ln cap="flat" cmpd="sng" w="12700">
            <a:solidFill>
              <a:srgbClr val="434343"/>
            </a:solidFill>
            <a:prstDash val="solid"/>
            <a:round/>
            <a:headEnd len="sm" w="sm" type="none"/>
            <a:tailEnd len="sm" w="sm" type="none"/>
          </a:ln>
        </p:spPr>
        <p:txBody>
          <a:bodyPr anchorCtr="0" anchor="t" bIns="68575" lIns="0" spcFirstLastPara="1" rIns="0"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Deploy agents</a:t>
            </a:r>
            <a:endParaRPr b="1" i="0" sz="1100" u="none" cap="none" strike="noStrike">
              <a:solidFill>
                <a:schemeClr val="lt1"/>
              </a:solidFill>
              <a:latin typeface="DM Sans"/>
              <a:ea typeface="DM Sans"/>
              <a:cs typeface="DM Sans"/>
              <a:sym typeface="DM Sans"/>
            </a:endParaRPr>
          </a:p>
        </p:txBody>
      </p:sp>
      <p:sp>
        <p:nvSpPr>
          <p:cNvPr id="6859" name="Google Shape;6859;p890"/>
          <p:cNvSpPr/>
          <p:nvPr/>
        </p:nvSpPr>
        <p:spPr>
          <a:xfrm>
            <a:off x="6389704" y="1804781"/>
            <a:ext cx="1346700" cy="1248900"/>
          </a:xfrm>
          <a:prstGeom prst="roundRect">
            <a:avLst>
              <a:gd fmla="val 3685" name="adj"/>
            </a:avLst>
          </a:prstGeom>
          <a:solidFill>
            <a:srgbClr val="0F1C20"/>
          </a:solidFill>
          <a:ln cap="flat" cmpd="sng" w="12700">
            <a:solidFill>
              <a:srgbClr val="434343"/>
            </a:solidFill>
            <a:prstDash val="solid"/>
            <a:round/>
            <a:headEnd len="sm" w="sm" type="none"/>
            <a:tailEnd len="sm" w="sm" type="none"/>
          </a:ln>
        </p:spPr>
        <p:txBody>
          <a:bodyPr anchorCtr="0" anchor="t" bIns="68575" lIns="0" spcFirstLastPara="1" rIns="0"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Evaluate agents</a:t>
            </a:r>
            <a:endParaRPr b="1" i="0" sz="1300" u="none" cap="none" strike="noStrike">
              <a:solidFill>
                <a:srgbClr val="000000"/>
              </a:solidFill>
              <a:latin typeface="Arial"/>
              <a:ea typeface="Arial"/>
              <a:cs typeface="Arial"/>
              <a:sym typeface="Arial"/>
            </a:endParaRPr>
          </a:p>
        </p:txBody>
      </p:sp>
      <p:sp>
        <p:nvSpPr>
          <p:cNvPr id="6860" name="Google Shape;6860;p890"/>
          <p:cNvSpPr/>
          <p:nvPr/>
        </p:nvSpPr>
        <p:spPr>
          <a:xfrm>
            <a:off x="2794459" y="2411738"/>
            <a:ext cx="182700" cy="182700"/>
          </a:xfrm>
          <a:prstGeom prst="ellipse">
            <a:avLst/>
          </a:prstGeom>
          <a:solidFill>
            <a:srgbClr val="0F1C20"/>
          </a:solid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861" name="Google Shape;6861;p890"/>
          <p:cNvSpPr/>
          <p:nvPr/>
        </p:nvSpPr>
        <p:spPr>
          <a:xfrm>
            <a:off x="4466194" y="2411738"/>
            <a:ext cx="182700" cy="182700"/>
          </a:xfrm>
          <a:prstGeom prst="ellipse">
            <a:avLst/>
          </a:prstGeom>
          <a:solidFill>
            <a:srgbClr val="0F1C20"/>
          </a:solid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862" name="Google Shape;6862;p890"/>
          <p:cNvSpPr/>
          <p:nvPr/>
        </p:nvSpPr>
        <p:spPr>
          <a:xfrm>
            <a:off x="6127971" y="2411738"/>
            <a:ext cx="182700" cy="182700"/>
          </a:xfrm>
          <a:prstGeom prst="ellipse">
            <a:avLst/>
          </a:prstGeom>
          <a:solidFill>
            <a:srgbClr val="0F1C20"/>
          </a:solid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863" name="Google Shape;6863;p890"/>
          <p:cNvSpPr/>
          <p:nvPr/>
        </p:nvSpPr>
        <p:spPr>
          <a:xfrm>
            <a:off x="1149674" y="2411738"/>
            <a:ext cx="182700" cy="182700"/>
          </a:xfrm>
          <a:prstGeom prst="ellipse">
            <a:avLst/>
          </a:prstGeom>
          <a:solidFill>
            <a:srgbClr val="0F1C20"/>
          </a:solid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6864" name="Google Shape;6864;p890"/>
          <p:cNvSpPr/>
          <p:nvPr/>
        </p:nvSpPr>
        <p:spPr>
          <a:xfrm>
            <a:off x="7808446" y="2411738"/>
            <a:ext cx="182700" cy="182700"/>
          </a:xfrm>
          <a:prstGeom prst="ellipse">
            <a:avLst/>
          </a:prstGeom>
          <a:solidFill>
            <a:srgbClr val="0F1C20"/>
          </a:solid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nvGrpSpPr>
          <p:cNvPr id="6865" name="Google Shape;6865;p890"/>
          <p:cNvGrpSpPr/>
          <p:nvPr/>
        </p:nvGrpSpPr>
        <p:grpSpPr>
          <a:xfrm rot="-5400000">
            <a:off x="4516896" y="2475333"/>
            <a:ext cx="96001" cy="55781"/>
            <a:chOff x="5314550" y="3219500"/>
            <a:chExt cx="212250" cy="123300"/>
          </a:xfrm>
        </p:grpSpPr>
        <p:cxnSp>
          <p:nvCxnSpPr>
            <p:cNvPr id="6866" name="Google Shape;6866;p890"/>
            <p:cNvCxnSpPr/>
            <p:nvPr/>
          </p:nvCxnSpPr>
          <p:spPr>
            <a:xfrm>
              <a:off x="5314550" y="3227600"/>
              <a:ext cx="115200" cy="115200"/>
            </a:xfrm>
            <a:prstGeom prst="straightConnector1">
              <a:avLst/>
            </a:prstGeom>
            <a:noFill/>
            <a:ln cap="flat" cmpd="sng" w="19050">
              <a:solidFill>
                <a:schemeClr val="dk2"/>
              </a:solidFill>
              <a:prstDash val="solid"/>
              <a:round/>
              <a:headEnd len="sm" w="sm" type="none"/>
              <a:tailEnd len="sm" w="sm" type="none"/>
            </a:ln>
          </p:spPr>
        </p:cxnSp>
        <p:cxnSp>
          <p:nvCxnSpPr>
            <p:cNvPr id="6867" name="Google Shape;6867;p890"/>
            <p:cNvCxnSpPr/>
            <p:nvPr/>
          </p:nvCxnSpPr>
          <p:spPr>
            <a:xfrm flipH="1">
              <a:off x="5403500" y="3219500"/>
              <a:ext cx="123300" cy="123300"/>
            </a:xfrm>
            <a:prstGeom prst="straightConnector1">
              <a:avLst/>
            </a:prstGeom>
            <a:noFill/>
            <a:ln cap="flat" cmpd="sng" w="19050">
              <a:solidFill>
                <a:schemeClr val="dk2"/>
              </a:solidFill>
              <a:prstDash val="solid"/>
              <a:round/>
              <a:headEnd len="sm" w="sm" type="none"/>
              <a:tailEnd len="sm" w="sm" type="none"/>
            </a:ln>
          </p:spPr>
        </p:cxnSp>
      </p:grpSp>
      <p:grpSp>
        <p:nvGrpSpPr>
          <p:cNvPr id="6868" name="Google Shape;6868;p890"/>
          <p:cNvGrpSpPr/>
          <p:nvPr/>
        </p:nvGrpSpPr>
        <p:grpSpPr>
          <a:xfrm rot="-5400000">
            <a:off x="6175072" y="2475333"/>
            <a:ext cx="96001" cy="55781"/>
            <a:chOff x="5314550" y="3219500"/>
            <a:chExt cx="212250" cy="123300"/>
          </a:xfrm>
        </p:grpSpPr>
        <p:cxnSp>
          <p:nvCxnSpPr>
            <p:cNvPr id="6869" name="Google Shape;6869;p890"/>
            <p:cNvCxnSpPr/>
            <p:nvPr/>
          </p:nvCxnSpPr>
          <p:spPr>
            <a:xfrm>
              <a:off x="5314550" y="3227600"/>
              <a:ext cx="115200" cy="115200"/>
            </a:xfrm>
            <a:prstGeom prst="straightConnector1">
              <a:avLst/>
            </a:prstGeom>
            <a:noFill/>
            <a:ln cap="flat" cmpd="sng" w="19050">
              <a:solidFill>
                <a:schemeClr val="dk2"/>
              </a:solidFill>
              <a:prstDash val="solid"/>
              <a:round/>
              <a:headEnd len="sm" w="sm" type="none"/>
              <a:tailEnd len="sm" w="sm" type="none"/>
            </a:ln>
          </p:spPr>
        </p:cxnSp>
        <p:cxnSp>
          <p:nvCxnSpPr>
            <p:cNvPr id="6870" name="Google Shape;6870;p890"/>
            <p:cNvCxnSpPr/>
            <p:nvPr/>
          </p:nvCxnSpPr>
          <p:spPr>
            <a:xfrm flipH="1">
              <a:off x="5403500" y="3219500"/>
              <a:ext cx="123300" cy="123300"/>
            </a:xfrm>
            <a:prstGeom prst="straightConnector1">
              <a:avLst/>
            </a:prstGeom>
            <a:noFill/>
            <a:ln cap="flat" cmpd="sng" w="19050">
              <a:solidFill>
                <a:schemeClr val="dk2"/>
              </a:solidFill>
              <a:prstDash val="solid"/>
              <a:round/>
              <a:headEnd len="sm" w="sm" type="none"/>
              <a:tailEnd len="sm" w="sm" type="none"/>
            </a:ln>
          </p:spPr>
        </p:cxnSp>
      </p:grpSp>
      <p:grpSp>
        <p:nvGrpSpPr>
          <p:cNvPr id="6871" name="Google Shape;6871;p890"/>
          <p:cNvGrpSpPr/>
          <p:nvPr/>
        </p:nvGrpSpPr>
        <p:grpSpPr>
          <a:xfrm rot="-5400000">
            <a:off x="2841279" y="2475333"/>
            <a:ext cx="96001" cy="55781"/>
            <a:chOff x="5314550" y="3219500"/>
            <a:chExt cx="212250" cy="123300"/>
          </a:xfrm>
        </p:grpSpPr>
        <p:cxnSp>
          <p:nvCxnSpPr>
            <p:cNvPr id="6872" name="Google Shape;6872;p890"/>
            <p:cNvCxnSpPr/>
            <p:nvPr/>
          </p:nvCxnSpPr>
          <p:spPr>
            <a:xfrm>
              <a:off x="5314550" y="3227600"/>
              <a:ext cx="115200" cy="115200"/>
            </a:xfrm>
            <a:prstGeom prst="straightConnector1">
              <a:avLst/>
            </a:prstGeom>
            <a:noFill/>
            <a:ln cap="flat" cmpd="sng" w="19050">
              <a:solidFill>
                <a:schemeClr val="dk2"/>
              </a:solidFill>
              <a:prstDash val="solid"/>
              <a:round/>
              <a:headEnd len="sm" w="sm" type="none"/>
              <a:tailEnd len="sm" w="sm" type="none"/>
            </a:ln>
          </p:spPr>
        </p:cxnSp>
        <p:cxnSp>
          <p:nvCxnSpPr>
            <p:cNvPr id="6873" name="Google Shape;6873;p890"/>
            <p:cNvCxnSpPr/>
            <p:nvPr/>
          </p:nvCxnSpPr>
          <p:spPr>
            <a:xfrm flipH="1">
              <a:off x="5403500" y="3219500"/>
              <a:ext cx="123300" cy="123300"/>
            </a:xfrm>
            <a:prstGeom prst="straightConnector1">
              <a:avLst/>
            </a:prstGeom>
            <a:noFill/>
            <a:ln cap="flat" cmpd="sng" w="19050">
              <a:solidFill>
                <a:schemeClr val="dk2"/>
              </a:solidFill>
              <a:prstDash val="solid"/>
              <a:round/>
              <a:headEnd len="sm" w="sm" type="none"/>
              <a:tailEnd len="sm" w="sm" type="none"/>
            </a:ln>
          </p:spPr>
        </p:cxnSp>
      </p:grpSp>
      <p:grpSp>
        <p:nvGrpSpPr>
          <p:cNvPr id="6874" name="Google Shape;6874;p890"/>
          <p:cNvGrpSpPr/>
          <p:nvPr/>
        </p:nvGrpSpPr>
        <p:grpSpPr>
          <a:xfrm rot="-5400000">
            <a:off x="1203565" y="2475333"/>
            <a:ext cx="96001" cy="55781"/>
            <a:chOff x="5314550" y="3219500"/>
            <a:chExt cx="212250" cy="123300"/>
          </a:xfrm>
        </p:grpSpPr>
        <p:cxnSp>
          <p:nvCxnSpPr>
            <p:cNvPr id="6875" name="Google Shape;6875;p890"/>
            <p:cNvCxnSpPr/>
            <p:nvPr/>
          </p:nvCxnSpPr>
          <p:spPr>
            <a:xfrm>
              <a:off x="5314550" y="3227600"/>
              <a:ext cx="115200" cy="115200"/>
            </a:xfrm>
            <a:prstGeom prst="straightConnector1">
              <a:avLst/>
            </a:prstGeom>
            <a:noFill/>
            <a:ln cap="flat" cmpd="sng" w="19050">
              <a:solidFill>
                <a:schemeClr val="dk2"/>
              </a:solidFill>
              <a:prstDash val="solid"/>
              <a:round/>
              <a:headEnd len="sm" w="sm" type="none"/>
              <a:tailEnd len="sm" w="sm" type="none"/>
            </a:ln>
          </p:spPr>
        </p:cxnSp>
        <p:cxnSp>
          <p:nvCxnSpPr>
            <p:cNvPr id="6876" name="Google Shape;6876;p890"/>
            <p:cNvCxnSpPr/>
            <p:nvPr/>
          </p:nvCxnSpPr>
          <p:spPr>
            <a:xfrm flipH="1">
              <a:off x="5403500" y="3219500"/>
              <a:ext cx="123300" cy="123300"/>
            </a:xfrm>
            <a:prstGeom prst="straightConnector1">
              <a:avLst/>
            </a:prstGeom>
            <a:noFill/>
            <a:ln cap="flat" cmpd="sng" w="19050">
              <a:solidFill>
                <a:schemeClr val="dk2"/>
              </a:solidFill>
              <a:prstDash val="solid"/>
              <a:round/>
              <a:headEnd len="sm" w="sm" type="none"/>
              <a:tailEnd len="sm" w="sm" type="none"/>
            </a:ln>
          </p:spPr>
        </p:cxnSp>
      </p:grpSp>
      <p:grpSp>
        <p:nvGrpSpPr>
          <p:cNvPr id="6877" name="Google Shape;6877;p890"/>
          <p:cNvGrpSpPr/>
          <p:nvPr/>
        </p:nvGrpSpPr>
        <p:grpSpPr>
          <a:xfrm rot="-5400000">
            <a:off x="7852734" y="2475333"/>
            <a:ext cx="96001" cy="55781"/>
            <a:chOff x="5314550" y="3219500"/>
            <a:chExt cx="212250" cy="123300"/>
          </a:xfrm>
        </p:grpSpPr>
        <p:cxnSp>
          <p:nvCxnSpPr>
            <p:cNvPr id="6878" name="Google Shape;6878;p890"/>
            <p:cNvCxnSpPr/>
            <p:nvPr/>
          </p:nvCxnSpPr>
          <p:spPr>
            <a:xfrm>
              <a:off x="5314550" y="3227600"/>
              <a:ext cx="115200" cy="115200"/>
            </a:xfrm>
            <a:prstGeom prst="straightConnector1">
              <a:avLst/>
            </a:prstGeom>
            <a:noFill/>
            <a:ln cap="flat" cmpd="sng" w="19050">
              <a:solidFill>
                <a:schemeClr val="dk2"/>
              </a:solidFill>
              <a:prstDash val="solid"/>
              <a:round/>
              <a:headEnd len="sm" w="sm" type="none"/>
              <a:tailEnd len="sm" w="sm" type="none"/>
            </a:ln>
          </p:spPr>
        </p:cxnSp>
        <p:cxnSp>
          <p:nvCxnSpPr>
            <p:cNvPr id="6879" name="Google Shape;6879;p890"/>
            <p:cNvCxnSpPr/>
            <p:nvPr/>
          </p:nvCxnSpPr>
          <p:spPr>
            <a:xfrm flipH="1">
              <a:off x="5403500" y="3219500"/>
              <a:ext cx="123300" cy="123300"/>
            </a:xfrm>
            <a:prstGeom prst="straightConnector1">
              <a:avLst/>
            </a:prstGeom>
            <a:noFill/>
            <a:ln cap="flat" cmpd="sng" w="19050">
              <a:solidFill>
                <a:schemeClr val="dk2"/>
              </a:solidFill>
              <a:prstDash val="solid"/>
              <a:round/>
              <a:headEnd len="sm" w="sm" type="none"/>
              <a:tailEnd len="sm" w="sm" type="none"/>
            </a:ln>
          </p:spPr>
        </p:cxnSp>
      </p:grpSp>
      <p:sp>
        <p:nvSpPr>
          <p:cNvPr id="6880" name="Google Shape;6880;p890"/>
          <p:cNvSpPr/>
          <p:nvPr/>
        </p:nvSpPr>
        <p:spPr>
          <a:xfrm>
            <a:off x="4831249" y="22701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Agent serving</a:t>
            </a:r>
            <a:endParaRPr b="0" i="0" sz="900" u="none" cap="none" strike="noStrike">
              <a:solidFill>
                <a:srgbClr val="EFEFEF"/>
              </a:solidFill>
              <a:latin typeface="DM Sans"/>
              <a:ea typeface="DM Sans"/>
              <a:cs typeface="DM Sans"/>
              <a:sym typeface="DM Sans"/>
            </a:endParaRPr>
          </a:p>
        </p:txBody>
      </p:sp>
      <p:sp>
        <p:nvSpPr>
          <p:cNvPr id="6881" name="Google Shape;6881;p890"/>
          <p:cNvSpPr/>
          <p:nvPr/>
        </p:nvSpPr>
        <p:spPr>
          <a:xfrm>
            <a:off x="6523204" y="2270100"/>
            <a:ext cx="1107600" cy="182700"/>
          </a:xfrm>
          <a:prstGeom prst="roundRect">
            <a:avLst>
              <a:gd fmla="val 16667" name="adj"/>
            </a:avLst>
          </a:prstGeom>
          <a:solidFill>
            <a:srgbClr val="434343"/>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LLM judges</a:t>
            </a:r>
            <a:endParaRPr b="0" i="0" sz="900" u="none" cap="none" strike="noStrike">
              <a:solidFill>
                <a:srgbClr val="EFEFEF"/>
              </a:solidFill>
              <a:latin typeface="DM Sans"/>
              <a:ea typeface="DM Sans"/>
              <a:cs typeface="DM Sans"/>
              <a:sym typeface="DM Sans"/>
            </a:endParaRPr>
          </a:p>
        </p:txBody>
      </p:sp>
      <p:sp>
        <p:nvSpPr>
          <p:cNvPr id="6882" name="Google Shape;6882;p890"/>
          <p:cNvSpPr/>
          <p:nvPr/>
        </p:nvSpPr>
        <p:spPr>
          <a:xfrm>
            <a:off x="6523204" y="2498700"/>
            <a:ext cx="1107600" cy="182700"/>
          </a:xfrm>
          <a:prstGeom prst="roundRect">
            <a:avLst>
              <a:gd fmla="val 16667" name="adj"/>
            </a:avLst>
          </a:prstGeom>
          <a:solidFill>
            <a:srgbClr val="434343"/>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Peer labelling</a:t>
            </a:r>
            <a:endParaRPr b="0" i="0" sz="900" u="none" cap="none" strike="noStrike">
              <a:solidFill>
                <a:srgbClr val="EFEFEF"/>
              </a:solidFill>
              <a:latin typeface="DM Sans"/>
              <a:ea typeface="DM Sans"/>
              <a:cs typeface="DM Sans"/>
              <a:sym typeface="DM Sans"/>
            </a:endParaRPr>
          </a:p>
        </p:txBody>
      </p:sp>
      <p:sp>
        <p:nvSpPr>
          <p:cNvPr id="6883" name="Google Shape;6883;p890"/>
          <p:cNvSpPr/>
          <p:nvPr/>
        </p:nvSpPr>
        <p:spPr>
          <a:xfrm>
            <a:off x="6523204" y="2727300"/>
            <a:ext cx="1107600" cy="182700"/>
          </a:xfrm>
          <a:prstGeom prst="roundRect">
            <a:avLst>
              <a:gd fmla="val 16667" name="adj"/>
            </a:avLst>
          </a:prstGeom>
          <a:solidFill>
            <a:srgbClr val="434343"/>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Tracing</a:t>
            </a:r>
            <a:endParaRPr b="0" i="0" sz="900" u="none" cap="none" strike="noStrike">
              <a:solidFill>
                <a:srgbClr val="EFEFEF"/>
              </a:solidFill>
              <a:latin typeface="DM Sans"/>
              <a:ea typeface="DM Sans"/>
              <a:cs typeface="DM Sans"/>
              <a:sym typeface="DM Sans"/>
            </a:endParaRPr>
          </a:p>
        </p:txBody>
      </p:sp>
      <p:sp>
        <p:nvSpPr>
          <p:cNvPr id="6884" name="Google Shape;6884;p890"/>
          <p:cNvSpPr/>
          <p:nvPr/>
        </p:nvSpPr>
        <p:spPr>
          <a:xfrm>
            <a:off x="4822200" y="24987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MLOps/ LLMOps</a:t>
            </a:r>
            <a:endParaRPr b="0" i="0" sz="900" u="none" cap="none" strike="noStrike">
              <a:solidFill>
                <a:srgbClr val="EFEFEF"/>
              </a:solidFill>
              <a:latin typeface="DM Sans"/>
              <a:ea typeface="DM Sans"/>
              <a:cs typeface="DM Sans"/>
              <a:sym typeface="DM Sans"/>
            </a:endParaRPr>
          </a:p>
        </p:txBody>
      </p:sp>
      <p:sp>
        <p:nvSpPr>
          <p:cNvPr id="6885" name="Google Shape;6885;p890"/>
          <p:cNvSpPr/>
          <p:nvPr/>
        </p:nvSpPr>
        <p:spPr>
          <a:xfrm>
            <a:off x="1506636" y="24987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ML features</a:t>
            </a:r>
            <a:endParaRPr b="0" i="0" sz="900" u="none" cap="none" strike="noStrike">
              <a:solidFill>
                <a:srgbClr val="EFEFEF"/>
              </a:solidFill>
              <a:latin typeface="DM Sans"/>
              <a:ea typeface="DM Sans"/>
              <a:cs typeface="DM Sans"/>
              <a:sym typeface="DM Sans"/>
            </a:endParaRPr>
          </a:p>
        </p:txBody>
      </p:sp>
      <p:sp>
        <p:nvSpPr>
          <p:cNvPr id="6886" name="Google Shape;6886;p890"/>
          <p:cNvSpPr/>
          <p:nvPr/>
        </p:nvSpPr>
        <p:spPr>
          <a:xfrm>
            <a:off x="1506636" y="27273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Vector index</a:t>
            </a:r>
            <a:endParaRPr b="0" i="0" sz="900" u="none" cap="none" strike="noStrike">
              <a:solidFill>
                <a:srgbClr val="EFEFEF"/>
              </a:solidFill>
              <a:latin typeface="DM Sans"/>
              <a:ea typeface="DM Sans"/>
              <a:cs typeface="DM Sans"/>
              <a:sym typeface="DM Sans"/>
            </a:endParaRPr>
          </a:p>
        </p:txBody>
      </p:sp>
      <p:sp>
        <p:nvSpPr>
          <p:cNvPr id="6887" name="Google Shape;6887;p890"/>
          <p:cNvSpPr/>
          <p:nvPr/>
        </p:nvSpPr>
        <p:spPr>
          <a:xfrm>
            <a:off x="4831249" y="27273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Lineage</a:t>
            </a:r>
            <a:endParaRPr b="0" i="0" sz="900" u="none" cap="none" strike="noStrike">
              <a:solidFill>
                <a:srgbClr val="EFEFEF"/>
              </a:solidFill>
              <a:latin typeface="DM Sans"/>
              <a:ea typeface="DM Sans"/>
              <a:cs typeface="DM Sans"/>
              <a:sym typeface="DM Sans"/>
            </a:endParaRPr>
          </a:p>
        </p:txBody>
      </p:sp>
      <p:sp>
        <p:nvSpPr>
          <p:cNvPr id="6888" name="Google Shape;6888;p890"/>
          <p:cNvSpPr/>
          <p:nvPr/>
        </p:nvSpPr>
        <p:spPr>
          <a:xfrm>
            <a:off x="1506636" y="22701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Data ingestion</a:t>
            </a:r>
            <a:endParaRPr b="0" i="0" sz="900" u="none" cap="none" strike="noStrike">
              <a:solidFill>
                <a:srgbClr val="EFEFEF"/>
              </a:solidFill>
              <a:latin typeface="DM Sans"/>
              <a:ea typeface="DM Sans"/>
              <a:cs typeface="DM Sans"/>
              <a:sym typeface="DM Sans"/>
            </a:endParaRPr>
          </a:p>
        </p:txBody>
      </p:sp>
      <p:sp>
        <p:nvSpPr>
          <p:cNvPr id="6889" name="Google Shape;6889;p890"/>
          <p:cNvSpPr/>
          <p:nvPr/>
        </p:nvSpPr>
        <p:spPr>
          <a:xfrm>
            <a:off x="3164418" y="22701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GenAI models</a:t>
            </a:r>
            <a:endParaRPr b="0" i="0" sz="900" u="none" cap="none" strike="noStrike">
              <a:solidFill>
                <a:srgbClr val="EFEFEF"/>
              </a:solidFill>
              <a:latin typeface="DM Sans"/>
              <a:ea typeface="DM Sans"/>
              <a:cs typeface="DM Sans"/>
              <a:sym typeface="DM Sans"/>
            </a:endParaRPr>
          </a:p>
        </p:txBody>
      </p:sp>
      <p:sp>
        <p:nvSpPr>
          <p:cNvPr id="6890" name="Google Shape;6890;p890"/>
          <p:cNvSpPr/>
          <p:nvPr/>
        </p:nvSpPr>
        <p:spPr>
          <a:xfrm>
            <a:off x="3164418" y="24987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Classical ML models</a:t>
            </a:r>
            <a:endParaRPr b="0" i="0" sz="900" u="none" cap="none" strike="noStrike">
              <a:solidFill>
                <a:srgbClr val="EFEFEF"/>
              </a:solidFill>
              <a:latin typeface="DM Sans"/>
              <a:ea typeface="DM Sans"/>
              <a:cs typeface="DM Sans"/>
              <a:sym typeface="DM Sans"/>
            </a:endParaRPr>
          </a:p>
        </p:txBody>
      </p:sp>
      <p:sp>
        <p:nvSpPr>
          <p:cNvPr id="6891" name="Google Shape;6891;p890"/>
          <p:cNvSpPr/>
          <p:nvPr/>
        </p:nvSpPr>
        <p:spPr>
          <a:xfrm>
            <a:off x="3164418" y="27273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Functions &amp; tools</a:t>
            </a:r>
            <a:endParaRPr b="0" i="0" sz="900" u="none" cap="none" strike="noStrike">
              <a:solidFill>
                <a:srgbClr val="EFEFEF"/>
              </a:solidFill>
              <a:latin typeface="DM Sans"/>
              <a:ea typeface="DM Sans"/>
              <a:cs typeface="DM Sans"/>
              <a:sym typeface="DM Sans"/>
            </a:endParaRPr>
          </a:p>
        </p:txBody>
      </p:sp>
      <p:sp>
        <p:nvSpPr>
          <p:cNvPr id="6892" name="Google Shape;6892;p890"/>
          <p:cNvSpPr txBox="1"/>
          <p:nvPr>
            <p:ph type="title"/>
          </p:nvPr>
        </p:nvSpPr>
        <p:spPr>
          <a:xfrm>
            <a:off x="549753" y="404622"/>
            <a:ext cx="8044500" cy="43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700"/>
              <a:buNone/>
            </a:pPr>
            <a:r>
              <a:rPr lang="en" sz="2700"/>
              <a:t>A unified platform to build agent systems</a:t>
            </a:r>
            <a:endParaRPr sz="2700"/>
          </a:p>
        </p:txBody>
      </p:sp>
      <p:sp>
        <p:nvSpPr>
          <p:cNvPr id="6893" name="Google Shape;6893;p890"/>
          <p:cNvSpPr/>
          <p:nvPr/>
        </p:nvSpPr>
        <p:spPr>
          <a:xfrm>
            <a:off x="4592199" y="4017154"/>
            <a:ext cx="1224600" cy="182700"/>
          </a:xfrm>
          <a:prstGeom prst="roundRect">
            <a:avLst>
              <a:gd fmla="val 16667" name="adj"/>
            </a:avLst>
          </a:prstGeom>
          <a:solidFill>
            <a:schemeClr val="dk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DM Sans"/>
                <a:ea typeface="DM Sans"/>
                <a:cs typeface="DM Sans"/>
                <a:sym typeface="DM Sans"/>
              </a:rPr>
              <a:t>Credentials</a:t>
            </a:r>
            <a:endParaRPr b="0" i="0" sz="1000" u="none" cap="none" strike="noStrike">
              <a:solidFill>
                <a:srgbClr val="999999"/>
              </a:solidFill>
              <a:latin typeface="DM Sans"/>
              <a:ea typeface="DM Sans"/>
              <a:cs typeface="DM Sans"/>
              <a:sym typeface="DM Sans"/>
            </a:endParaRPr>
          </a:p>
        </p:txBody>
      </p:sp>
      <p:sp>
        <p:nvSpPr>
          <p:cNvPr id="6894" name="Google Shape;6894;p890"/>
          <p:cNvSpPr/>
          <p:nvPr/>
        </p:nvSpPr>
        <p:spPr>
          <a:xfrm>
            <a:off x="3334571" y="4017154"/>
            <a:ext cx="1224600" cy="182700"/>
          </a:xfrm>
          <a:prstGeom prst="roundRect">
            <a:avLst>
              <a:gd fmla="val 16667" name="adj"/>
            </a:avLst>
          </a:prstGeom>
          <a:solidFill>
            <a:schemeClr val="dk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DM Sans"/>
                <a:ea typeface="DM Sans"/>
                <a:cs typeface="DM Sans"/>
                <a:sym typeface="DM Sans"/>
              </a:rPr>
              <a:t>AI guardrails</a:t>
            </a:r>
            <a:endParaRPr b="0" i="0" sz="1000" u="none" cap="none" strike="noStrike">
              <a:solidFill>
                <a:srgbClr val="999999"/>
              </a:solidFill>
              <a:latin typeface="DM Sans"/>
              <a:ea typeface="DM Sans"/>
              <a:cs typeface="DM Sans"/>
              <a:sym typeface="DM Sans"/>
            </a:endParaRPr>
          </a:p>
        </p:txBody>
      </p:sp>
      <p:sp>
        <p:nvSpPr>
          <p:cNvPr id="6895" name="Google Shape;6895;p890"/>
          <p:cNvSpPr/>
          <p:nvPr/>
        </p:nvSpPr>
        <p:spPr>
          <a:xfrm>
            <a:off x="3478168" y="1347375"/>
            <a:ext cx="2163600" cy="374700"/>
          </a:xfrm>
          <a:prstGeom prst="rect">
            <a:avLst/>
          </a:prstGeom>
          <a:solidFill>
            <a:srgbClr val="0F1C2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pic>
        <p:nvPicPr>
          <p:cNvPr id="6896" name="Google Shape;6896;p890"/>
          <p:cNvPicPr preferRelativeResize="0"/>
          <p:nvPr/>
        </p:nvPicPr>
        <p:blipFill rotWithShape="1">
          <a:blip r:embed="rId3">
            <a:alphaModFix/>
          </a:blip>
          <a:srcRect b="0" l="0" r="0" t="0"/>
          <a:stretch/>
        </p:blipFill>
        <p:spPr>
          <a:xfrm>
            <a:off x="3658350" y="1372481"/>
            <a:ext cx="1783527" cy="271028"/>
          </a:xfrm>
          <a:prstGeom prst="rect">
            <a:avLst/>
          </a:prstGeom>
          <a:noFill/>
          <a:ln cap="flat" cmpd="sng" w="9525">
            <a:solidFill>
              <a:srgbClr val="0F1C21"/>
            </a:solidFill>
            <a:prstDash val="solid"/>
            <a:round/>
            <a:headEnd len="sm" w="sm" type="none"/>
            <a:tailEnd len="sm" w="sm" type="none"/>
          </a:ln>
        </p:spPr>
      </p:pic>
      <p:grpSp>
        <p:nvGrpSpPr>
          <p:cNvPr id="6897" name="Google Shape;6897;p890"/>
          <p:cNvGrpSpPr/>
          <p:nvPr/>
        </p:nvGrpSpPr>
        <p:grpSpPr>
          <a:xfrm>
            <a:off x="3277155" y="3579605"/>
            <a:ext cx="2589090" cy="906975"/>
            <a:chOff x="4368375" y="4620407"/>
            <a:chExt cx="3451200" cy="1209300"/>
          </a:xfrm>
        </p:grpSpPr>
        <p:sp>
          <p:nvSpPr>
            <p:cNvPr id="6898" name="Google Shape;6898;p890"/>
            <p:cNvSpPr/>
            <p:nvPr/>
          </p:nvSpPr>
          <p:spPr>
            <a:xfrm>
              <a:off x="4368375" y="4620407"/>
              <a:ext cx="3451200" cy="1209300"/>
            </a:xfrm>
            <a:prstGeom prst="roundRect">
              <a:avLst>
                <a:gd fmla="val 4236" name="adj"/>
              </a:avLst>
            </a:prstGeom>
            <a:solidFill>
              <a:srgbClr val="0F1C20"/>
            </a:solidFill>
            <a:ln cap="flat" cmpd="sng" w="12700">
              <a:solidFill>
                <a:srgbClr val="43434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Govern agents</a:t>
              </a:r>
              <a:endParaRPr b="1"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00"/>
                <a:buFont typeface="Arial"/>
                <a:buNone/>
              </a:pPr>
              <a:r>
                <a:t/>
              </a:r>
              <a:endParaRPr b="1" i="0" sz="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p:txBody>
        </p:sp>
        <p:sp>
          <p:nvSpPr>
            <p:cNvPr id="6899" name="Google Shape;6899;p890"/>
            <p:cNvSpPr/>
            <p:nvPr/>
          </p:nvSpPr>
          <p:spPr>
            <a:xfrm>
              <a:off x="4444983" y="5051405"/>
              <a:ext cx="1632300" cy="243600"/>
            </a:xfrm>
            <a:prstGeom prst="roundRect">
              <a:avLst>
                <a:gd fmla="val 16667" name="adj"/>
              </a:avLst>
            </a:prstGeom>
            <a:solidFill>
              <a:srgbClr val="434343"/>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DM Sans"/>
                  <a:ea typeface="DM Sans"/>
                  <a:cs typeface="DM Sans"/>
                  <a:sym typeface="DM Sans"/>
                </a:rPr>
                <a:t>AI guardrails</a:t>
              </a:r>
              <a:endParaRPr b="0" i="0" sz="1000" u="none" cap="none" strike="noStrike">
                <a:solidFill>
                  <a:srgbClr val="EFEFEF"/>
                </a:solidFill>
                <a:latin typeface="DM Sans"/>
                <a:ea typeface="DM Sans"/>
                <a:cs typeface="DM Sans"/>
                <a:sym typeface="DM Sans"/>
              </a:endParaRPr>
            </a:p>
          </p:txBody>
        </p:sp>
        <p:sp>
          <p:nvSpPr>
            <p:cNvPr id="6900" name="Google Shape;6900;p890"/>
            <p:cNvSpPr/>
            <p:nvPr/>
          </p:nvSpPr>
          <p:spPr>
            <a:xfrm>
              <a:off x="4444983" y="5382655"/>
              <a:ext cx="1632300" cy="243600"/>
            </a:xfrm>
            <a:prstGeom prst="roundRect">
              <a:avLst>
                <a:gd fmla="val 16667" name="adj"/>
              </a:avLst>
            </a:prstGeom>
            <a:solidFill>
              <a:srgbClr val="434343"/>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DM Sans"/>
                  <a:ea typeface="DM Sans"/>
                  <a:cs typeface="DM Sans"/>
                  <a:sym typeface="DM Sans"/>
                </a:rPr>
                <a:t>Usage tracking</a:t>
              </a:r>
              <a:endParaRPr b="0" i="0" sz="1000" u="none" cap="none" strike="noStrike">
                <a:solidFill>
                  <a:srgbClr val="EFEFEF"/>
                </a:solidFill>
                <a:latin typeface="DM Sans"/>
                <a:ea typeface="DM Sans"/>
                <a:cs typeface="DM Sans"/>
                <a:sym typeface="DM Sans"/>
              </a:endParaRPr>
            </a:p>
          </p:txBody>
        </p:sp>
        <p:sp>
          <p:nvSpPr>
            <p:cNvPr id="6901" name="Google Shape;6901;p890"/>
            <p:cNvSpPr/>
            <p:nvPr/>
          </p:nvSpPr>
          <p:spPr>
            <a:xfrm>
              <a:off x="6121400" y="5051405"/>
              <a:ext cx="1632300" cy="243600"/>
            </a:xfrm>
            <a:prstGeom prst="roundRect">
              <a:avLst>
                <a:gd fmla="val 16667" name="adj"/>
              </a:avLst>
            </a:prstGeom>
            <a:solidFill>
              <a:srgbClr val="434343"/>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DM Sans"/>
                  <a:ea typeface="DM Sans"/>
                  <a:cs typeface="DM Sans"/>
                  <a:sym typeface="DM Sans"/>
                </a:rPr>
                <a:t>Credentials</a:t>
              </a:r>
              <a:endParaRPr b="0" i="0" sz="1000" u="none" cap="none" strike="noStrike">
                <a:solidFill>
                  <a:srgbClr val="EFEFEF"/>
                </a:solidFill>
                <a:latin typeface="DM Sans"/>
                <a:ea typeface="DM Sans"/>
                <a:cs typeface="DM Sans"/>
                <a:sym typeface="DM Sans"/>
              </a:endParaRPr>
            </a:p>
          </p:txBody>
        </p:sp>
        <p:sp>
          <p:nvSpPr>
            <p:cNvPr id="6902" name="Google Shape;6902;p890"/>
            <p:cNvSpPr/>
            <p:nvPr/>
          </p:nvSpPr>
          <p:spPr>
            <a:xfrm>
              <a:off x="6121400" y="5382655"/>
              <a:ext cx="1632300" cy="243600"/>
            </a:xfrm>
            <a:prstGeom prst="roundRect">
              <a:avLst>
                <a:gd fmla="val 16667" name="adj"/>
              </a:avLst>
            </a:prstGeom>
            <a:solidFill>
              <a:srgbClr val="434343"/>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DM Sans"/>
                  <a:ea typeface="DM Sans"/>
                  <a:cs typeface="DM Sans"/>
                  <a:sym typeface="DM Sans"/>
                </a:rPr>
                <a:t>Rate limits</a:t>
              </a:r>
              <a:endParaRPr b="0" i="0" sz="1000" u="none" cap="none" strike="noStrike">
                <a:solidFill>
                  <a:srgbClr val="EFEFEF"/>
                </a:solidFill>
                <a:latin typeface="DM Sans"/>
                <a:ea typeface="DM Sans"/>
                <a:cs typeface="DM Sans"/>
                <a:sym typeface="DM San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6" name="Shape 6906"/>
        <p:cNvGrpSpPr/>
        <p:nvPr/>
      </p:nvGrpSpPr>
      <p:grpSpPr>
        <a:xfrm>
          <a:off x="0" y="0"/>
          <a:ext cx="0" cy="0"/>
          <a:chOff x="0" y="0"/>
          <a:chExt cx="0" cy="0"/>
        </a:xfrm>
      </p:grpSpPr>
      <p:sp>
        <p:nvSpPr>
          <p:cNvPr id="6907" name="Google Shape;6907;p891"/>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Mosaic AI Model Serving</a:t>
            </a:r>
            <a:endParaRPr/>
          </a:p>
        </p:txBody>
      </p:sp>
      <p:sp>
        <p:nvSpPr>
          <p:cNvPr id="6908" name="Google Shape;6908;p891"/>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Unified management of all models you need to serve</a:t>
            </a:r>
            <a:endParaRPr/>
          </a:p>
        </p:txBody>
      </p:sp>
      <p:cxnSp>
        <p:nvCxnSpPr>
          <p:cNvPr id="6909" name="Google Shape;6909;p891"/>
          <p:cNvCxnSpPr>
            <a:stCxn id="6910" idx="2"/>
            <a:endCxn id="6911" idx="0"/>
          </p:cNvCxnSpPr>
          <p:nvPr/>
        </p:nvCxnSpPr>
        <p:spPr>
          <a:xfrm rot="5400000">
            <a:off x="2795107" y="681987"/>
            <a:ext cx="615000" cy="2938800"/>
          </a:xfrm>
          <a:prstGeom prst="curvedConnector3">
            <a:avLst>
              <a:gd fmla="val 50007" name="adj1"/>
            </a:avLst>
          </a:prstGeom>
          <a:noFill/>
          <a:ln cap="flat" cmpd="sng" w="28575">
            <a:solidFill>
              <a:srgbClr val="7ED9B0"/>
            </a:solidFill>
            <a:prstDash val="solid"/>
            <a:round/>
            <a:headEnd len="med" w="med" type="none"/>
            <a:tailEnd len="med" w="med" type="stealth"/>
          </a:ln>
        </p:spPr>
      </p:cxnSp>
      <p:cxnSp>
        <p:nvCxnSpPr>
          <p:cNvPr id="6912" name="Google Shape;6912;p891"/>
          <p:cNvCxnSpPr>
            <a:stCxn id="6910" idx="2"/>
            <a:endCxn id="6913" idx="0"/>
          </p:cNvCxnSpPr>
          <p:nvPr/>
        </p:nvCxnSpPr>
        <p:spPr>
          <a:xfrm flipH="1" rot="-5400000">
            <a:off x="4264807" y="2151087"/>
            <a:ext cx="615000" cy="600"/>
          </a:xfrm>
          <a:prstGeom prst="curvedConnector3">
            <a:avLst>
              <a:gd fmla="val 50007" name="adj1"/>
            </a:avLst>
          </a:prstGeom>
          <a:noFill/>
          <a:ln cap="flat" cmpd="sng" w="28575">
            <a:solidFill>
              <a:srgbClr val="7ED9B0"/>
            </a:solidFill>
            <a:prstDash val="solid"/>
            <a:round/>
            <a:headEnd len="med" w="med" type="none"/>
            <a:tailEnd len="med" w="med" type="stealth"/>
          </a:ln>
        </p:spPr>
      </p:cxnSp>
      <p:cxnSp>
        <p:nvCxnSpPr>
          <p:cNvPr id="6914" name="Google Shape;6914;p891"/>
          <p:cNvCxnSpPr>
            <a:stCxn id="6910" idx="2"/>
            <a:endCxn id="6915" idx="0"/>
          </p:cNvCxnSpPr>
          <p:nvPr/>
        </p:nvCxnSpPr>
        <p:spPr>
          <a:xfrm flipH="1" rot="-5400000">
            <a:off x="5731807" y="684087"/>
            <a:ext cx="615000" cy="2934600"/>
          </a:xfrm>
          <a:prstGeom prst="curvedConnector3">
            <a:avLst>
              <a:gd fmla="val 50007" name="adj1"/>
            </a:avLst>
          </a:prstGeom>
          <a:noFill/>
          <a:ln cap="flat" cmpd="sng" w="28575">
            <a:solidFill>
              <a:srgbClr val="7ED9B0"/>
            </a:solidFill>
            <a:prstDash val="solid"/>
            <a:round/>
            <a:headEnd len="med" w="med" type="none"/>
            <a:tailEnd len="med" w="med" type="stealth"/>
          </a:ln>
        </p:spPr>
      </p:cxnSp>
      <p:pic>
        <p:nvPicPr>
          <p:cNvPr id="6916" name="Google Shape;6916;p891"/>
          <p:cNvPicPr preferRelativeResize="0"/>
          <p:nvPr/>
        </p:nvPicPr>
        <p:blipFill>
          <a:blip r:embed="rId3">
            <a:alphaModFix/>
          </a:blip>
          <a:stretch>
            <a:fillRect/>
          </a:stretch>
        </p:blipFill>
        <p:spPr>
          <a:xfrm>
            <a:off x="571049" y="2933564"/>
            <a:ext cx="772410" cy="283200"/>
          </a:xfrm>
          <a:prstGeom prst="rect">
            <a:avLst/>
          </a:prstGeom>
          <a:noFill/>
          <a:ln>
            <a:noFill/>
          </a:ln>
        </p:spPr>
      </p:pic>
      <p:grpSp>
        <p:nvGrpSpPr>
          <p:cNvPr id="6917" name="Google Shape;6917;p891"/>
          <p:cNvGrpSpPr/>
          <p:nvPr/>
        </p:nvGrpSpPr>
        <p:grpSpPr>
          <a:xfrm>
            <a:off x="3099381" y="1327560"/>
            <a:ext cx="2945251" cy="516327"/>
            <a:chOff x="2550337" y="525206"/>
            <a:chExt cx="3708450" cy="700200"/>
          </a:xfrm>
        </p:grpSpPr>
        <p:grpSp>
          <p:nvGrpSpPr>
            <p:cNvPr id="6918" name="Google Shape;6918;p891"/>
            <p:cNvGrpSpPr/>
            <p:nvPr/>
          </p:nvGrpSpPr>
          <p:grpSpPr>
            <a:xfrm>
              <a:off x="2550337" y="525206"/>
              <a:ext cx="3708450" cy="700200"/>
              <a:chOff x="3943350" y="2069775"/>
              <a:chExt cx="4944600" cy="933600"/>
            </a:xfrm>
          </p:grpSpPr>
          <p:sp>
            <p:nvSpPr>
              <p:cNvPr id="6910" name="Google Shape;6910;p891"/>
              <p:cNvSpPr/>
              <p:nvPr/>
            </p:nvSpPr>
            <p:spPr>
              <a:xfrm>
                <a:off x="3943350" y="2069775"/>
                <a:ext cx="49446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sz="1800">
                    <a:solidFill>
                      <a:srgbClr val="FFFFFF"/>
                    </a:solidFill>
                    <a:latin typeface="DM Sans Medium"/>
                    <a:ea typeface="DM Sans Medium"/>
                    <a:cs typeface="DM Sans Medium"/>
                    <a:sym typeface="DM Sans Medium"/>
                  </a:rPr>
                  <a:t> Model Serving</a:t>
                </a:r>
                <a:endParaRPr b="0" i="0" sz="1800" u="none" cap="none" strike="noStrike">
                  <a:solidFill>
                    <a:srgbClr val="FFFFFF"/>
                  </a:solidFill>
                  <a:latin typeface="DM Sans Medium"/>
                  <a:ea typeface="DM Sans Medium"/>
                  <a:cs typeface="DM Sans Medium"/>
                  <a:sym typeface="DM Sans Medium"/>
                </a:endParaRPr>
              </a:p>
            </p:txBody>
          </p:sp>
          <p:sp>
            <p:nvSpPr>
              <p:cNvPr id="6919" name="Google Shape;6919;p891"/>
              <p:cNvSpPr/>
              <p:nvPr/>
            </p:nvSpPr>
            <p:spPr>
              <a:xfrm>
                <a:off x="4087216" y="2150616"/>
                <a:ext cx="7722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DM Sans Medium"/>
                  <a:ea typeface="DM Sans Medium"/>
                  <a:cs typeface="DM Sans Medium"/>
                  <a:sym typeface="DM Sans Medium"/>
                </a:endParaRPr>
              </a:p>
            </p:txBody>
          </p:sp>
        </p:grpSp>
        <p:pic>
          <p:nvPicPr>
            <p:cNvPr id="6920" name="Google Shape;6920;p891"/>
            <p:cNvPicPr preferRelativeResize="0"/>
            <p:nvPr/>
          </p:nvPicPr>
          <p:blipFill rotWithShape="1">
            <a:blip r:embed="rId4">
              <a:alphaModFix/>
            </a:blip>
            <a:srcRect b="0" l="0" r="0" t="0"/>
            <a:stretch/>
          </p:blipFill>
          <p:spPr>
            <a:xfrm>
              <a:off x="2651374" y="578925"/>
              <a:ext cx="592781" cy="592763"/>
            </a:xfrm>
            <a:prstGeom prst="rect">
              <a:avLst/>
            </a:prstGeom>
            <a:noFill/>
            <a:ln>
              <a:noFill/>
            </a:ln>
          </p:spPr>
        </p:pic>
      </p:grpSp>
      <p:grpSp>
        <p:nvGrpSpPr>
          <p:cNvPr id="6921" name="Google Shape;6921;p891"/>
          <p:cNvGrpSpPr/>
          <p:nvPr/>
        </p:nvGrpSpPr>
        <p:grpSpPr>
          <a:xfrm>
            <a:off x="657357" y="2458972"/>
            <a:ext cx="1951712" cy="342725"/>
            <a:chOff x="598432" y="2476497"/>
            <a:chExt cx="1951712" cy="342725"/>
          </a:xfrm>
        </p:grpSpPr>
        <p:grpSp>
          <p:nvGrpSpPr>
            <p:cNvPr id="6922" name="Google Shape;6922;p891"/>
            <p:cNvGrpSpPr/>
            <p:nvPr/>
          </p:nvGrpSpPr>
          <p:grpSpPr>
            <a:xfrm>
              <a:off x="598432" y="2476497"/>
              <a:ext cx="1951712" cy="342725"/>
              <a:chOff x="3812681" y="2069771"/>
              <a:chExt cx="4677000" cy="933600"/>
            </a:xfrm>
          </p:grpSpPr>
          <p:sp>
            <p:nvSpPr>
              <p:cNvPr id="6911" name="Google Shape;6911;p891"/>
              <p:cNvSpPr/>
              <p:nvPr/>
            </p:nvSpPr>
            <p:spPr>
              <a:xfrm>
                <a:off x="3812681" y="2069771"/>
                <a:ext cx="46770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a:solidFill>
                      <a:srgbClr val="FFFFFF"/>
                    </a:solidFill>
                    <a:latin typeface="DM Sans Medium"/>
                    <a:ea typeface="DM Sans Medium"/>
                    <a:cs typeface="DM Sans Medium"/>
                    <a:sym typeface="DM Sans Medium"/>
                  </a:rPr>
                  <a:t>Custom </a:t>
                </a:r>
                <a:r>
                  <a:rPr lang="en" sz="1400">
                    <a:solidFill>
                      <a:srgbClr val="FFFFFF"/>
                    </a:solidFill>
                    <a:latin typeface="DM Sans Medium"/>
                    <a:ea typeface="DM Sans Medium"/>
                    <a:cs typeface="DM Sans Medium"/>
                    <a:sym typeface="DM Sans Medium"/>
                  </a:rPr>
                  <a:t>Model</a:t>
                </a:r>
                <a:r>
                  <a:rPr lang="en">
                    <a:solidFill>
                      <a:srgbClr val="FFFFFF"/>
                    </a:solidFill>
                    <a:latin typeface="DM Sans Medium"/>
                    <a:ea typeface="DM Sans Medium"/>
                    <a:cs typeface="DM Sans Medium"/>
                    <a:sym typeface="DM Sans Medium"/>
                  </a:rPr>
                  <a:t>s</a:t>
                </a:r>
                <a:endParaRPr b="0" i="0" sz="1400" u="none" cap="none" strike="noStrike">
                  <a:solidFill>
                    <a:srgbClr val="FFFFFF"/>
                  </a:solidFill>
                  <a:latin typeface="DM Sans Medium"/>
                  <a:ea typeface="DM Sans Medium"/>
                  <a:cs typeface="DM Sans Medium"/>
                  <a:sym typeface="DM Sans Medium"/>
                </a:endParaRPr>
              </a:p>
            </p:txBody>
          </p:sp>
          <p:sp>
            <p:nvSpPr>
              <p:cNvPr id="6923" name="Google Shape;6923;p891"/>
              <p:cNvSpPr/>
              <p:nvPr/>
            </p:nvSpPr>
            <p:spPr>
              <a:xfrm>
                <a:off x="3916278" y="2150617"/>
                <a:ext cx="6819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DM Sans Medium"/>
                  <a:ea typeface="DM Sans Medium"/>
                  <a:cs typeface="DM Sans Medium"/>
                  <a:sym typeface="DM Sans Medium"/>
                </a:endParaRPr>
              </a:p>
            </p:txBody>
          </p:sp>
        </p:grpSp>
        <p:pic>
          <p:nvPicPr>
            <p:cNvPr id="6924" name="Google Shape;6924;p891"/>
            <p:cNvPicPr preferRelativeResize="0"/>
            <p:nvPr/>
          </p:nvPicPr>
          <p:blipFill rotWithShape="1">
            <a:blip r:embed="rId4">
              <a:alphaModFix/>
            </a:blip>
            <a:srcRect b="0" l="0" r="0" t="0"/>
            <a:stretch/>
          </p:blipFill>
          <p:spPr>
            <a:xfrm>
              <a:off x="639262" y="2505431"/>
              <a:ext cx="284587" cy="284587"/>
            </a:xfrm>
            <a:prstGeom prst="rect">
              <a:avLst/>
            </a:prstGeom>
            <a:noFill/>
            <a:ln>
              <a:noFill/>
            </a:ln>
          </p:spPr>
        </p:pic>
      </p:grpSp>
      <p:grpSp>
        <p:nvGrpSpPr>
          <p:cNvPr id="6925" name="Google Shape;6925;p891"/>
          <p:cNvGrpSpPr/>
          <p:nvPr/>
        </p:nvGrpSpPr>
        <p:grpSpPr>
          <a:xfrm>
            <a:off x="3362370" y="2458973"/>
            <a:ext cx="2419261" cy="342725"/>
            <a:chOff x="3357295" y="2484423"/>
            <a:chExt cx="2419261" cy="342725"/>
          </a:xfrm>
        </p:grpSpPr>
        <p:grpSp>
          <p:nvGrpSpPr>
            <p:cNvPr id="6926" name="Google Shape;6926;p891"/>
            <p:cNvGrpSpPr/>
            <p:nvPr/>
          </p:nvGrpSpPr>
          <p:grpSpPr>
            <a:xfrm>
              <a:off x="3357295" y="2484423"/>
              <a:ext cx="2419261" cy="342725"/>
              <a:chOff x="3594376" y="2091382"/>
              <a:chExt cx="6301800" cy="933600"/>
            </a:xfrm>
          </p:grpSpPr>
          <p:sp>
            <p:nvSpPr>
              <p:cNvPr id="6913" name="Google Shape;6913;p891"/>
              <p:cNvSpPr/>
              <p:nvPr/>
            </p:nvSpPr>
            <p:spPr>
              <a:xfrm>
                <a:off x="3594376" y="2091382"/>
                <a:ext cx="63018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sz="1400">
                    <a:solidFill>
                      <a:srgbClr val="FFFFFF"/>
                    </a:solidFill>
                    <a:latin typeface="DM Sans Medium"/>
                    <a:ea typeface="DM Sans Medium"/>
                    <a:cs typeface="DM Sans Medium"/>
                    <a:sym typeface="DM Sans Medium"/>
                  </a:rPr>
                  <a:t>Foundation Models</a:t>
                </a:r>
                <a:endParaRPr b="0" i="0" sz="1400" u="none" cap="none" strike="noStrike">
                  <a:solidFill>
                    <a:srgbClr val="FFFFFF"/>
                  </a:solidFill>
                  <a:latin typeface="DM Sans Medium"/>
                  <a:ea typeface="DM Sans Medium"/>
                  <a:cs typeface="DM Sans Medium"/>
                  <a:sym typeface="DM Sans Medium"/>
                </a:endParaRPr>
              </a:p>
            </p:txBody>
          </p:sp>
          <p:sp>
            <p:nvSpPr>
              <p:cNvPr id="6927" name="Google Shape;6927;p891"/>
              <p:cNvSpPr/>
              <p:nvPr/>
            </p:nvSpPr>
            <p:spPr>
              <a:xfrm>
                <a:off x="3708608" y="2172246"/>
                <a:ext cx="7413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DM Sans Medium"/>
                  <a:ea typeface="DM Sans Medium"/>
                  <a:cs typeface="DM Sans Medium"/>
                  <a:sym typeface="DM Sans Medium"/>
                </a:endParaRPr>
              </a:p>
            </p:txBody>
          </p:sp>
        </p:grpSp>
        <p:pic>
          <p:nvPicPr>
            <p:cNvPr id="6928" name="Google Shape;6928;p891"/>
            <p:cNvPicPr preferRelativeResize="0"/>
            <p:nvPr/>
          </p:nvPicPr>
          <p:blipFill rotWithShape="1">
            <a:blip r:embed="rId4">
              <a:alphaModFix/>
            </a:blip>
            <a:srcRect b="0" l="0" r="0" t="0"/>
            <a:stretch/>
          </p:blipFill>
          <p:spPr>
            <a:xfrm>
              <a:off x="3398999" y="2513363"/>
              <a:ext cx="284587" cy="284587"/>
            </a:xfrm>
            <a:prstGeom prst="rect">
              <a:avLst/>
            </a:prstGeom>
            <a:noFill/>
            <a:ln>
              <a:noFill/>
            </a:ln>
          </p:spPr>
        </p:pic>
      </p:grpSp>
      <p:grpSp>
        <p:nvGrpSpPr>
          <p:cNvPr id="6929" name="Google Shape;6929;p891"/>
          <p:cNvGrpSpPr/>
          <p:nvPr/>
        </p:nvGrpSpPr>
        <p:grpSpPr>
          <a:xfrm>
            <a:off x="6472017" y="2458972"/>
            <a:ext cx="2069144" cy="342725"/>
            <a:chOff x="6534917" y="2522672"/>
            <a:chExt cx="2069144" cy="342725"/>
          </a:xfrm>
        </p:grpSpPr>
        <p:grpSp>
          <p:nvGrpSpPr>
            <p:cNvPr id="6930" name="Google Shape;6930;p891"/>
            <p:cNvGrpSpPr/>
            <p:nvPr/>
          </p:nvGrpSpPr>
          <p:grpSpPr>
            <a:xfrm>
              <a:off x="6534917" y="2522672"/>
              <a:ext cx="2069144" cy="342725"/>
              <a:chOff x="3812693" y="2069815"/>
              <a:chExt cx="5389800" cy="933600"/>
            </a:xfrm>
          </p:grpSpPr>
          <p:sp>
            <p:nvSpPr>
              <p:cNvPr id="6915" name="Google Shape;6915;p891"/>
              <p:cNvSpPr/>
              <p:nvPr/>
            </p:nvSpPr>
            <p:spPr>
              <a:xfrm>
                <a:off x="3812693" y="2069815"/>
                <a:ext cx="53898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sz="1400">
                    <a:solidFill>
                      <a:srgbClr val="FFFFFF"/>
                    </a:solidFill>
                    <a:latin typeface="DM Sans Medium"/>
                    <a:ea typeface="DM Sans Medium"/>
                    <a:cs typeface="DM Sans Medium"/>
                    <a:sym typeface="DM Sans Medium"/>
                  </a:rPr>
                  <a:t>External Models</a:t>
                </a:r>
                <a:endParaRPr b="0" i="0" sz="1400" u="none" cap="none" strike="noStrike">
                  <a:solidFill>
                    <a:srgbClr val="FFFFFF"/>
                  </a:solidFill>
                  <a:latin typeface="DM Sans Medium"/>
                  <a:ea typeface="DM Sans Medium"/>
                  <a:cs typeface="DM Sans Medium"/>
                  <a:sym typeface="DM Sans Medium"/>
                </a:endParaRPr>
              </a:p>
            </p:txBody>
          </p:sp>
          <p:sp>
            <p:nvSpPr>
              <p:cNvPr id="6931" name="Google Shape;6931;p891"/>
              <p:cNvSpPr/>
              <p:nvPr/>
            </p:nvSpPr>
            <p:spPr>
              <a:xfrm>
                <a:off x="3916291" y="2150616"/>
                <a:ext cx="7722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DM Sans Medium"/>
                  <a:ea typeface="DM Sans Medium"/>
                  <a:cs typeface="DM Sans Medium"/>
                  <a:sym typeface="DM Sans Medium"/>
                </a:endParaRPr>
              </a:p>
            </p:txBody>
          </p:sp>
        </p:grpSp>
        <p:pic>
          <p:nvPicPr>
            <p:cNvPr id="6932" name="Google Shape;6932;p891"/>
            <p:cNvPicPr preferRelativeResize="0"/>
            <p:nvPr/>
          </p:nvPicPr>
          <p:blipFill rotWithShape="1">
            <a:blip r:embed="rId4">
              <a:alphaModFix/>
            </a:blip>
            <a:srcRect b="0" l="0" r="0" t="0"/>
            <a:stretch/>
          </p:blipFill>
          <p:spPr>
            <a:xfrm>
              <a:off x="6584043" y="2551613"/>
              <a:ext cx="284587" cy="284587"/>
            </a:xfrm>
            <a:prstGeom prst="rect">
              <a:avLst/>
            </a:prstGeom>
            <a:noFill/>
            <a:ln>
              <a:noFill/>
            </a:ln>
          </p:spPr>
        </p:pic>
      </p:grpSp>
      <p:pic>
        <p:nvPicPr>
          <p:cNvPr id="6933" name="Google Shape;6933;p891"/>
          <p:cNvPicPr preferRelativeResize="0"/>
          <p:nvPr/>
        </p:nvPicPr>
        <p:blipFill>
          <a:blip r:embed="rId5">
            <a:alphaModFix/>
          </a:blip>
          <a:stretch>
            <a:fillRect/>
          </a:stretch>
        </p:blipFill>
        <p:spPr>
          <a:xfrm>
            <a:off x="2231199" y="2968638"/>
            <a:ext cx="390375" cy="253464"/>
          </a:xfrm>
          <a:prstGeom prst="rect">
            <a:avLst/>
          </a:prstGeom>
          <a:noFill/>
          <a:ln>
            <a:noFill/>
          </a:ln>
        </p:spPr>
      </p:pic>
      <p:pic>
        <p:nvPicPr>
          <p:cNvPr id="6934" name="Google Shape;6934;p891"/>
          <p:cNvPicPr preferRelativeResize="0"/>
          <p:nvPr/>
        </p:nvPicPr>
        <p:blipFill>
          <a:blip r:embed="rId6">
            <a:alphaModFix/>
          </a:blip>
          <a:stretch>
            <a:fillRect/>
          </a:stretch>
        </p:blipFill>
        <p:spPr>
          <a:xfrm>
            <a:off x="3764552" y="2932298"/>
            <a:ext cx="505974" cy="284599"/>
          </a:xfrm>
          <a:prstGeom prst="rect">
            <a:avLst/>
          </a:prstGeom>
          <a:noFill/>
          <a:ln>
            <a:noFill/>
          </a:ln>
        </p:spPr>
      </p:pic>
      <p:pic>
        <p:nvPicPr>
          <p:cNvPr id="6935" name="Google Shape;6935;p891"/>
          <p:cNvPicPr preferRelativeResize="0"/>
          <p:nvPr/>
        </p:nvPicPr>
        <p:blipFill>
          <a:blip r:embed="rId7">
            <a:alphaModFix/>
          </a:blip>
          <a:stretch>
            <a:fillRect/>
          </a:stretch>
        </p:blipFill>
        <p:spPr>
          <a:xfrm>
            <a:off x="7252425" y="2928325"/>
            <a:ext cx="342600" cy="342600"/>
          </a:xfrm>
          <a:prstGeom prst="rect">
            <a:avLst/>
          </a:prstGeom>
          <a:noFill/>
          <a:ln>
            <a:noFill/>
          </a:ln>
        </p:spPr>
      </p:pic>
      <p:pic>
        <p:nvPicPr>
          <p:cNvPr id="6936" name="Google Shape;6936;p891"/>
          <p:cNvPicPr preferRelativeResize="0"/>
          <p:nvPr/>
        </p:nvPicPr>
        <p:blipFill>
          <a:blip r:embed="rId8">
            <a:alphaModFix/>
          </a:blip>
          <a:stretch>
            <a:fillRect/>
          </a:stretch>
        </p:blipFill>
        <p:spPr>
          <a:xfrm>
            <a:off x="6455850" y="2928226"/>
            <a:ext cx="342700" cy="342700"/>
          </a:xfrm>
          <a:prstGeom prst="rect">
            <a:avLst/>
          </a:prstGeom>
          <a:noFill/>
          <a:ln>
            <a:noFill/>
          </a:ln>
        </p:spPr>
      </p:pic>
      <p:pic>
        <p:nvPicPr>
          <p:cNvPr id="6937" name="Google Shape;6937;p891"/>
          <p:cNvPicPr preferRelativeResize="0"/>
          <p:nvPr/>
        </p:nvPicPr>
        <p:blipFill>
          <a:blip r:embed="rId9">
            <a:alphaModFix/>
          </a:blip>
          <a:stretch>
            <a:fillRect/>
          </a:stretch>
        </p:blipFill>
        <p:spPr>
          <a:xfrm>
            <a:off x="6863073" y="2943451"/>
            <a:ext cx="342600" cy="342600"/>
          </a:xfrm>
          <a:prstGeom prst="ellipse">
            <a:avLst/>
          </a:prstGeom>
          <a:noFill/>
          <a:ln>
            <a:noFill/>
          </a:ln>
        </p:spPr>
      </p:pic>
      <p:pic>
        <p:nvPicPr>
          <p:cNvPr id="6938" name="Google Shape;6938;p891"/>
          <p:cNvPicPr preferRelativeResize="0"/>
          <p:nvPr/>
        </p:nvPicPr>
        <p:blipFill rotWithShape="1">
          <a:blip r:embed="rId10">
            <a:alphaModFix/>
          </a:blip>
          <a:srcRect b="42871" l="35809" r="37946" t="7451"/>
          <a:stretch/>
        </p:blipFill>
        <p:spPr>
          <a:xfrm>
            <a:off x="1771351" y="2909644"/>
            <a:ext cx="342699" cy="340558"/>
          </a:xfrm>
          <a:prstGeom prst="rect">
            <a:avLst/>
          </a:prstGeom>
          <a:noFill/>
          <a:ln>
            <a:noFill/>
          </a:ln>
        </p:spPr>
      </p:pic>
      <p:pic>
        <p:nvPicPr>
          <p:cNvPr id="6939" name="Google Shape;6939;p891"/>
          <p:cNvPicPr preferRelativeResize="0"/>
          <p:nvPr/>
        </p:nvPicPr>
        <p:blipFill>
          <a:blip r:embed="rId11">
            <a:alphaModFix/>
          </a:blip>
          <a:stretch>
            <a:fillRect/>
          </a:stretch>
        </p:blipFill>
        <p:spPr>
          <a:xfrm>
            <a:off x="1327873" y="2864704"/>
            <a:ext cx="420900" cy="420920"/>
          </a:xfrm>
          <a:prstGeom prst="rect">
            <a:avLst/>
          </a:prstGeom>
          <a:noFill/>
          <a:ln>
            <a:noFill/>
          </a:ln>
        </p:spPr>
      </p:pic>
      <p:pic>
        <p:nvPicPr>
          <p:cNvPr id="6940" name="Google Shape;6940;p891"/>
          <p:cNvPicPr preferRelativeResize="0"/>
          <p:nvPr/>
        </p:nvPicPr>
        <p:blipFill>
          <a:blip r:embed="rId12">
            <a:alphaModFix/>
          </a:blip>
          <a:stretch>
            <a:fillRect/>
          </a:stretch>
        </p:blipFill>
        <p:spPr>
          <a:xfrm>
            <a:off x="8243777" y="2962501"/>
            <a:ext cx="284575" cy="284575"/>
          </a:xfrm>
          <a:prstGeom prst="rect">
            <a:avLst/>
          </a:prstGeom>
          <a:noFill/>
          <a:ln>
            <a:noFill/>
          </a:ln>
        </p:spPr>
      </p:pic>
      <p:pic>
        <p:nvPicPr>
          <p:cNvPr id="6941" name="Google Shape;6941;p891"/>
          <p:cNvPicPr preferRelativeResize="0"/>
          <p:nvPr/>
        </p:nvPicPr>
        <p:blipFill rotWithShape="1">
          <a:blip r:embed="rId13">
            <a:alphaModFix/>
          </a:blip>
          <a:srcRect b="0" l="0" r="51435" t="0"/>
          <a:stretch/>
        </p:blipFill>
        <p:spPr>
          <a:xfrm>
            <a:off x="7665576" y="3009443"/>
            <a:ext cx="505974" cy="208579"/>
          </a:xfrm>
          <a:prstGeom prst="rect">
            <a:avLst/>
          </a:prstGeom>
          <a:noFill/>
          <a:ln>
            <a:noFill/>
          </a:ln>
        </p:spPr>
      </p:pic>
      <p:sp>
        <p:nvSpPr>
          <p:cNvPr id="6942" name="Google Shape;6942;p891"/>
          <p:cNvSpPr txBox="1"/>
          <p:nvPr/>
        </p:nvSpPr>
        <p:spPr>
          <a:xfrm>
            <a:off x="490444" y="3416794"/>
            <a:ext cx="2361300" cy="1059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Deploy any model as a REST API with Serverless compute, managed via MLflow.</a:t>
            </a:r>
            <a:endParaRPr sz="1100">
              <a:solidFill>
                <a:srgbClr val="1B3139"/>
              </a:solidFill>
              <a:latin typeface="DM Sans"/>
              <a:ea typeface="DM Sans"/>
              <a:cs typeface="DM Sans"/>
              <a:sym typeface="DM Sans"/>
            </a:endParaRPr>
          </a:p>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CPU and GPU.  Integration with Feature Store and Vector Search.</a:t>
            </a:r>
            <a:endParaRPr sz="1100">
              <a:solidFill>
                <a:srgbClr val="1B3139"/>
              </a:solidFill>
              <a:latin typeface="DM Sans"/>
              <a:ea typeface="DM Sans"/>
              <a:cs typeface="DM Sans"/>
              <a:sym typeface="DM Sans"/>
            </a:endParaRPr>
          </a:p>
        </p:txBody>
      </p:sp>
      <p:sp>
        <p:nvSpPr>
          <p:cNvPr id="6943" name="Google Shape;6943;p891"/>
          <p:cNvSpPr txBox="1"/>
          <p:nvPr/>
        </p:nvSpPr>
        <p:spPr>
          <a:xfrm>
            <a:off x="6402750" y="3416794"/>
            <a:ext cx="2361300" cy="1059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Govern external models and APIs.</a:t>
            </a:r>
            <a:endParaRPr sz="1100">
              <a:solidFill>
                <a:srgbClr val="1B3139"/>
              </a:solidFill>
              <a:latin typeface="DM Sans"/>
              <a:ea typeface="DM Sans"/>
              <a:cs typeface="DM Sans"/>
              <a:sym typeface="DM Sans"/>
            </a:endParaRPr>
          </a:p>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This provides the governance of Mosaic </a:t>
            </a:r>
            <a:r>
              <a:rPr lang="en" sz="1100">
                <a:solidFill>
                  <a:srgbClr val="1B3139"/>
                </a:solidFill>
                <a:latin typeface="DM Sans"/>
                <a:ea typeface="DM Sans"/>
                <a:cs typeface="DM Sans"/>
                <a:sym typeface="DM Sans"/>
              </a:rPr>
              <a:t>AI Gateway</a:t>
            </a:r>
            <a:r>
              <a:rPr lang="en" sz="1100">
                <a:solidFill>
                  <a:srgbClr val="1B3139"/>
                </a:solidFill>
                <a:latin typeface="DM Sans"/>
                <a:ea typeface="DM Sans"/>
                <a:cs typeface="DM Sans"/>
                <a:sym typeface="DM Sans"/>
              </a:rPr>
              <a:t>, plus the monitoring and payload logging of traditional Databricks Model Serving.</a:t>
            </a:r>
            <a:endParaRPr sz="1100">
              <a:solidFill>
                <a:srgbClr val="1B3139"/>
              </a:solidFill>
              <a:latin typeface="DM Sans"/>
              <a:ea typeface="DM Sans"/>
              <a:cs typeface="DM Sans"/>
              <a:sym typeface="DM Sans"/>
            </a:endParaRPr>
          </a:p>
        </p:txBody>
      </p:sp>
      <p:sp>
        <p:nvSpPr>
          <p:cNvPr id="6944" name="Google Shape;6944;p891"/>
          <p:cNvSpPr txBox="1"/>
          <p:nvPr/>
        </p:nvSpPr>
        <p:spPr>
          <a:xfrm>
            <a:off x="3360675" y="3416799"/>
            <a:ext cx="2471100" cy="1114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Databricks curates top Foundation Models and provides them behind simple APIs.</a:t>
            </a:r>
            <a:endParaRPr sz="1100">
              <a:solidFill>
                <a:srgbClr val="1B3139"/>
              </a:solidFill>
              <a:latin typeface="DM Sans"/>
              <a:ea typeface="DM Sans"/>
              <a:cs typeface="DM Sans"/>
              <a:sym typeface="DM Sans"/>
            </a:endParaRPr>
          </a:p>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You can start experimentation immediately, without setting up serving yourself.</a:t>
            </a:r>
            <a:endParaRPr sz="1100">
              <a:solidFill>
                <a:srgbClr val="1B3139"/>
              </a:solidFill>
              <a:latin typeface="DM Sans"/>
              <a:ea typeface="DM Sans"/>
              <a:cs typeface="DM Sans"/>
              <a:sym typeface="DM Sans"/>
            </a:endParaRPr>
          </a:p>
        </p:txBody>
      </p:sp>
      <p:sp>
        <p:nvSpPr>
          <p:cNvPr id="6945" name="Google Shape;6945;p891"/>
          <p:cNvSpPr txBox="1"/>
          <p:nvPr/>
        </p:nvSpPr>
        <p:spPr>
          <a:xfrm>
            <a:off x="502452" y="4563394"/>
            <a:ext cx="2114700" cy="283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i="1" lang="en" sz="1100" u="sng">
                <a:solidFill>
                  <a:schemeClr val="hlink"/>
                </a:solidFill>
                <a:latin typeface="DM Sans"/>
                <a:ea typeface="DM Sans"/>
                <a:cs typeface="DM Sans"/>
                <a:sym typeface="DM Sans"/>
                <a:hlinkClick r:id="rId14"/>
              </a:rPr>
              <a:t>Available now</a:t>
            </a:r>
            <a:endParaRPr i="1" sz="1100">
              <a:solidFill>
                <a:schemeClr val="dk2"/>
              </a:solidFill>
              <a:latin typeface="DM Sans"/>
              <a:ea typeface="DM Sans"/>
              <a:cs typeface="DM Sans"/>
              <a:sym typeface="DM Sans"/>
            </a:endParaRPr>
          </a:p>
        </p:txBody>
      </p:sp>
      <p:sp>
        <p:nvSpPr>
          <p:cNvPr id="6946" name="Google Shape;6946;p891"/>
          <p:cNvSpPr txBox="1"/>
          <p:nvPr/>
        </p:nvSpPr>
        <p:spPr>
          <a:xfrm>
            <a:off x="3386550" y="4587338"/>
            <a:ext cx="2419500" cy="19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i="1" lang="en" sz="1100" u="sng">
                <a:solidFill>
                  <a:schemeClr val="hlink"/>
                </a:solidFill>
                <a:latin typeface="DM Sans"/>
                <a:ea typeface="DM Sans"/>
                <a:cs typeface="DM Sans"/>
                <a:sym typeface="DM Sans"/>
                <a:hlinkClick r:id="rId15"/>
              </a:rPr>
              <a:t>Available now</a:t>
            </a:r>
            <a:endParaRPr i="1" sz="1100" u="sng">
              <a:solidFill>
                <a:srgbClr val="188038"/>
              </a:solidFill>
              <a:latin typeface="DM Sans"/>
              <a:ea typeface="DM Sans"/>
              <a:cs typeface="DM Sans"/>
              <a:sym typeface="DM Sans"/>
            </a:endParaRPr>
          </a:p>
        </p:txBody>
      </p:sp>
      <p:sp>
        <p:nvSpPr>
          <p:cNvPr id="6947" name="Google Shape;6947;p891"/>
          <p:cNvSpPr txBox="1"/>
          <p:nvPr/>
        </p:nvSpPr>
        <p:spPr>
          <a:xfrm>
            <a:off x="6434700" y="4587338"/>
            <a:ext cx="2419500" cy="283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i="1" lang="en" sz="1100" u="sng">
                <a:solidFill>
                  <a:schemeClr val="hlink"/>
                </a:solidFill>
                <a:latin typeface="DM Sans"/>
                <a:ea typeface="DM Sans"/>
                <a:cs typeface="DM Sans"/>
                <a:sym typeface="DM Sans"/>
                <a:hlinkClick r:id="rId16"/>
              </a:rPr>
              <a:t>Available now</a:t>
            </a:r>
            <a:endParaRPr i="1" sz="1100">
              <a:solidFill>
                <a:srgbClr val="188038"/>
              </a:solidFill>
              <a:latin typeface="DM Sans"/>
              <a:ea typeface="DM Sans"/>
              <a:cs typeface="DM Sans"/>
              <a:sym typeface="DM Sans"/>
            </a:endParaRPr>
          </a:p>
        </p:txBody>
      </p:sp>
      <p:pic>
        <p:nvPicPr>
          <p:cNvPr id="6948" name="Google Shape;6948;p891"/>
          <p:cNvPicPr preferRelativeResize="0"/>
          <p:nvPr/>
        </p:nvPicPr>
        <p:blipFill rotWithShape="1">
          <a:blip r:embed="rId10">
            <a:alphaModFix/>
          </a:blip>
          <a:srcRect b="42871" l="35809" r="37946" t="7451"/>
          <a:stretch/>
        </p:blipFill>
        <p:spPr>
          <a:xfrm>
            <a:off x="4718464" y="2904319"/>
            <a:ext cx="342699" cy="340558"/>
          </a:xfrm>
          <a:prstGeom prst="rect">
            <a:avLst/>
          </a:prstGeom>
          <a:noFill/>
          <a:ln>
            <a:noFill/>
          </a:ln>
        </p:spPr>
      </p:pic>
      <p:pic>
        <p:nvPicPr>
          <p:cNvPr id="6949" name="Google Shape;6949;p891"/>
          <p:cNvPicPr preferRelativeResize="0"/>
          <p:nvPr/>
        </p:nvPicPr>
        <p:blipFill rotWithShape="1">
          <a:blip r:embed="rId17">
            <a:alphaModFix/>
          </a:blip>
          <a:srcRect b="32171" l="14690" r="68813" t="31068"/>
          <a:stretch/>
        </p:blipFill>
        <p:spPr>
          <a:xfrm>
            <a:off x="4317525" y="2935613"/>
            <a:ext cx="342599" cy="2779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3" name="Shape 6953"/>
        <p:cNvGrpSpPr/>
        <p:nvPr/>
      </p:nvGrpSpPr>
      <p:grpSpPr>
        <a:xfrm>
          <a:off x="0" y="0"/>
          <a:ext cx="0" cy="0"/>
          <a:chOff x="0" y="0"/>
          <a:chExt cx="0" cy="0"/>
        </a:xfrm>
      </p:grpSpPr>
      <p:sp>
        <p:nvSpPr>
          <p:cNvPr id="6954" name="Google Shape;6954;p892"/>
          <p:cNvSpPr/>
          <p:nvPr/>
        </p:nvSpPr>
        <p:spPr>
          <a:xfrm rot="5400000">
            <a:off x="2655694" y="1017994"/>
            <a:ext cx="3832500" cy="61146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6955" name="Google Shape;6955;p892"/>
          <p:cNvGrpSpPr/>
          <p:nvPr/>
        </p:nvGrpSpPr>
        <p:grpSpPr>
          <a:xfrm>
            <a:off x="1588" y="4177624"/>
            <a:ext cx="9144001" cy="1771652"/>
            <a:chOff x="2117" y="5493965"/>
            <a:chExt cx="12192002" cy="2362203"/>
          </a:xfrm>
        </p:grpSpPr>
        <p:sp>
          <p:nvSpPr>
            <p:cNvPr id="6956" name="Google Shape;6956;p892"/>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57" name="Google Shape;6957;p892"/>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58" name="Google Shape;6958;p892"/>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59" name="Google Shape;6959;p892"/>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960" name="Google Shape;6960;p892"/>
          <p:cNvSpPr/>
          <p:nvPr/>
        </p:nvSpPr>
        <p:spPr>
          <a:xfrm>
            <a:off x="3421339" y="2178447"/>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61" name="Google Shape;6961;p892"/>
          <p:cNvSpPr/>
          <p:nvPr/>
        </p:nvSpPr>
        <p:spPr>
          <a:xfrm flipH="1">
            <a:off x="4888609" y="2195891"/>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62" name="Google Shape;6962;p892"/>
          <p:cNvSpPr/>
          <p:nvPr/>
        </p:nvSpPr>
        <p:spPr>
          <a:xfrm>
            <a:off x="1702761"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63" name="Google Shape;6963;p892"/>
          <p:cNvSpPr/>
          <p:nvPr/>
        </p:nvSpPr>
        <p:spPr>
          <a:xfrm flipH="1">
            <a:off x="6584840"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64" name="Google Shape;6964;p892"/>
          <p:cNvSpPr/>
          <p:nvPr/>
        </p:nvSpPr>
        <p:spPr>
          <a:xfrm>
            <a:off x="161687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65" name="Google Shape;6965;p892"/>
          <p:cNvSpPr/>
          <p:nvPr/>
        </p:nvSpPr>
        <p:spPr>
          <a:xfrm>
            <a:off x="3345369" y="2074493"/>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66" name="Google Shape;6966;p892"/>
          <p:cNvSpPr/>
          <p:nvPr/>
        </p:nvSpPr>
        <p:spPr>
          <a:xfrm flipH="1">
            <a:off x="4919880" y="2091937"/>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67" name="Google Shape;6967;p892"/>
          <p:cNvSpPr/>
          <p:nvPr/>
        </p:nvSpPr>
        <p:spPr>
          <a:xfrm flipH="1">
            <a:off x="662603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68" name="Google Shape;6968;p892"/>
          <p:cNvSpPr/>
          <p:nvPr/>
        </p:nvSpPr>
        <p:spPr>
          <a:xfrm>
            <a:off x="1528724"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69" name="Google Shape;6969;p892"/>
          <p:cNvSpPr/>
          <p:nvPr/>
        </p:nvSpPr>
        <p:spPr>
          <a:xfrm>
            <a:off x="3267142" y="1968763"/>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70" name="Google Shape;6970;p892"/>
          <p:cNvSpPr/>
          <p:nvPr/>
        </p:nvSpPr>
        <p:spPr>
          <a:xfrm flipH="1">
            <a:off x="4951007" y="1986207"/>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71" name="Google Shape;6971;p892"/>
          <p:cNvSpPr/>
          <p:nvPr/>
        </p:nvSpPr>
        <p:spPr>
          <a:xfrm flipH="1">
            <a:off x="6667078"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grpSp>
        <p:nvGrpSpPr>
          <p:cNvPr id="6972" name="Google Shape;6972;p892"/>
          <p:cNvGrpSpPr/>
          <p:nvPr/>
        </p:nvGrpSpPr>
        <p:grpSpPr>
          <a:xfrm>
            <a:off x="889200" y="970906"/>
            <a:ext cx="7365600" cy="474244"/>
            <a:chOff x="1185600" y="125575"/>
            <a:chExt cx="9820800" cy="632325"/>
          </a:xfrm>
        </p:grpSpPr>
        <p:sp>
          <p:nvSpPr>
            <p:cNvPr id="6973" name="Google Shape;6973;p892"/>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a:ea typeface="Inter"/>
                <a:cs typeface="Inter"/>
                <a:sym typeface="Inter"/>
              </a:endParaRPr>
            </a:p>
          </p:txBody>
        </p:sp>
        <p:sp>
          <p:nvSpPr>
            <p:cNvPr id="6974" name="Google Shape;6974;p892"/>
            <p:cNvSpPr txBox="1"/>
            <p:nvPr/>
          </p:nvSpPr>
          <p:spPr>
            <a:xfrm>
              <a:off x="32786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Disaster </a:t>
              </a:r>
              <a:r>
                <a:rPr lang="en" sz="900">
                  <a:solidFill>
                    <a:srgbClr val="FFFFFF"/>
                  </a:solidFill>
                  <a:latin typeface="DM Sans SemiBold"/>
                  <a:ea typeface="DM Sans SemiBold"/>
                  <a:cs typeface="DM Sans SemiBold"/>
                  <a:sym typeface="DM Sans SemiBold"/>
                </a:rPr>
                <a:t>r</a:t>
              </a:r>
              <a:r>
                <a:rPr i="0" lang="en" sz="900" u="none" cap="none" strike="noStrike">
                  <a:solidFill>
                    <a:srgbClr val="FFFFFF"/>
                  </a:solidFill>
                  <a:latin typeface="DM Sans SemiBold"/>
                  <a:ea typeface="DM Sans SemiBold"/>
                  <a:cs typeface="DM Sans SemiBold"/>
                  <a:sym typeface="DM Sans SemiBold"/>
                </a:rPr>
                <a:t>ecovery</a:t>
              </a:r>
              <a:endParaRPr sz="900">
                <a:latin typeface="DM Sans"/>
                <a:ea typeface="DM Sans"/>
                <a:cs typeface="DM Sans"/>
                <a:sym typeface="DM Sans"/>
              </a:endParaRPr>
            </a:p>
          </p:txBody>
        </p:sp>
        <p:sp>
          <p:nvSpPr>
            <p:cNvPr id="6975" name="Google Shape;6975;p892"/>
            <p:cNvSpPr txBox="1"/>
            <p:nvPr/>
          </p:nvSpPr>
          <p:spPr>
            <a:xfrm>
              <a:off x="51569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Cost</a:t>
              </a:r>
              <a:r>
                <a:rPr i="0" lang="en" sz="900" u="none" cap="none" strike="noStrike">
                  <a:solidFill>
                    <a:srgbClr val="FFFFFF"/>
                  </a:solidFill>
                  <a:latin typeface="DM Sans SemiBold"/>
                  <a:ea typeface="DM Sans SemiBold"/>
                  <a:cs typeface="DM Sans SemiBold"/>
                  <a:sym typeface="DM Sans SemiBold"/>
                </a:rPr>
                <a:t> </a:t>
              </a:r>
              <a:r>
                <a:rPr lang="en" sz="900">
                  <a:solidFill>
                    <a:srgbClr val="FFFFFF"/>
                  </a:solidFill>
                  <a:latin typeface="DM Sans SemiBold"/>
                  <a:ea typeface="DM Sans SemiBold"/>
                  <a:cs typeface="DM Sans SemiBold"/>
                  <a:sym typeface="DM Sans SemiBold"/>
                </a:rPr>
                <a:t>c</a:t>
              </a:r>
              <a:r>
                <a:rPr i="0" lang="en" sz="900" u="none" cap="none" strike="noStrike">
                  <a:solidFill>
                    <a:srgbClr val="FFFFFF"/>
                  </a:solidFill>
                  <a:latin typeface="DM Sans SemiBold"/>
                  <a:ea typeface="DM Sans SemiBold"/>
                  <a:cs typeface="DM Sans SemiBold"/>
                  <a:sym typeface="DM Sans SemiBold"/>
                </a:rPr>
                <a:t>ontrols</a:t>
              </a:r>
              <a:endParaRPr i="0" sz="900" u="none" cap="none" strike="noStrike">
                <a:solidFill>
                  <a:srgbClr val="FFFFFF"/>
                </a:solidFill>
                <a:latin typeface="DM Sans SemiBold"/>
                <a:ea typeface="DM Sans SemiBold"/>
                <a:cs typeface="DM Sans SemiBold"/>
                <a:sym typeface="DM Sans SemiBold"/>
              </a:endParaRPr>
            </a:p>
          </p:txBody>
        </p:sp>
        <p:sp>
          <p:nvSpPr>
            <p:cNvPr id="6976" name="Google Shape;6976;p892"/>
            <p:cNvSpPr txBox="1"/>
            <p:nvPr/>
          </p:nvSpPr>
          <p:spPr>
            <a:xfrm>
              <a:off x="7035270"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Enterprise </a:t>
              </a:r>
              <a:r>
                <a:rPr lang="en" sz="900">
                  <a:solidFill>
                    <a:srgbClr val="FFFFFF"/>
                  </a:solidFill>
                  <a:latin typeface="DM Sans SemiBold"/>
                  <a:ea typeface="DM Sans SemiBold"/>
                  <a:cs typeface="DM Sans SemiBold"/>
                  <a:sym typeface="DM Sans SemiBold"/>
                </a:rPr>
                <a:t>s</a:t>
              </a:r>
              <a:r>
                <a:rPr i="0" lang="en" sz="900" u="none" cap="none" strike="noStrike">
                  <a:solidFill>
                    <a:srgbClr val="FFFFFF"/>
                  </a:solidFill>
                  <a:latin typeface="DM Sans SemiBold"/>
                  <a:ea typeface="DM Sans SemiBold"/>
                  <a:cs typeface="DM Sans SemiBold"/>
                  <a:sym typeface="DM Sans SemiBold"/>
                </a:rPr>
                <a:t>ecurity</a:t>
              </a:r>
              <a:endParaRPr sz="900">
                <a:latin typeface="DM Sans"/>
                <a:ea typeface="DM Sans"/>
                <a:cs typeface="DM Sans"/>
                <a:sym typeface="DM Sans"/>
              </a:endParaRPr>
            </a:p>
          </p:txBody>
        </p:sp>
        <p:sp>
          <p:nvSpPr>
            <p:cNvPr id="6977" name="Google Shape;6977;p892"/>
            <p:cNvSpPr txBox="1"/>
            <p:nvPr/>
          </p:nvSpPr>
          <p:spPr>
            <a:xfrm>
              <a:off x="5023025" y="125575"/>
              <a:ext cx="2166300" cy="410400"/>
            </a:xfrm>
            <a:prstGeom prst="rect">
              <a:avLst/>
            </a:prstGeom>
            <a:solidFill>
              <a:srgbClr val="1B3039"/>
            </a:solidFill>
            <a:ln>
              <a:noFill/>
            </a:ln>
          </p:spPr>
          <p:txBody>
            <a:bodyPr anchorCtr="0" anchor="ctr" bIns="45700" lIns="91450" spcFirstLastPara="1" rIns="91450"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i="0" lang="en" sz="1400" u="none" cap="none" strike="noStrike">
                  <a:solidFill>
                    <a:srgbClr val="FFFFFF"/>
                  </a:solidFill>
                  <a:latin typeface="DM Sans SemiBold"/>
                  <a:ea typeface="DM Sans SemiBold"/>
                  <a:cs typeface="DM Sans SemiBold"/>
                  <a:sym typeface="DM Sans SemiBold"/>
                </a:rPr>
                <a:t>100% </a:t>
              </a:r>
              <a:r>
                <a:rPr lang="en" sz="1400">
                  <a:solidFill>
                    <a:srgbClr val="FFFFFF"/>
                  </a:solidFill>
                  <a:latin typeface="DM Sans SemiBold"/>
                  <a:ea typeface="DM Sans SemiBold"/>
                  <a:cs typeface="DM Sans SemiBold"/>
                  <a:sym typeface="DM Sans SemiBold"/>
                </a:rPr>
                <a:t>s</a:t>
              </a:r>
              <a:r>
                <a:rPr i="0" lang="en" sz="1400" u="none" cap="none" strike="noStrike">
                  <a:solidFill>
                    <a:srgbClr val="FFFFFF"/>
                  </a:solidFill>
                  <a:latin typeface="DM Sans SemiBold"/>
                  <a:ea typeface="DM Sans SemiBold"/>
                  <a:cs typeface="DM Sans SemiBold"/>
                  <a:sym typeface="DM Sans SemiBold"/>
                </a:rPr>
                <a:t>erverless</a:t>
              </a:r>
              <a:endParaRPr sz="1400">
                <a:latin typeface="DM Sans"/>
                <a:ea typeface="DM Sans"/>
                <a:cs typeface="DM Sans"/>
                <a:sym typeface="DM Sans"/>
              </a:endParaRPr>
            </a:p>
          </p:txBody>
        </p:sp>
      </p:grpSp>
      <p:grpSp>
        <p:nvGrpSpPr>
          <p:cNvPr id="6978" name="Google Shape;6978;p892"/>
          <p:cNvGrpSpPr/>
          <p:nvPr/>
        </p:nvGrpSpPr>
        <p:grpSpPr>
          <a:xfrm>
            <a:off x="1315969" y="3995825"/>
            <a:ext cx="6511950" cy="809238"/>
            <a:chOff x="1754625" y="5134041"/>
            <a:chExt cx="8682600" cy="1078984"/>
          </a:xfrm>
        </p:grpSpPr>
        <p:sp>
          <p:nvSpPr>
            <p:cNvPr id="6979" name="Google Shape;6979;p892"/>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6980" name="Google Shape;6980;p892"/>
            <p:cNvGrpSpPr/>
            <p:nvPr/>
          </p:nvGrpSpPr>
          <p:grpSpPr>
            <a:xfrm>
              <a:off x="2726534" y="5581303"/>
              <a:ext cx="6891331" cy="502920"/>
              <a:chOff x="2724013" y="4646425"/>
              <a:chExt cx="6891331" cy="502920"/>
            </a:xfrm>
          </p:grpSpPr>
          <p:pic>
            <p:nvPicPr>
              <p:cNvPr id="6981" name="Google Shape;6981;p892"/>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6982" name="Google Shape;6982;p892"/>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6983" name="Google Shape;6983;p892"/>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6984" name="Google Shape;6984;p892"/>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6985" name="Google Shape;6985;p892"/>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grpSp>
      <p:grpSp>
        <p:nvGrpSpPr>
          <p:cNvPr id="6986" name="Google Shape;6986;p892"/>
          <p:cNvGrpSpPr/>
          <p:nvPr/>
        </p:nvGrpSpPr>
        <p:grpSpPr>
          <a:xfrm>
            <a:off x="1315969" y="3310025"/>
            <a:ext cx="6511950" cy="809238"/>
            <a:chOff x="1754625" y="4219641"/>
            <a:chExt cx="8682600" cy="1078984"/>
          </a:xfrm>
        </p:grpSpPr>
        <p:sp>
          <p:nvSpPr>
            <p:cNvPr id="6987" name="Google Shape;6987;p892"/>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sp>
          <p:nvSpPr>
            <p:cNvPr id="6988" name="Google Shape;6988;p892"/>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6989" name="Google Shape;6989;p892"/>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pic>
          <p:nvPicPr>
            <p:cNvPr id="6990" name="Google Shape;6990;p892"/>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6991" name="Google Shape;6991;p892"/>
          <p:cNvSpPr/>
          <p:nvPr/>
        </p:nvSpPr>
        <p:spPr>
          <a:xfrm>
            <a:off x="1438105"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92" name="Google Shape;6992;p892"/>
          <p:cNvSpPr/>
          <p:nvPr/>
        </p:nvSpPr>
        <p:spPr>
          <a:xfrm>
            <a:off x="3186443" y="1860903"/>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93" name="Google Shape;6993;p892"/>
          <p:cNvSpPr/>
          <p:nvPr/>
        </p:nvSpPr>
        <p:spPr>
          <a:xfrm flipH="1">
            <a:off x="4982206" y="1878347"/>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94" name="Google Shape;6994;p892"/>
          <p:cNvSpPr/>
          <p:nvPr/>
        </p:nvSpPr>
        <p:spPr>
          <a:xfrm flipH="1">
            <a:off x="6708197"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95" name="Google Shape;6995;p892"/>
          <p:cNvSpPr/>
          <p:nvPr/>
        </p:nvSpPr>
        <p:spPr>
          <a:xfrm>
            <a:off x="1344824"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96" name="Google Shape;6996;p892"/>
          <p:cNvSpPr/>
          <p:nvPr/>
        </p:nvSpPr>
        <p:spPr>
          <a:xfrm>
            <a:off x="3103082" y="1750557"/>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97" name="Google Shape;6997;p892"/>
          <p:cNvSpPr/>
          <p:nvPr/>
        </p:nvSpPr>
        <p:spPr>
          <a:xfrm flipH="1">
            <a:off x="5013367" y="1768001"/>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98" name="Google Shape;6998;p892"/>
          <p:cNvSpPr/>
          <p:nvPr/>
        </p:nvSpPr>
        <p:spPr>
          <a:xfrm flipH="1">
            <a:off x="6749278"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999" name="Google Shape;6999;p892"/>
          <p:cNvSpPr/>
          <p:nvPr/>
        </p:nvSpPr>
        <p:spPr>
          <a:xfrm>
            <a:off x="1248786"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7000" name="Google Shape;7000;p892"/>
          <p:cNvSpPr/>
          <p:nvPr/>
        </p:nvSpPr>
        <p:spPr>
          <a:xfrm>
            <a:off x="3016964" y="1637726"/>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7001" name="Google Shape;7001;p892"/>
          <p:cNvSpPr/>
          <p:nvPr/>
        </p:nvSpPr>
        <p:spPr>
          <a:xfrm flipH="1">
            <a:off x="5044584" y="1655170"/>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7002" name="Google Shape;7002;p892"/>
          <p:cNvSpPr/>
          <p:nvPr/>
        </p:nvSpPr>
        <p:spPr>
          <a:xfrm flipH="1">
            <a:off x="6790415"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7003" name="Google Shape;7003;p892"/>
          <p:cNvSpPr/>
          <p:nvPr/>
        </p:nvSpPr>
        <p:spPr>
          <a:xfrm>
            <a:off x="2660447" y="3050428"/>
            <a:ext cx="3816000" cy="488700"/>
          </a:xfrm>
          <a:prstGeom prst="roundRect">
            <a:avLst>
              <a:gd fmla="val 50000" name="adj"/>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700">
                <a:solidFill>
                  <a:srgbClr val="FFFFFF"/>
                </a:solidFill>
                <a:latin typeface="DM Sans Black"/>
                <a:ea typeface="DM Sans Black"/>
                <a:cs typeface="DM Sans Black"/>
                <a:sym typeface="DM Sans Black"/>
              </a:rPr>
              <a:t>Lakehouse</a:t>
            </a:r>
            <a:endParaRPr sz="2700">
              <a:solidFill>
                <a:srgbClr val="FFFFFF"/>
              </a:solidFill>
              <a:latin typeface="DM Sans Black"/>
              <a:ea typeface="DM Sans Black"/>
              <a:cs typeface="DM Sans Black"/>
              <a:sym typeface="DM Sans Black"/>
            </a:endParaRPr>
          </a:p>
        </p:txBody>
      </p:sp>
      <p:sp>
        <p:nvSpPr>
          <p:cNvPr id="7004" name="Google Shape;7004;p892"/>
          <p:cNvSpPr/>
          <p:nvPr/>
        </p:nvSpPr>
        <p:spPr>
          <a:xfrm flipH="1">
            <a:off x="6831469" y="1907431"/>
            <a:ext cx="1155600" cy="1006500"/>
          </a:xfrm>
          <a:prstGeom prst="roundRect">
            <a:avLst>
              <a:gd fmla="val 16667" name="adj"/>
            </a:avLst>
          </a:prstGeom>
          <a:solidFill>
            <a:schemeClr val="accent2"/>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AI/BI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Business intelligence</a:t>
            </a:r>
            <a:endParaRPr sz="1100">
              <a:solidFill>
                <a:srgbClr val="FFFFFF"/>
              </a:solidFill>
              <a:latin typeface="DM Sans Medium"/>
              <a:ea typeface="DM Sans Medium"/>
              <a:cs typeface="DM Sans Medium"/>
              <a:sym typeface="DM Sans Medium"/>
            </a:endParaRPr>
          </a:p>
        </p:txBody>
      </p:sp>
      <p:grpSp>
        <p:nvGrpSpPr>
          <p:cNvPr id="7005" name="Google Shape;7005;p892"/>
          <p:cNvGrpSpPr/>
          <p:nvPr/>
        </p:nvGrpSpPr>
        <p:grpSpPr>
          <a:xfrm>
            <a:off x="2927943" y="1500742"/>
            <a:ext cx="1155600" cy="1006425"/>
            <a:chOff x="3370525" y="1273865"/>
            <a:chExt cx="1540800" cy="1341900"/>
          </a:xfrm>
        </p:grpSpPr>
        <p:sp>
          <p:nvSpPr>
            <p:cNvPr id="7006" name="Google Shape;7006;p892"/>
            <p:cNvSpPr/>
            <p:nvPr/>
          </p:nvSpPr>
          <p:spPr>
            <a:xfrm>
              <a:off x="3370525" y="1273865"/>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Databricks SQL</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Data warehousing</a:t>
              </a:r>
              <a:endParaRPr sz="11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7007" name="Google Shape;7007;p892"/>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7008" name="Google Shape;7008;p892"/>
          <p:cNvSpPr/>
          <p:nvPr/>
        </p:nvSpPr>
        <p:spPr>
          <a:xfrm flipH="1">
            <a:off x="5075716" y="1518186"/>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Workflows/DLT</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Ingest, ETL, streaming</a:t>
            </a:r>
            <a:endParaRPr sz="1100">
              <a:solidFill>
                <a:srgbClr val="FFFFFF"/>
              </a:solidFill>
              <a:latin typeface="DM Sans Medium"/>
              <a:ea typeface="DM Sans Medium"/>
              <a:cs typeface="DM Sans Medium"/>
              <a:sym typeface="DM Sans Medium"/>
            </a:endParaRPr>
          </a:p>
        </p:txBody>
      </p:sp>
      <p:pic>
        <p:nvPicPr>
          <p:cNvPr id="7009" name="Google Shape;7009;p892"/>
          <p:cNvPicPr preferRelativeResize="0"/>
          <p:nvPr/>
        </p:nvPicPr>
        <p:blipFill rotWithShape="1">
          <a:blip r:embed="rId8">
            <a:alphaModFix/>
          </a:blip>
          <a:srcRect b="0" l="0" r="0" t="0"/>
          <a:stretch/>
        </p:blipFill>
        <p:spPr>
          <a:xfrm>
            <a:off x="7129918" y="2331380"/>
            <a:ext cx="559338" cy="559509"/>
          </a:xfrm>
          <a:prstGeom prst="rect">
            <a:avLst/>
          </a:prstGeom>
          <a:noFill/>
          <a:ln>
            <a:noFill/>
          </a:ln>
        </p:spPr>
      </p:pic>
      <p:grpSp>
        <p:nvGrpSpPr>
          <p:cNvPr id="7010" name="Google Shape;7010;p892"/>
          <p:cNvGrpSpPr/>
          <p:nvPr/>
        </p:nvGrpSpPr>
        <p:grpSpPr>
          <a:xfrm>
            <a:off x="1149844" y="1907431"/>
            <a:ext cx="1155600" cy="1009781"/>
            <a:chOff x="1380725" y="1816117"/>
            <a:chExt cx="1540800" cy="1346375"/>
          </a:xfrm>
        </p:grpSpPr>
        <p:sp>
          <p:nvSpPr>
            <p:cNvPr id="7011" name="Google Shape;7011;p892"/>
            <p:cNvSpPr/>
            <p:nvPr/>
          </p:nvSpPr>
          <p:spPr>
            <a:xfrm>
              <a:off x="1380725" y="1816117"/>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Mosaic AI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Artificial intelligence</a:t>
              </a:r>
              <a:endParaRPr sz="11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7012" name="Google Shape;7012;p892"/>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7013" name="Google Shape;7013;p892"/>
          <p:cNvPicPr preferRelativeResize="0"/>
          <p:nvPr/>
        </p:nvPicPr>
        <p:blipFill rotWithShape="1">
          <a:blip r:embed="rId10">
            <a:alphaModFix/>
          </a:blip>
          <a:srcRect b="0" l="0" r="0" t="0"/>
          <a:stretch/>
        </p:blipFill>
        <p:spPr>
          <a:xfrm>
            <a:off x="5386599" y="1943050"/>
            <a:ext cx="557505" cy="557630"/>
          </a:xfrm>
          <a:prstGeom prst="rect">
            <a:avLst/>
          </a:prstGeom>
          <a:noFill/>
          <a:ln>
            <a:noFill/>
          </a:ln>
        </p:spPr>
      </p:pic>
      <p:sp>
        <p:nvSpPr>
          <p:cNvPr id="7014" name="Google Shape;7014;p892"/>
          <p:cNvSpPr txBox="1"/>
          <p:nvPr>
            <p:ph type="title"/>
          </p:nvPr>
        </p:nvSpPr>
        <p:spPr>
          <a:xfrm>
            <a:off x="548639" y="404622"/>
            <a:ext cx="8044500" cy="43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7" name="Shape 5837"/>
        <p:cNvGrpSpPr/>
        <p:nvPr/>
      </p:nvGrpSpPr>
      <p:grpSpPr>
        <a:xfrm>
          <a:off x="0" y="0"/>
          <a:ext cx="0" cy="0"/>
          <a:chOff x="0" y="0"/>
          <a:chExt cx="0" cy="0"/>
        </a:xfrm>
      </p:grpSpPr>
      <p:sp>
        <p:nvSpPr>
          <p:cNvPr id="5838" name="Google Shape;5838;p866"/>
          <p:cNvSpPr txBox="1"/>
          <p:nvPr>
            <p:ph type="title"/>
          </p:nvPr>
        </p:nvSpPr>
        <p:spPr>
          <a:xfrm>
            <a:off x="1257296" y="401719"/>
            <a:ext cx="6629400" cy="428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Simplification and cost savings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9" name="Shape 7019"/>
        <p:cNvGrpSpPr/>
        <p:nvPr/>
      </p:nvGrpSpPr>
      <p:grpSpPr>
        <a:xfrm>
          <a:off x="0" y="0"/>
          <a:ext cx="0" cy="0"/>
          <a:chOff x="0" y="0"/>
          <a:chExt cx="0" cy="0"/>
        </a:xfrm>
      </p:grpSpPr>
      <p:sp>
        <p:nvSpPr>
          <p:cNvPr id="7020" name="Google Shape;7020;p893"/>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AI/BI</a:t>
            </a:r>
            <a:endParaRPr/>
          </a:p>
        </p:txBody>
      </p:sp>
      <p:sp>
        <p:nvSpPr>
          <p:cNvPr id="7021" name="Google Shape;7021;p89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Intelligent analytics for everyone, powered by DBSQL</a:t>
            </a:r>
            <a:endParaRPr/>
          </a:p>
        </p:txBody>
      </p:sp>
      <p:pic>
        <p:nvPicPr>
          <p:cNvPr id="7022" name="Google Shape;7022;p893"/>
          <p:cNvPicPr preferRelativeResize="0"/>
          <p:nvPr/>
        </p:nvPicPr>
        <p:blipFill rotWithShape="1">
          <a:blip r:embed="rId3">
            <a:alphaModFix/>
          </a:blip>
          <a:srcRect b="8629" l="0" r="0" t="8637"/>
          <a:stretch/>
        </p:blipFill>
        <p:spPr>
          <a:xfrm>
            <a:off x="1075125" y="1559476"/>
            <a:ext cx="3236986" cy="1717539"/>
          </a:xfrm>
          <a:prstGeom prst="rect">
            <a:avLst/>
          </a:prstGeom>
          <a:noFill/>
          <a:ln>
            <a:noFill/>
          </a:ln>
          <a:effectLst>
            <a:outerShdw blurRad="57150" rotWithShape="0" algn="bl" dir="5400000" dist="19050">
              <a:srgbClr val="000000">
                <a:alpha val="50000"/>
              </a:srgbClr>
            </a:outerShdw>
          </a:effectLst>
        </p:spPr>
      </p:pic>
      <p:pic>
        <p:nvPicPr>
          <p:cNvPr id="7023" name="Google Shape;7023;p893" title="intro-genie-web1.gif"/>
          <p:cNvPicPr preferRelativeResize="0"/>
          <p:nvPr/>
        </p:nvPicPr>
        <p:blipFill>
          <a:blip r:embed="rId4">
            <a:alphaModFix/>
          </a:blip>
          <a:stretch>
            <a:fillRect/>
          </a:stretch>
        </p:blipFill>
        <p:spPr>
          <a:xfrm>
            <a:off x="4987684" y="1559475"/>
            <a:ext cx="3053400" cy="1717546"/>
          </a:xfrm>
          <a:prstGeom prst="rect">
            <a:avLst/>
          </a:prstGeom>
          <a:noFill/>
          <a:ln>
            <a:noFill/>
          </a:ln>
          <a:effectLst>
            <a:outerShdw blurRad="57150" rotWithShape="0" algn="bl" dir="5400000" dist="19050">
              <a:srgbClr val="000000">
                <a:alpha val="50000"/>
              </a:srgbClr>
            </a:outerShdw>
          </a:effectLst>
        </p:spPr>
      </p:pic>
      <p:sp>
        <p:nvSpPr>
          <p:cNvPr id="7024" name="Google Shape;7024;p893"/>
          <p:cNvSpPr txBox="1"/>
          <p:nvPr/>
        </p:nvSpPr>
        <p:spPr>
          <a:xfrm>
            <a:off x="1579530" y="3595669"/>
            <a:ext cx="2228100" cy="693600"/>
          </a:xfrm>
          <a:prstGeom prst="rect">
            <a:avLst/>
          </a:prstGeom>
          <a:noFill/>
          <a:ln>
            <a:noFill/>
          </a:ln>
        </p:spPr>
        <p:txBody>
          <a:bodyPr anchorCtr="0" anchor="t" bIns="0" lIns="0" spcFirstLastPara="1" rIns="0" wrap="square" tIns="0">
            <a:spAutoFit/>
          </a:bodyPr>
          <a:lstStyle/>
          <a:p>
            <a:pPr indent="0" lvl="0" marL="0" rtl="0" algn="l">
              <a:lnSpc>
                <a:spcPct val="114000"/>
              </a:lnSpc>
              <a:spcBef>
                <a:spcPts val="0"/>
              </a:spcBef>
              <a:spcAft>
                <a:spcPts val="0"/>
              </a:spcAft>
              <a:buNone/>
            </a:pPr>
            <a:r>
              <a:rPr lang="en" sz="1700">
                <a:solidFill>
                  <a:srgbClr val="FFFFFF"/>
                </a:solidFill>
                <a:latin typeface="DM Sans Medium"/>
                <a:ea typeface="DM Sans Medium"/>
                <a:cs typeface="DM Sans Medium"/>
                <a:sym typeface="DM Sans Medium"/>
              </a:rPr>
              <a:t>Dashboards</a:t>
            </a:r>
            <a:endParaRPr sz="1200">
              <a:solidFill>
                <a:srgbClr val="FFFFFF"/>
              </a:solidFill>
              <a:latin typeface="DM Sans Medium"/>
              <a:ea typeface="DM Sans Medium"/>
              <a:cs typeface="DM Sans Medium"/>
              <a:sym typeface="DM Sans Medium"/>
            </a:endParaRPr>
          </a:p>
          <a:p>
            <a:pPr indent="0" lvl="0" marL="0" marR="0" rtl="0" algn="l">
              <a:lnSpc>
                <a:spcPct val="114000"/>
              </a:lnSpc>
              <a:spcBef>
                <a:spcPts val="0"/>
              </a:spcBef>
              <a:spcAft>
                <a:spcPts val="0"/>
              </a:spcAft>
              <a:buNone/>
            </a:pPr>
            <a:r>
              <a:rPr lang="en" sz="1200">
                <a:solidFill>
                  <a:srgbClr val="FFFFFF"/>
                </a:solidFill>
                <a:latin typeface="DM Sans"/>
                <a:ea typeface="DM Sans"/>
                <a:cs typeface="DM Sans"/>
                <a:sym typeface="DM Sans"/>
              </a:rPr>
              <a:t>Fast and secure visual insights for your entire organization</a:t>
            </a:r>
            <a:endParaRPr sz="1200">
              <a:solidFill>
                <a:srgbClr val="FFFFFF"/>
              </a:solidFill>
              <a:latin typeface="DM Sans"/>
              <a:ea typeface="DM Sans"/>
              <a:cs typeface="DM Sans"/>
              <a:sym typeface="DM Sans"/>
            </a:endParaRPr>
          </a:p>
        </p:txBody>
      </p:sp>
      <p:sp>
        <p:nvSpPr>
          <p:cNvPr id="7025" name="Google Shape;7025;p893"/>
          <p:cNvSpPr txBox="1"/>
          <p:nvPr/>
        </p:nvSpPr>
        <p:spPr>
          <a:xfrm>
            <a:off x="5482873" y="3595669"/>
            <a:ext cx="2063100" cy="693600"/>
          </a:xfrm>
          <a:prstGeom prst="rect">
            <a:avLst/>
          </a:prstGeom>
          <a:noFill/>
          <a:ln>
            <a:noFill/>
          </a:ln>
        </p:spPr>
        <p:txBody>
          <a:bodyPr anchorCtr="0" anchor="t" bIns="0" lIns="0" spcFirstLastPara="1" rIns="0" wrap="square" tIns="0">
            <a:spAutoFit/>
          </a:bodyPr>
          <a:lstStyle/>
          <a:p>
            <a:pPr indent="0" lvl="0" marL="0" rtl="0" algn="l">
              <a:lnSpc>
                <a:spcPct val="114000"/>
              </a:lnSpc>
              <a:spcBef>
                <a:spcPts val="0"/>
              </a:spcBef>
              <a:spcAft>
                <a:spcPts val="0"/>
              </a:spcAft>
              <a:buNone/>
            </a:pPr>
            <a:r>
              <a:rPr lang="en" sz="1700">
                <a:solidFill>
                  <a:srgbClr val="FFFFFF"/>
                </a:solidFill>
                <a:latin typeface="DM Sans Medium"/>
                <a:ea typeface="DM Sans Medium"/>
                <a:cs typeface="DM Sans Medium"/>
                <a:sym typeface="DM Sans Medium"/>
              </a:rPr>
              <a:t>Genie</a:t>
            </a:r>
            <a:endParaRPr sz="1200">
              <a:solidFill>
                <a:srgbClr val="FFFFFF"/>
              </a:solidFill>
              <a:latin typeface="DM Sans Medium"/>
              <a:ea typeface="DM Sans Medium"/>
              <a:cs typeface="DM Sans Medium"/>
              <a:sym typeface="DM Sans Medium"/>
            </a:endParaRPr>
          </a:p>
          <a:p>
            <a:pPr indent="0" lvl="0" marL="0" marR="0" rtl="0" algn="l">
              <a:lnSpc>
                <a:spcPct val="114000"/>
              </a:lnSpc>
              <a:spcBef>
                <a:spcPts val="0"/>
              </a:spcBef>
              <a:spcAft>
                <a:spcPts val="0"/>
              </a:spcAft>
              <a:buNone/>
            </a:pPr>
            <a:r>
              <a:rPr lang="en" sz="1200">
                <a:solidFill>
                  <a:srgbClr val="FFFFFF"/>
                </a:solidFill>
                <a:latin typeface="DM Sans"/>
                <a:ea typeface="DM Sans"/>
                <a:cs typeface="DM Sans"/>
                <a:sym typeface="DM Sans"/>
              </a:rPr>
              <a:t>Accurate answers from AI </a:t>
            </a:r>
            <a:endParaRPr sz="1200">
              <a:solidFill>
                <a:srgbClr val="FFFFFF"/>
              </a:solidFill>
              <a:latin typeface="DM Sans"/>
              <a:ea typeface="DM Sans"/>
              <a:cs typeface="DM Sans"/>
              <a:sym typeface="DM Sans"/>
            </a:endParaRPr>
          </a:p>
          <a:p>
            <a:pPr indent="0" lvl="0" marL="0" marR="0" rtl="0" algn="l">
              <a:lnSpc>
                <a:spcPct val="114000"/>
              </a:lnSpc>
              <a:spcBef>
                <a:spcPts val="0"/>
              </a:spcBef>
              <a:spcAft>
                <a:spcPts val="0"/>
              </a:spcAft>
              <a:buNone/>
            </a:pPr>
            <a:r>
              <a:rPr lang="en" sz="1200">
                <a:solidFill>
                  <a:srgbClr val="FFFFFF"/>
                </a:solidFill>
                <a:latin typeface="DM Sans"/>
                <a:ea typeface="DM Sans"/>
                <a:cs typeface="DM Sans"/>
                <a:sym typeface="DM Sans"/>
              </a:rPr>
              <a:t>for all your ad hoc questions</a:t>
            </a:r>
            <a:endParaRPr sz="1200">
              <a:solidFill>
                <a:srgbClr val="FFFFFF"/>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9" name="Shape 7029"/>
        <p:cNvGrpSpPr/>
        <p:nvPr/>
      </p:nvGrpSpPr>
      <p:grpSpPr>
        <a:xfrm>
          <a:off x="0" y="0"/>
          <a:ext cx="0" cy="0"/>
          <a:chOff x="0" y="0"/>
          <a:chExt cx="0" cy="0"/>
        </a:xfrm>
      </p:grpSpPr>
      <p:sp>
        <p:nvSpPr>
          <p:cNvPr id="7030" name="Google Shape;7030;p894"/>
          <p:cNvSpPr txBox="1"/>
          <p:nvPr/>
        </p:nvSpPr>
        <p:spPr>
          <a:xfrm>
            <a:off x="562078" y="1548769"/>
            <a:ext cx="3082200" cy="16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2100"/>
              <a:buFont typeface="Arial"/>
              <a:buNone/>
            </a:pPr>
            <a:r>
              <a:t/>
            </a:r>
            <a:endParaRPr b="1" i="0" sz="1100" u="none" cap="none" strike="noStrike">
              <a:solidFill>
                <a:schemeClr val="dk1"/>
              </a:solidFill>
            </a:endParaRPr>
          </a:p>
        </p:txBody>
      </p:sp>
      <p:sp>
        <p:nvSpPr>
          <p:cNvPr id="7031" name="Google Shape;7031;p894"/>
          <p:cNvSpPr txBox="1"/>
          <p:nvPr>
            <p:ph idx="1" type="subTitle"/>
          </p:nvPr>
        </p:nvSpPr>
        <p:spPr>
          <a:xfrm>
            <a:off x="573750" y="1033427"/>
            <a:ext cx="7996500" cy="767700"/>
          </a:xfrm>
          <a:prstGeom prst="rect">
            <a:avLst/>
          </a:prstGeom>
        </p:spPr>
        <p:txBody>
          <a:bodyPr anchorCtr="0" anchor="t" bIns="0" lIns="0" spcFirstLastPara="1" rIns="0" wrap="square" tIns="0">
            <a:spAutoFit/>
          </a:bodyPr>
          <a:lstStyle/>
          <a:p>
            <a:pPr indent="0" lvl="0" marL="0" rtl="0" algn="l">
              <a:spcBef>
                <a:spcPts val="800"/>
              </a:spcBef>
              <a:spcAft>
                <a:spcPts val="0"/>
              </a:spcAft>
              <a:buNone/>
            </a:pPr>
            <a:r>
              <a:rPr lang="en"/>
              <a:t>Custom Python apps using Gradio, Streamlit, and Dash</a:t>
            </a:r>
            <a:endParaRPr/>
          </a:p>
          <a:p>
            <a:pPr indent="0" lvl="0" marL="0" rtl="0" algn="l">
              <a:spcBef>
                <a:spcPts val="800"/>
              </a:spcBef>
              <a:spcAft>
                <a:spcPts val="0"/>
              </a:spcAft>
              <a:buNone/>
            </a:pPr>
            <a:r>
              <a:t/>
            </a:r>
            <a:endParaRPr/>
          </a:p>
        </p:txBody>
      </p:sp>
      <p:sp>
        <p:nvSpPr>
          <p:cNvPr id="7032" name="Google Shape;7032;p894"/>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Databricks Custom Apps</a:t>
            </a:r>
            <a:endParaRPr sz="2800"/>
          </a:p>
        </p:txBody>
      </p:sp>
      <p:sp>
        <p:nvSpPr>
          <p:cNvPr id="7033" name="Google Shape;7033;p894"/>
          <p:cNvSpPr txBox="1"/>
          <p:nvPr/>
        </p:nvSpPr>
        <p:spPr>
          <a:xfrm>
            <a:off x="574875" y="2505475"/>
            <a:ext cx="3511200" cy="1246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200">
                <a:solidFill>
                  <a:schemeClr val="accent1"/>
                </a:solidFill>
                <a:latin typeface="DM Sans Medium"/>
                <a:ea typeface="DM Sans Medium"/>
                <a:cs typeface="DM Sans Medium"/>
                <a:sym typeface="DM Sans Medium"/>
              </a:rPr>
              <a:t>Leverage the full power of the Data Intelligence Platform</a:t>
            </a:r>
            <a:endParaRPr sz="1200">
              <a:solidFill>
                <a:schemeClr val="accent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t/>
            </a:r>
            <a:endParaRPr sz="1200">
              <a:solidFill>
                <a:schemeClr val="accent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 sz="1200">
                <a:solidFill>
                  <a:schemeClr val="accent1"/>
                </a:solidFill>
                <a:latin typeface="DM Sans Medium"/>
                <a:ea typeface="DM Sans Medium"/>
                <a:cs typeface="DM Sans Medium"/>
                <a:sym typeface="DM Sans Medium"/>
              </a:rPr>
              <a:t>Integrated security and governance</a:t>
            </a:r>
            <a:endParaRPr sz="1200">
              <a:solidFill>
                <a:schemeClr val="accent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t/>
            </a:r>
            <a:endParaRPr sz="1200">
              <a:solidFill>
                <a:schemeClr val="accent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 sz="1200">
                <a:solidFill>
                  <a:schemeClr val="accent1"/>
                </a:solidFill>
                <a:latin typeface="DM Sans Medium"/>
                <a:ea typeface="DM Sans Medium"/>
                <a:cs typeface="DM Sans Medium"/>
                <a:sym typeface="DM Sans Medium"/>
              </a:rPr>
              <a:t>Easily share with users outside of Databricks</a:t>
            </a:r>
            <a:endParaRPr sz="1200">
              <a:solidFill>
                <a:schemeClr val="accent1"/>
              </a:solidFill>
              <a:latin typeface="DM Sans Medium"/>
              <a:ea typeface="DM Sans Medium"/>
              <a:cs typeface="DM Sans Medium"/>
              <a:sym typeface="DM Sans Medium"/>
            </a:endParaRPr>
          </a:p>
        </p:txBody>
      </p:sp>
      <p:cxnSp>
        <p:nvCxnSpPr>
          <p:cNvPr id="7034" name="Google Shape;7034;p894"/>
          <p:cNvCxnSpPr/>
          <p:nvPr/>
        </p:nvCxnSpPr>
        <p:spPr>
          <a:xfrm>
            <a:off x="574875" y="3023375"/>
            <a:ext cx="12432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7035" name="Google Shape;7035;p894"/>
          <p:cNvCxnSpPr/>
          <p:nvPr/>
        </p:nvCxnSpPr>
        <p:spPr>
          <a:xfrm>
            <a:off x="574875" y="3435000"/>
            <a:ext cx="12432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7036" name="Google Shape;7036;p89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7037" name="Google Shape;7037;p894"/>
          <p:cNvSpPr txBox="1"/>
          <p:nvPr/>
        </p:nvSpPr>
        <p:spPr>
          <a:xfrm>
            <a:off x="562075" y="1491625"/>
            <a:ext cx="3511200" cy="83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800">
                <a:solidFill>
                  <a:schemeClr val="dk1"/>
                </a:solidFill>
                <a:latin typeface="DM Sans"/>
                <a:ea typeface="DM Sans"/>
                <a:cs typeface="DM Sans"/>
                <a:sym typeface="DM Sans"/>
              </a:rPr>
              <a:t>Create data solutions for non-technical users</a:t>
            </a:r>
            <a:endParaRPr sz="900">
              <a:solidFill>
                <a:srgbClr val="161516"/>
              </a:solidFill>
            </a:endParaRPr>
          </a:p>
          <a:p>
            <a:pPr indent="0" lvl="0" marL="0" marR="0" rtl="0" algn="l">
              <a:lnSpc>
                <a:spcPct val="100000"/>
              </a:lnSpc>
              <a:spcBef>
                <a:spcPts val="0"/>
              </a:spcBef>
              <a:spcAft>
                <a:spcPts val="0"/>
              </a:spcAft>
              <a:buNone/>
            </a:pPr>
            <a:r>
              <a:t/>
            </a:r>
            <a:endParaRPr b="1" sz="1800">
              <a:solidFill>
                <a:schemeClr val="dk1"/>
              </a:solidFill>
              <a:latin typeface="DM Sans"/>
              <a:ea typeface="DM Sans"/>
              <a:cs typeface="DM Sans"/>
              <a:sym typeface="DM Sans"/>
            </a:endParaRPr>
          </a:p>
        </p:txBody>
      </p:sp>
      <p:pic>
        <p:nvPicPr>
          <p:cNvPr id="7038" name="Google Shape;7038;p894"/>
          <p:cNvPicPr preferRelativeResize="0"/>
          <p:nvPr/>
        </p:nvPicPr>
        <p:blipFill rotWithShape="1">
          <a:blip r:embed="rId3">
            <a:alphaModFix/>
          </a:blip>
          <a:srcRect b="0" l="0" r="0" t="13629"/>
          <a:stretch/>
        </p:blipFill>
        <p:spPr>
          <a:xfrm>
            <a:off x="4111844" y="1638000"/>
            <a:ext cx="2387154" cy="2371630"/>
          </a:xfrm>
          <a:prstGeom prst="rect">
            <a:avLst/>
          </a:prstGeom>
          <a:noFill/>
          <a:ln>
            <a:noFill/>
          </a:ln>
        </p:spPr>
      </p:pic>
      <p:cxnSp>
        <p:nvCxnSpPr>
          <p:cNvPr id="7039" name="Google Shape;7039;p894"/>
          <p:cNvCxnSpPr>
            <a:endCxn id="7040" idx="1"/>
          </p:cNvCxnSpPr>
          <p:nvPr/>
        </p:nvCxnSpPr>
        <p:spPr>
          <a:xfrm>
            <a:off x="6391561" y="2882107"/>
            <a:ext cx="349800" cy="0"/>
          </a:xfrm>
          <a:prstGeom prst="straightConnector1">
            <a:avLst/>
          </a:prstGeom>
          <a:noFill/>
          <a:ln cap="flat" cmpd="sng" w="9525">
            <a:solidFill>
              <a:schemeClr val="dk1"/>
            </a:solidFill>
            <a:prstDash val="solid"/>
            <a:round/>
            <a:headEnd len="med" w="med" type="none"/>
            <a:tailEnd len="med" w="med" type="stealth"/>
          </a:ln>
        </p:spPr>
      </p:cxnSp>
      <p:pic>
        <p:nvPicPr>
          <p:cNvPr id="7041" name="Google Shape;7041;p894"/>
          <p:cNvPicPr preferRelativeResize="0"/>
          <p:nvPr/>
        </p:nvPicPr>
        <p:blipFill>
          <a:blip r:embed="rId4">
            <a:alphaModFix/>
          </a:blip>
          <a:stretch>
            <a:fillRect/>
          </a:stretch>
        </p:blipFill>
        <p:spPr>
          <a:xfrm>
            <a:off x="6611817" y="1512815"/>
            <a:ext cx="2450022" cy="25639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5" name="Shape 7045"/>
        <p:cNvGrpSpPr/>
        <p:nvPr/>
      </p:nvGrpSpPr>
      <p:grpSpPr>
        <a:xfrm>
          <a:off x="0" y="0"/>
          <a:ext cx="0" cy="0"/>
          <a:chOff x="0" y="0"/>
          <a:chExt cx="0" cy="0"/>
        </a:xfrm>
      </p:grpSpPr>
      <p:sp>
        <p:nvSpPr>
          <p:cNvPr id="7046" name="Google Shape;7046;p895"/>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500"/>
              <a:buNone/>
            </a:pPr>
            <a:r>
              <a:rPr lang="en" sz="2800"/>
              <a:t>Get the best of both worlds</a:t>
            </a:r>
            <a:endParaRPr sz="2800"/>
          </a:p>
        </p:txBody>
      </p:sp>
      <p:sp>
        <p:nvSpPr>
          <p:cNvPr id="7047" name="Google Shape;7047;p895"/>
          <p:cNvSpPr txBox="1"/>
          <p:nvPr/>
        </p:nvSpPr>
        <p:spPr>
          <a:xfrm>
            <a:off x="6809944" y="424962"/>
            <a:ext cx="576300" cy="3462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Data Warehousing</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Databricks SQL</a:t>
            </a:r>
            <a:endParaRPr b="0" i="0" sz="600" u="none" cap="none" strike="noStrike">
              <a:solidFill>
                <a:schemeClr val="dk1"/>
              </a:solidFill>
              <a:latin typeface="DM Sans"/>
              <a:ea typeface="DM Sans"/>
              <a:cs typeface="DM Sans"/>
              <a:sym typeface="DM Sans"/>
            </a:endParaRPr>
          </a:p>
        </p:txBody>
      </p:sp>
      <p:sp>
        <p:nvSpPr>
          <p:cNvPr id="7048" name="Google Shape;7048;p895"/>
          <p:cNvSpPr txBox="1"/>
          <p:nvPr/>
        </p:nvSpPr>
        <p:spPr>
          <a:xfrm>
            <a:off x="7449557" y="424964"/>
            <a:ext cx="503700" cy="4434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Data Engineering</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LakeFlow</a:t>
            </a:r>
            <a:endParaRPr b="0" i="0" sz="600" u="none" cap="none" strike="noStrike">
              <a:solidFill>
                <a:schemeClr val="dk1"/>
              </a:solidFill>
              <a:latin typeface="DM Sans"/>
              <a:ea typeface="DM Sans"/>
              <a:cs typeface="DM Sans"/>
              <a:sym typeface="DM Sans"/>
            </a:endParaRPr>
          </a:p>
        </p:txBody>
      </p:sp>
      <p:sp>
        <p:nvSpPr>
          <p:cNvPr id="7049" name="Google Shape;7049;p895"/>
          <p:cNvSpPr/>
          <p:nvPr/>
        </p:nvSpPr>
        <p:spPr>
          <a:xfrm>
            <a:off x="562086" y="886922"/>
            <a:ext cx="4535700" cy="2806800"/>
          </a:xfrm>
          <a:prstGeom prst="rect">
            <a:avLst/>
          </a:prstGeom>
          <a:noFill/>
          <a:ln cap="flat" cmpd="sng" w="25400">
            <a:solidFill>
              <a:schemeClr val="accent6"/>
            </a:solidFill>
            <a:prstDash val="solid"/>
            <a:round/>
            <a:headEnd len="sm" w="sm" type="none"/>
            <a:tailEnd len="sm" w="sm" type="none"/>
          </a:ln>
        </p:spPr>
        <p:txBody>
          <a:bodyPr anchorCtr="0" anchor="t" bIns="91425" lIns="91425" spcFirstLastPara="1" rIns="91425" wrap="square" tIns="13715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DM Sans"/>
                <a:ea typeface="DM Sans"/>
                <a:cs typeface="DM Sans"/>
                <a:sym typeface="DM Sans"/>
              </a:rPr>
              <a:t>SAP Business Data Cloud</a:t>
            </a:r>
            <a:br>
              <a:rPr b="1" i="0" lang="en" sz="1600" u="none" cap="none" strike="noStrike">
                <a:solidFill>
                  <a:schemeClr val="lt1"/>
                </a:solidFill>
                <a:latin typeface="DM Sans"/>
                <a:ea typeface="DM Sans"/>
                <a:cs typeface="DM Sans"/>
                <a:sym typeface="DM Sans"/>
              </a:rPr>
            </a:br>
            <a:r>
              <a:rPr b="0" i="0" lang="en" sz="1100" u="none" cap="none" strike="noStrike">
                <a:solidFill>
                  <a:schemeClr val="accent6"/>
                </a:solidFill>
                <a:latin typeface="DM Sans"/>
                <a:ea typeface="DM Sans"/>
                <a:cs typeface="DM Sans"/>
                <a:sym typeface="DM Sans"/>
              </a:rPr>
              <a:t>Frictionless AI and analytics on your SAP data products</a:t>
            </a:r>
            <a:endParaRPr b="0" i="0" sz="1100" u="none" cap="none" strike="noStrike">
              <a:solidFill>
                <a:schemeClr val="accent6"/>
              </a:solidFill>
              <a:latin typeface="DM Sans"/>
              <a:ea typeface="DM Sans"/>
              <a:cs typeface="DM Sans"/>
              <a:sym typeface="DM Sans"/>
            </a:endParaRPr>
          </a:p>
        </p:txBody>
      </p:sp>
      <p:sp>
        <p:nvSpPr>
          <p:cNvPr id="7050" name="Google Shape;7050;p895"/>
          <p:cNvSpPr/>
          <p:nvPr/>
        </p:nvSpPr>
        <p:spPr>
          <a:xfrm>
            <a:off x="702806" y="2774292"/>
            <a:ext cx="1881600" cy="307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SAP BW/4HANA on RISE</a:t>
            </a:r>
            <a:endParaRPr b="0" i="0" sz="1400" u="none" cap="none" strike="noStrike">
              <a:solidFill>
                <a:srgbClr val="000000"/>
              </a:solidFill>
              <a:latin typeface="Arial"/>
              <a:ea typeface="Arial"/>
              <a:cs typeface="Arial"/>
              <a:sym typeface="Arial"/>
            </a:endParaRPr>
          </a:p>
        </p:txBody>
      </p:sp>
      <p:sp>
        <p:nvSpPr>
          <p:cNvPr id="7051" name="Google Shape;7051;p895"/>
          <p:cNvSpPr/>
          <p:nvPr/>
        </p:nvSpPr>
        <p:spPr>
          <a:xfrm>
            <a:off x="702806" y="1958532"/>
            <a:ext cx="1881600" cy="307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SAP Analytics Cloud</a:t>
            </a:r>
            <a:endParaRPr b="0" i="0" sz="1100" u="none" cap="none" strike="noStrike">
              <a:solidFill>
                <a:schemeClr val="lt1"/>
              </a:solidFill>
              <a:latin typeface="DM Sans"/>
              <a:ea typeface="DM Sans"/>
              <a:cs typeface="DM Sans"/>
              <a:sym typeface="DM Sans"/>
            </a:endParaRPr>
          </a:p>
        </p:txBody>
      </p:sp>
      <p:sp>
        <p:nvSpPr>
          <p:cNvPr id="7052" name="Google Shape;7052;p895"/>
          <p:cNvSpPr/>
          <p:nvPr/>
        </p:nvSpPr>
        <p:spPr>
          <a:xfrm>
            <a:off x="702806" y="2366412"/>
            <a:ext cx="1881600" cy="307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SAP Datasphere</a:t>
            </a:r>
            <a:endParaRPr b="0" i="0" sz="1400" u="none" cap="none" strike="noStrike">
              <a:solidFill>
                <a:srgbClr val="000000"/>
              </a:solidFill>
              <a:latin typeface="Arial"/>
              <a:ea typeface="Arial"/>
              <a:cs typeface="Arial"/>
              <a:sym typeface="Arial"/>
            </a:endParaRPr>
          </a:p>
        </p:txBody>
      </p:sp>
      <p:sp>
        <p:nvSpPr>
          <p:cNvPr id="7053" name="Google Shape;7053;p895"/>
          <p:cNvSpPr/>
          <p:nvPr/>
        </p:nvSpPr>
        <p:spPr>
          <a:xfrm>
            <a:off x="702806" y="3260226"/>
            <a:ext cx="4239000" cy="330000"/>
          </a:xfrm>
          <a:prstGeom prst="roundRect">
            <a:avLst>
              <a:gd fmla="val 16667" name="adj"/>
            </a:avLst>
          </a:prstGeom>
          <a:solidFill>
            <a:srgbClr val="429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DM Sans"/>
                <a:ea typeface="DM Sans"/>
                <a:cs typeface="DM Sans"/>
                <a:sym typeface="DM Sans"/>
              </a:rPr>
              <a:t>Curated, Context-rich SAP Data Products</a:t>
            </a:r>
            <a:endParaRPr b="0" i="0" sz="1200" u="none" cap="none" strike="noStrike">
              <a:solidFill>
                <a:schemeClr val="lt1"/>
              </a:solidFill>
              <a:latin typeface="DM Sans"/>
              <a:ea typeface="DM Sans"/>
              <a:cs typeface="DM Sans"/>
              <a:sym typeface="DM Sans"/>
            </a:endParaRPr>
          </a:p>
        </p:txBody>
      </p:sp>
      <p:sp>
        <p:nvSpPr>
          <p:cNvPr id="7054" name="Google Shape;7054;p895"/>
          <p:cNvSpPr/>
          <p:nvPr/>
        </p:nvSpPr>
        <p:spPr>
          <a:xfrm>
            <a:off x="702806" y="1550652"/>
            <a:ext cx="1881600" cy="307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SAP Insight Apps</a:t>
            </a:r>
            <a:endParaRPr b="0" i="0" sz="1400" u="none" cap="none" strike="noStrike">
              <a:solidFill>
                <a:srgbClr val="000000"/>
              </a:solidFill>
              <a:latin typeface="Arial"/>
              <a:ea typeface="Arial"/>
              <a:cs typeface="Arial"/>
              <a:sym typeface="Arial"/>
            </a:endParaRPr>
          </a:p>
        </p:txBody>
      </p:sp>
      <p:sp>
        <p:nvSpPr>
          <p:cNvPr id="7055" name="Google Shape;7055;p895"/>
          <p:cNvSpPr/>
          <p:nvPr/>
        </p:nvSpPr>
        <p:spPr>
          <a:xfrm>
            <a:off x="2801210" y="2459369"/>
            <a:ext cx="2140800" cy="408000"/>
          </a:xfrm>
          <a:prstGeom prst="rect">
            <a:avLst/>
          </a:prstGeom>
          <a:solidFill>
            <a:srgbClr val="FF5F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DM Sans"/>
              <a:ea typeface="DM Sans"/>
              <a:cs typeface="DM Sans"/>
              <a:sym typeface="DM Sans"/>
            </a:endParaRPr>
          </a:p>
        </p:txBody>
      </p:sp>
      <p:grpSp>
        <p:nvGrpSpPr>
          <p:cNvPr id="7056" name="Google Shape;7056;p895"/>
          <p:cNvGrpSpPr/>
          <p:nvPr/>
        </p:nvGrpSpPr>
        <p:grpSpPr>
          <a:xfrm>
            <a:off x="2928389" y="2555291"/>
            <a:ext cx="1874972" cy="216283"/>
            <a:chOff x="6193601" y="2762861"/>
            <a:chExt cx="2405970" cy="277535"/>
          </a:xfrm>
        </p:grpSpPr>
        <p:pic>
          <p:nvPicPr>
            <p:cNvPr id="7057" name="Google Shape;7057;p895"/>
            <p:cNvPicPr preferRelativeResize="0"/>
            <p:nvPr/>
          </p:nvPicPr>
          <p:blipFill rotWithShape="1">
            <a:blip r:embed="rId3">
              <a:alphaModFix/>
            </a:blip>
            <a:srcRect b="0" l="0" r="0" t="0"/>
            <a:stretch/>
          </p:blipFill>
          <p:spPr>
            <a:xfrm>
              <a:off x="6193601" y="2762861"/>
              <a:ext cx="561238" cy="277535"/>
            </a:xfrm>
            <a:prstGeom prst="rect">
              <a:avLst/>
            </a:prstGeom>
            <a:noFill/>
            <a:ln>
              <a:noFill/>
            </a:ln>
          </p:spPr>
        </p:pic>
        <p:pic>
          <p:nvPicPr>
            <p:cNvPr id="7058" name="Google Shape;7058;p895"/>
            <p:cNvPicPr preferRelativeResize="0"/>
            <p:nvPr/>
          </p:nvPicPr>
          <p:blipFill rotWithShape="1">
            <a:blip r:embed="rId4">
              <a:alphaModFix/>
            </a:blip>
            <a:srcRect b="0" l="0" r="0" t="0"/>
            <a:stretch/>
          </p:blipFill>
          <p:spPr>
            <a:xfrm>
              <a:off x="6848383" y="2762861"/>
              <a:ext cx="1751188" cy="275467"/>
            </a:xfrm>
            <a:prstGeom prst="rect">
              <a:avLst/>
            </a:prstGeom>
            <a:noFill/>
            <a:ln>
              <a:noFill/>
            </a:ln>
          </p:spPr>
        </p:pic>
      </p:grpSp>
      <p:grpSp>
        <p:nvGrpSpPr>
          <p:cNvPr id="7059" name="Google Shape;7059;p895"/>
          <p:cNvGrpSpPr/>
          <p:nvPr/>
        </p:nvGrpSpPr>
        <p:grpSpPr>
          <a:xfrm>
            <a:off x="3689199" y="2846331"/>
            <a:ext cx="364791" cy="434933"/>
            <a:chOff x="7218346" y="3084590"/>
            <a:chExt cx="364791" cy="434933"/>
          </a:xfrm>
        </p:grpSpPr>
        <p:grpSp>
          <p:nvGrpSpPr>
            <p:cNvPr id="7060" name="Google Shape;7060;p895"/>
            <p:cNvGrpSpPr/>
            <p:nvPr/>
          </p:nvGrpSpPr>
          <p:grpSpPr>
            <a:xfrm>
              <a:off x="7218346" y="3084590"/>
              <a:ext cx="364791" cy="434933"/>
              <a:chOff x="7218346" y="3063553"/>
              <a:chExt cx="364791" cy="434933"/>
            </a:xfrm>
          </p:grpSpPr>
          <p:sp>
            <p:nvSpPr>
              <p:cNvPr id="7061" name="Google Shape;7061;p895"/>
              <p:cNvSpPr/>
              <p:nvPr/>
            </p:nvSpPr>
            <p:spPr>
              <a:xfrm>
                <a:off x="7218346" y="3063553"/>
                <a:ext cx="364791" cy="434933"/>
              </a:xfrm>
              <a:custGeom>
                <a:rect b="b" l="l" r="r" t="t"/>
                <a:pathLst>
                  <a:path extrusionOk="0" h="434933" w="364791">
                    <a:moveTo>
                      <a:pt x="0" y="217467"/>
                    </a:moveTo>
                    <a:lnTo>
                      <a:pt x="364791" y="217467"/>
                    </a:lnTo>
                    <a:lnTo>
                      <a:pt x="182396" y="434933"/>
                    </a:lnTo>
                    <a:close/>
                    <a:moveTo>
                      <a:pt x="182396" y="0"/>
                    </a:moveTo>
                    <a:lnTo>
                      <a:pt x="364791" y="217466"/>
                    </a:lnTo>
                    <a:lnTo>
                      <a:pt x="0" y="217466"/>
                    </a:lnTo>
                    <a:close/>
                  </a:path>
                </a:pathLst>
              </a:custGeom>
              <a:gradFill>
                <a:gsLst>
                  <a:gs pos="0">
                    <a:schemeClr val="dk2"/>
                  </a:gs>
                  <a:gs pos="27000">
                    <a:schemeClr val="dk2"/>
                  </a:gs>
                  <a:gs pos="73000">
                    <a:schemeClr val="accent6"/>
                  </a:gs>
                  <a:gs pos="100000">
                    <a:schemeClr val="accent6"/>
                  </a:gs>
                </a:gsLst>
                <a:lin ang="5400012" scaled="0"/>
              </a:gra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62" name="Google Shape;7062;p895"/>
              <p:cNvSpPr/>
              <p:nvPr/>
            </p:nvSpPr>
            <p:spPr>
              <a:xfrm>
                <a:off x="7289514" y="3169793"/>
                <a:ext cx="222600" cy="22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7063" name="Google Shape;7063;p895"/>
            <p:cNvPicPr preferRelativeResize="0"/>
            <p:nvPr/>
          </p:nvPicPr>
          <p:blipFill rotWithShape="1">
            <a:blip r:embed="rId5">
              <a:alphaModFix/>
            </a:blip>
            <a:srcRect b="0" l="0" r="79588" t="0"/>
            <a:stretch/>
          </p:blipFill>
          <p:spPr>
            <a:xfrm>
              <a:off x="7322679" y="3221357"/>
              <a:ext cx="164009" cy="134379"/>
            </a:xfrm>
            <a:prstGeom prst="rect">
              <a:avLst/>
            </a:prstGeom>
            <a:noFill/>
            <a:ln>
              <a:noFill/>
            </a:ln>
          </p:spPr>
        </p:pic>
      </p:grpSp>
      <p:sp>
        <p:nvSpPr>
          <p:cNvPr id="7064" name="Google Shape;7064;p895"/>
          <p:cNvSpPr txBox="1"/>
          <p:nvPr/>
        </p:nvSpPr>
        <p:spPr>
          <a:xfrm>
            <a:off x="3149925" y="1579995"/>
            <a:ext cx="1358400" cy="274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DM Sans"/>
                <a:ea typeface="DM Sans"/>
                <a:cs typeface="DM Sans"/>
                <a:sym typeface="DM Sans"/>
              </a:rPr>
              <a:t>AI and Data Science</a:t>
            </a:r>
            <a:endParaRPr b="1" i="0" sz="8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DM Sans"/>
                <a:ea typeface="DM Sans"/>
                <a:cs typeface="DM Sans"/>
                <a:sym typeface="DM Sans"/>
              </a:rPr>
              <a:t>Mosaic AI</a:t>
            </a:r>
            <a:endParaRPr b="0" i="0" sz="600" u="none" cap="none" strike="noStrike">
              <a:solidFill>
                <a:schemeClr val="lt1"/>
              </a:solidFill>
              <a:latin typeface="DM Sans"/>
              <a:ea typeface="DM Sans"/>
              <a:cs typeface="DM Sans"/>
              <a:sym typeface="DM Sans"/>
            </a:endParaRPr>
          </a:p>
        </p:txBody>
      </p:sp>
      <p:sp>
        <p:nvSpPr>
          <p:cNvPr id="7065" name="Google Shape;7065;p895"/>
          <p:cNvSpPr/>
          <p:nvPr/>
        </p:nvSpPr>
        <p:spPr>
          <a:xfrm>
            <a:off x="562086" y="3892654"/>
            <a:ext cx="4535700" cy="442500"/>
          </a:xfrm>
          <a:prstGeom prst="rect">
            <a:avLst/>
          </a:prstGeom>
          <a:noFill/>
          <a:ln cap="flat" cmpd="sng" w="25400">
            <a:solidFill>
              <a:schemeClr val="accent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DM Sans"/>
                <a:ea typeface="DM Sans"/>
                <a:cs typeface="DM Sans"/>
                <a:sym typeface="DM Sans"/>
              </a:rPr>
              <a:t>SAP Applications</a:t>
            </a:r>
            <a:endParaRPr b="1" i="0" sz="11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accent6"/>
                </a:solidFill>
                <a:latin typeface="DM Sans"/>
                <a:ea typeface="DM Sans"/>
                <a:cs typeface="DM Sans"/>
                <a:sym typeface="DM Sans"/>
              </a:rPr>
              <a:t>S/4HANA RISE Private Cloud, Successfactors, Ariba, etc.</a:t>
            </a:r>
            <a:endParaRPr b="0" i="0" sz="1050" u="none" cap="none" strike="noStrike">
              <a:solidFill>
                <a:schemeClr val="accent6"/>
              </a:solidFill>
              <a:latin typeface="DM Sans"/>
              <a:ea typeface="DM Sans"/>
              <a:cs typeface="DM Sans"/>
              <a:sym typeface="DM Sans"/>
            </a:endParaRPr>
          </a:p>
        </p:txBody>
      </p:sp>
      <p:sp>
        <p:nvSpPr>
          <p:cNvPr id="7066" name="Google Shape;7066;p895"/>
          <p:cNvSpPr/>
          <p:nvPr/>
        </p:nvSpPr>
        <p:spPr>
          <a:xfrm rot="-5400000">
            <a:off x="2783698" y="3715677"/>
            <a:ext cx="92671" cy="144959"/>
          </a:xfrm>
          <a:custGeom>
            <a:rect b="b" l="l" r="r" t="t"/>
            <a:pathLst>
              <a:path extrusionOk="0" h="698599" w="446607">
                <a:moveTo>
                  <a:pt x="22492" y="23321"/>
                </a:moveTo>
                <a:lnTo>
                  <a:pt x="23586" y="22239"/>
                </a:lnTo>
                <a:cubicBezTo>
                  <a:pt x="53575" y="-7413"/>
                  <a:pt x="102190" y="-7413"/>
                  <a:pt x="132180" y="22239"/>
                </a:cubicBezTo>
                <a:lnTo>
                  <a:pt x="435040" y="321683"/>
                </a:lnTo>
                <a:cubicBezTo>
                  <a:pt x="450464" y="336937"/>
                  <a:pt x="450464" y="361662"/>
                  <a:pt x="435040" y="376916"/>
                </a:cubicBezTo>
                <a:lnTo>
                  <a:pt x="132180" y="676361"/>
                </a:lnTo>
                <a:cubicBezTo>
                  <a:pt x="102190" y="706012"/>
                  <a:pt x="53575" y="706012"/>
                  <a:pt x="23586" y="676361"/>
                </a:cubicBezTo>
                <a:lnTo>
                  <a:pt x="22492" y="675278"/>
                </a:lnTo>
                <a:cubicBezTo>
                  <a:pt x="-7497" y="645627"/>
                  <a:pt x="-7497" y="597565"/>
                  <a:pt x="22492" y="567913"/>
                </a:cubicBezTo>
                <a:lnTo>
                  <a:pt x="219950" y="372688"/>
                </a:lnTo>
                <a:cubicBezTo>
                  <a:pt x="233017" y="359779"/>
                  <a:pt x="233017" y="338831"/>
                  <a:pt x="219950" y="325922"/>
                </a:cubicBezTo>
                <a:lnTo>
                  <a:pt x="22492" y="130697"/>
                </a:lnTo>
                <a:cubicBezTo>
                  <a:pt x="-7497" y="101046"/>
                  <a:pt x="-7497" y="52984"/>
                  <a:pt x="22492" y="2333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7" name="Google Shape;7067;p895"/>
          <p:cNvSpPr/>
          <p:nvPr/>
        </p:nvSpPr>
        <p:spPr>
          <a:xfrm>
            <a:off x="2801005" y="1550652"/>
            <a:ext cx="2140800" cy="9195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DM Sans"/>
              <a:ea typeface="DM Sans"/>
              <a:cs typeface="DM Sans"/>
              <a:sym typeface="DM Sans"/>
            </a:endParaRPr>
          </a:p>
        </p:txBody>
      </p:sp>
      <p:pic>
        <p:nvPicPr>
          <p:cNvPr id="7068" name="Google Shape;7068;p895"/>
          <p:cNvPicPr preferRelativeResize="0"/>
          <p:nvPr/>
        </p:nvPicPr>
        <p:blipFill rotWithShape="1">
          <a:blip r:embed="rId6">
            <a:alphaModFix/>
          </a:blip>
          <a:srcRect b="0" l="0" r="0" t="0"/>
          <a:stretch/>
        </p:blipFill>
        <p:spPr>
          <a:xfrm>
            <a:off x="2850656" y="1595129"/>
            <a:ext cx="244053" cy="244053"/>
          </a:xfrm>
          <a:prstGeom prst="rect">
            <a:avLst/>
          </a:prstGeom>
          <a:noFill/>
          <a:ln>
            <a:noFill/>
          </a:ln>
        </p:spPr>
      </p:pic>
      <p:sp>
        <p:nvSpPr>
          <p:cNvPr id="7069" name="Google Shape;7069;p895"/>
          <p:cNvSpPr txBox="1"/>
          <p:nvPr/>
        </p:nvSpPr>
        <p:spPr>
          <a:xfrm>
            <a:off x="3149925" y="1874164"/>
            <a:ext cx="1358400" cy="274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DM Sans"/>
                <a:ea typeface="DM Sans"/>
                <a:cs typeface="DM Sans"/>
                <a:sym typeface="DM Sans"/>
              </a:rPr>
              <a:t>Data Warehousing</a:t>
            </a:r>
            <a:endParaRPr b="1" i="0" sz="8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DM Sans"/>
                <a:ea typeface="DM Sans"/>
                <a:cs typeface="DM Sans"/>
                <a:sym typeface="DM Sans"/>
              </a:rPr>
              <a:t>Databricks SQL</a:t>
            </a:r>
            <a:endParaRPr b="0" i="0" sz="600" u="none" cap="none" strike="noStrike">
              <a:solidFill>
                <a:schemeClr val="lt1"/>
              </a:solidFill>
              <a:latin typeface="DM Sans"/>
              <a:ea typeface="DM Sans"/>
              <a:cs typeface="DM Sans"/>
              <a:sym typeface="DM Sans"/>
            </a:endParaRPr>
          </a:p>
        </p:txBody>
      </p:sp>
      <p:sp>
        <p:nvSpPr>
          <p:cNvPr id="7070" name="Google Shape;7070;p895"/>
          <p:cNvSpPr txBox="1"/>
          <p:nvPr/>
        </p:nvSpPr>
        <p:spPr>
          <a:xfrm>
            <a:off x="3149925" y="2168333"/>
            <a:ext cx="1358400" cy="274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DM Sans"/>
                <a:ea typeface="DM Sans"/>
                <a:cs typeface="DM Sans"/>
                <a:sym typeface="DM Sans"/>
              </a:rPr>
              <a:t>Data Governance</a:t>
            </a:r>
            <a:endParaRPr b="1" i="0" sz="8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DM Sans"/>
                <a:ea typeface="DM Sans"/>
                <a:cs typeface="DM Sans"/>
                <a:sym typeface="DM Sans"/>
              </a:rPr>
              <a:t>Unity Catalog</a:t>
            </a:r>
            <a:endParaRPr b="0" i="0" sz="600" u="none" cap="none" strike="noStrike">
              <a:solidFill>
                <a:schemeClr val="lt1"/>
              </a:solidFill>
              <a:latin typeface="DM Sans"/>
              <a:ea typeface="DM Sans"/>
              <a:cs typeface="DM Sans"/>
              <a:sym typeface="DM Sans"/>
            </a:endParaRPr>
          </a:p>
        </p:txBody>
      </p:sp>
      <p:sp>
        <p:nvSpPr>
          <p:cNvPr id="7071" name="Google Shape;7071;p895"/>
          <p:cNvSpPr/>
          <p:nvPr/>
        </p:nvSpPr>
        <p:spPr>
          <a:xfrm>
            <a:off x="2865126" y="2194799"/>
            <a:ext cx="215455" cy="221742"/>
          </a:xfrm>
          <a:custGeom>
            <a:rect b="b" l="l" r="r" t="t"/>
            <a:pathLst>
              <a:path extrusionOk="0" h="1108709" w="1077277">
                <a:moveTo>
                  <a:pt x="915353" y="767715"/>
                </a:moveTo>
                <a:lnTo>
                  <a:pt x="915353" y="613410"/>
                </a:lnTo>
                <a:lnTo>
                  <a:pt x="842963" y="613410"/>
                </a:lnTo>
                <a:lnTo>
                  <a:pt x="842963" y="514350"/>
                </a:lnTo>
                <a:cubicBezTo>
                  <a:pt x="842963" y="364808"/>
                  <a:pt x="734378" y="240983"/>
                  <a:pt x="592455" y="215265"/>
                </a:cubicBezTo>
                <a:lnTo>
                  <a:pt x="592455" y="129540"/>
                </a:lnTo>
                <a:cubicBezTo>
                  <a:pt x="592455" y="112395"/>
                  <a:pt x="583883" y="96203"/>
                  <a:pt x="570548" y="86678"/>
                </a:cubicBezTo>
                <a:cubicBezTo>
                  <a:pt x="564833" y="82868"/>
                  <a:pt x="559118" y="80010"/>
                  <a:pt x="553403" y="78105"/>
                </a:cubicBezTo>
                <a:lnTo>
                  <a:pt x="553403" y="0"/>
                </a:lnTo>
                <a:lnTo>
                  <a:pt x="524828" y="0"/>
                </a:lnTo>
                <a:lnTo>
                  <a:pt x="524828" y="78105"/>
                </a:lnTo>
                <a:cubicBezTo>
                  <a:pt x="519113" y="80010"/>
                  <a:pt x="513398" y="82868"/>
                  <a:pt x="507682" y="86678"/>
                </a:cubicBezTo>
                <a:cubicBezTo>
                  <a:pt x="494348" y="97155"/>
                  <a:pt x="485775" y="112395"/>
                  <a:pt x="485775" y="129540"/>
                </a:cubicBezTo>
                <a:lnTo>
                  <a:pt x="485775" y="215265"/>
                </a:lnTo>
                <a:cubicBezTo>
                  <a:pt x="343853" y="240983"/>
                  <a:pt x="235267" y="364808"/>
                  <a:pt x="235267" y="514350"/>
                </a:cubicBezTo>
                <a:lnTo>
                  <a:pt x="235267" y="568643"/>
                </a:lnTo>
                <a:lnTo>
                  <a:pt x="706755" y="568643"/>
                </a:lnTo>
                <a:lnTo>
                  <a:pt x="706755" y="499110"/>
                </a:lnTo>
                <a:cubicBezTo>
                  <a:pt x="706755" y="395288"/>
                  <a:pt x="677228" y="305753"/>
                  <a:pt x="630555" y="255270"/>
                </a:cubicBezTo>
                <a:cubicBezTo>
                  <a:pt x="737235" y="292418"/>
                  <a:pt x="814388" y="395288"/>
                  <a:pt x="814388" y="515303"/>
                </a:cubicBezTo>
                <a:lnTo>
                  <a:pt x="814388" y="563880"/>
                </a:lnTo>
                <a:lnTo>
                  <a:pt x="814388" y="563880"/>
                </a:lnTo>
                <a:lnTo>
                  <a:pt x="814388" y="613410"/>
                </a:lnTo>
                <a:lnTo>
                  <a:pt x="162878" y="613410"/>
                </a:lnTo>
                <a:lnTo>
                  <a:pt x="162878" y="723900"/>
                </a:lnTo>
                <a:lnTo>
                  <a:pt x="842963" y="722948"/>
                </a:lnTo>
                <a:lnTo>
                  <a:pt x="842963" y="708660"/>
                </a:lnTo>
                <a:lnTo>
                  <a:pt x="842963" y="708660"/>
                </a:lnTo>
                <a:lnTo>
                  <a:pt x="842963" y="641985"/>
                </a:lnTo>
                <a:lnTo>
                  <a:pt x="886778" y="641985"/>
                </a:lnTo>
                <a:lnTo>
                  <a:pt x="886778" y="767715"/>
                </a:lnTo>
                <a:lnTo>
                  <a:pt x="953" y="767715"/>
                </a:lnTo>
                <a:lnTo>
                  <a:pt x="953" y="1029653"/>
                </a:lnTo>
                <a:lnTo>
                  <a:pt x="143828" y="1029653"/>
                </a:lnTo>
                <a:lnTo>
                  <a:pt x="143828" y="910590"/>
                </a:lnTo>
                <a:cubicBezTo>
                  <a:pt x="143828" y="901065"/>
                  <a:pt x="147638" y="892493"/>
                  <a:pt x="154305" y="885825"/>
                </a:cubicBezTo>
                <a:cubicBezTo>
                  <a:pt x="160973" y="879158"/>
                  <a:pt x="169545" y="875348"/>
                  <a:pt x="179070" y="875348"/>
                </a:cubicBezTo>
                <a:cubicBezTo>
                  <a:pt x="198120" y="875348"/>
                  <a:pt x="214313" y="891540"/>
                  <a:pt x="214313" y="910590"/>
                </a:cubicBezTo>
                <a:lnTo>
                  <a:pt x="214313" y="1029653"/>
                </a:lnTo>
                <a:lnTo>
                  <a:pt x="323850" y="1029653"/>
                </a:lnTo>
                <a:lnTo>
                  <a:pt x="323850" y="910590"/>
                </a:lnTo>
                <a:cubicBezTo>
                  <a:pt x="323850" y="891540"/>
                  <a:pt x="340043" y="875348"/>
                  <a:pt x="359093" y="875348"/>
                </a:cubicBezTo>
                <a:cubicBezTo>
                  <a:pt x="378143" y="875348"/>
                  <a:pt x="394335" y="891540"/>
                  <a:pt x="394335" y="910590"/>
                </a:cubicBezTo>
                <a:lnTo>
                  <a:pt x="394335" y="1029653"/>
                </a:lnTo>
                <a:lnTo>
                  <a:pt x="503873" y="1029653"/>
                </a:lnTo>
                <a:lnTo>
                  <a:pt x="503873" y="910590"/>
                </a:lnTo>
                <a:cubicBezTo>
                  <a:pt x="503873" y="891540"/>
                  <a:pt x="520065" y="875348"/>
                  <a:pt x="539115" y="875348"/>
                </a:cubicBezTo>
                <a:cubicBezTo>
                  <a:pt x="558165" y="875348"/>
                  <a:pt x="574358" y="891540"/>
                  <a:pt x="574358" y="910590"/>
                </a:cubicBezTo>
                <a:lnTo>
                  <a:pt x="574358" y="1029653"/>
                </a:lnTo>
                <a:lnTo>
                  <a:pt x="683895" y="1029653"/>
                </a:lnTo>
                <a:lnTo>
                  <a:pt x="683895" y="910590"/>
                </a:lnTo>
                <a:cubicBezTo>
                  <a:pt x="683895" y="891540"/>
                  <a:pt x="700088" y="875348"/>
                  <a:pt x="719138" y="875348"/>
                </a:cubicBezTo>
                <a:cubicBezTo>
                  <a:pt x="728663" y="875348"/>
                  <a:pt x="737235" y="879158"/>
                  <a:pt x="743903" y="885825"/>
                </a:cubicBezTo>
                <a:cubicBezTo>
                  <a:pt x="750570" y="892493"/>
                  <a:pt x="754380" y="901065"/>
                  <a:pt x="754380" y="910590"/>
                </a:cubicBezTo>
                <a:lnTo>
                  <a:pt x="754380" y="1029653"/>
                </a:lnTo>
                <a:lnTo>
                  <a:pt x="863918" y="1029653"/>
                </a:lnTo>
                <a:lnTo>
                  <a:pt x="863918" y="910590"/>
                </a:lnTo>
                <a:cubicBezTo>
                  <a:pt x="863918" y="901065"/>
                  <a:pt x="867728" y="892493"/>
                  <a:pt x="874395" y="885825"/>
                </a:cubicBezTo>
                <a:cubicBezTo>
                  <a:pt x="881063" y="879158"/>
                  <a:pt x="889635" y="875348"/>
                  <a:pt x="899160" y="875348"/>
                </a:cubicBezTo>
                <a:cubicBezTo>
                  <a:pt x="918210" y="875348"/>
                  <a:pt x="934403" y="891540"/>
                  <a:pt x="934403" y="910590"/>
                </a:cubicBezTo>
                <a:lnTo>
                  <a:pt x="934403" y="1029653"/>
                </a:lnTo>
                <a:lnTo>
                  <a:pt x="1010603" y="1029653"/>
                </a:lnTo>
                <a:lnTo>
                  <a:pt x="1010603" y="1001078"/>
                </a:lnTo>
                <a:lnTo>
                  <a:pt x="962978" y="1001078"/>
                </a:lnTo>
                <a:lnTo>
                  <a:pt x="962978" y="910590"/>
                </a:lnTo>
                <a:cubicBezTo>
                  <a:pt x="962978" y="875348"/>
                  <a:pt x="934403" y="846773"/>
                  <a:pt x="899160" y="846773"/>
                </a:cubicBezTo>
                <a:cubicBezTo>
                  <a:pt x="882015" y="846773"/>
                  <a:pt x="865823" y="853440"/>
                  <a:pt x="854393" y="865823"/>
                </a:cubicBezTo>
                <a:cubicBezTo>
                  <a:pt x="842010" y="878205"/>
                  <a:pt x="835343" y="894398"/>
                  <a:pt x="835343" y="910590"/>
                </a:cubicBezTo>
                <a:lnTo>
                  <a:pt x="835343" y="1001078"/>
                </a:lnTo>
                <a:lnTo>
                  <a:pt x="782955" y="1001078"/>
                </a:lnTo>
                <a:lnTo>
                  <a:pt x="782955" y="910590"/>
                </a:lnTo>
                <a:cubicBezTo>
                  <a:pt x="782955" y="893445"/>
                  <a:pt x="776288" y="877253"/>
                  <a:pt x="763905" y="865823"/>
                </a:cubicBezTo>
                <a:cubicBezTo>
                  <a:pt x="751523" y="853440"/>
                  <a:pt x="735330" y="846773"/>
                  <a:pt x="719138" y="846773"/>
                </a:cubicBezTo>
                <a:cubicBezTo>
                  <a:pt x="683895" y="846773"/>
                  <a:pt x="655320" y="875348"/>
                  <a:pt x="655320" y="910590"/>
                </a:cubicBezTo>
                <a:lnTo>
                  <a:pt x="655320" y="1001078"/>
                </a:lnTo>
                <a:lnTo>
                  <a:pt x="602933" y="1001078"/>
                </a:lnTo>
                <a:lnTo>
                  <a:pt x="602933" y="910590"/>
                </a:lnTo>
                <a:cubicBezTo>
                  <a:pt x="602933" y="875348"/>
                  <a:pt x="574358" y="846773"/>
                  <a:pt x="539115" y="846773"/>
                </a:cubicBezTo>
                <a:cubicBezTo>
                  <a:pt x="503873" y="846773"/>
                  <a:pt x="475298" y="875348"/>
                  <a:pt x="475298" y="910590"/>
                </a:cubicBezTo>
                <a:lnTo>
                  <a:pt x="475298" y="1001078"/>
                </a:lnTo>
                <a:lnTo>
                  <a:pt x="422910" y="1001078"/>
                </a:lnTo>
                <a:lnTo>
                  <a:pt x="422910" y="910590"/>
                </a:lnTo>
                <a:cubicBezTo>
                  <a:pt x="422910" y="875348"/>
                  <a:pt x="394335" y="846773"/>
                  <a:pt x="359093" y="846773"/>
                </a:cubicBezTo>
                <a:cubicBezTo>
                  <a:pt x="323850" y="846773"/>
                  <a:pt x="295275" y="875348"/>
                  <a:pt x="295275" y="910590"/>
                </a:cubicBezTo>
                <a:lnTo>
                  <a:pt x="295275" y="1001078"/>
                </a:lnTo>
                <a:lnTo>
                  <a:pt x="242888" y="1001078"/>
                </a:lnTo>
                <a:lnTo>
                  <a:pt x="242888" y="910590"/>
                </a:lnTo>
                <a:cubicBezTo>
                  <a:pt x="242888" y="875348"/>
                  <a:pt x="214313" y="846773"/>
                  <a:pt x="179070" y="846773"/>
                </a:cubicBezTo>
                <a:cubicBezTo>
                  <a:pt x="161925" y="846773"/>
                  <a:pt x="145733" y="853440"/>
                  <a:pt x="134303" y="865823"/>
                </a:cubicBezTo>
                <a:cubicBezTo>
                  <a:pt x="121920" y="878205"/>
                  <a:pt x="115253" y="894398"/>
                  <a:pt x="115253" y="910590"/>
                </a:cubicBezTo>
                <a:lnTo>
                  <a:pt x="115253" y="1001078"/>
                </a:lnTo>
                <a:lnTo>
                  <a:pt x="29528" y="1001078"/>
                </a:lnTo>
                <a:lnTo>
                  <a:pt x="29528" y="796290"/>
                </a:lnTo>
                <a:lnTo>
                  <a:pt x="1049655" y="796290"/>
                </a:lnTo>
                <a:lnTo>
                  <a:pt x="1049655" y="1080135"/>
                </a:lnTo>
                <a:lnTo>
                  <a:pt x="0" y="1080135"/>
                </a:lnTo>
                <a:lnTo>
                  <a:pt x="0" y="1108710"/>
                </a:lnTo>
                <a:lnTo>
                  <a:pt x="1077278" y="1108710"/>
                </a:lnTo>
                <a:lnTo>
                  <a:pt x="1077278" y="767715"/>
                </a:lnTo>
                <a:lnTo>
                  <a:pt x="915353" y="767715"/>
                </a:lnTo>
                <a:close/>
                <a:moveTo>
                  <a:pt x="514350" y="129540"/>
                </a:moveTo>
                <a:cubicBezTo>
                  <a:pt x="514350" y="121920"/>
                  <a:pt x="518160" y="114300"/>
                  <a:pt x="524828" y="109538"/>
                </a:cubicBezTo>
                <a:cubicBezTo>
                  <a:pt x="533400" y="102870"/>
                  <a:pt x="544830" y="102870"/>
                  <a:pt x="554355" y="109538"/>
                </a:cubicBezTo>
                <a:cubicBezTo>
                  <a:pt x="561023" y="114300"/>
                  <a:pt x="564833" y="121920"/>
                  <a:pt x="564833" y="129540"/>
                </a:cubicBezTo>
                <a:lnTo>
                  <a:pt x="564833" y="212408"/>
                </a:lnTo>
                <a:cubicBezTo>
                  <a:pt x="557213" y="211455"/>
                  <a:pt x="550545" y="211455"/>
                  <a:pt x="543878" y="211455"/>
                </a:cubicBezTo>
                <a:cubicBezTo>
                  <a:pt x="543878" y="211455"/>
                  <a:pt x="543878" y="211455"/>
                  <a:pt x="543878" y="211455"/>
                </a:cubicBezTo>
                <a:cubicBezTo>
                  <a:pt x="541020" y="211455"/>
                  <a:pt x="537210" y="211455"/>
                  <a:pt x="534353" y="211455"/>
                </a:cubicBezTo>
                <a:cubicBezTo>
                  <a:pt x="534353" y="211455"/>
                  <a:pt x="534353" y="211455"/>
                  <a:pt x="534353" y="211455"/>
                </a:cubicBezTo>
                <a:cubicBezTo>
                  <a:pt x="527685" y="211455"/>
                  <a:pt x="521018" y="211455"/>
                  <a:pt x="515303" y="212408"/>
                </a:cubicBezTo>
                <a:lnTo>
                  <a:pt x="515303" y="129540"/>
                </a:lnTo>
                <a:close/>
                <a:moveTo>
                  <a:pt x="678180" y="540068"/>
                </a:moveTo>
                <a:lnTo>
                  <a:pt x="263843" y="540068"/>
                </a:lnTo>
                <a:lnTo>
                  <a:pt x="263843" y="515303"/>
                </a:lnTo>
                <a:cubicBezTo>
                  <a:pt x="263843" y="395288"/>
                  <a:pt x="340995" y="293370"/>
                  <a:pt x="447675" y="256223"/>
                </a:cubicBezTo>
                <a:cubicBezTo>
                  <a:pt x="401003" y="306705"/>
                  <a:pt x="371475" y="395288"/>
                  <a:pt x="371475" y="499110"/>
                </a:cubicBezTo>
                <a:lnTo>
                  <a:pt x="400050" y="499110"/>
                </a:lnTo>
                <a:cubicBezTo>
                  <a:pt x="400050" y="364808"/>
                  <a:pt x="454343" y="255270"/>
                  <a:pt x="524828" y="241935"/>
                </a:cubicBezTo>
                <a:lnTo>
                  <a:pt x="524828" y="499110"/>
                </a:lnTo>
                <a:lnTo>
                  <a:pt x="553403" y="499110"/>
                </a:lnTo>
                <a:lnTo>
                  <a:pt x="553403" y="241935"/>
                </a:lnTo>
                <a:cubicBezTo>
                  <a:pt x="623888" y="255270"/>
                  <a:pt x="678180" y="364808"/>
                  <a:pt x="678180" y="499110"/>
                </a:cubicBezTo>
                <a:lnTo>
                  <a:pt x="678180" y="540068"/>
                </a:lnTo>
                <a:close/>
                <a:moveTo>
                  <a:pt x="814388" y="694373"/>
                </a:moveTo>
                <a:lnTo>
                  <a:pt x="191453" y="695325"/>
                </a:lnTo>
                <a:lnTo>
                  <a:pt x="191453" y="641985"/>
                </a:lnTo>
                <a:lnTo>
                  <a:pt x="814388" y="641985"/>
                </a:lnTo>
                <a:lnTo>
                  <a:pt x="814388" y="6943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2" name="Google Shape;7072;p895"/>
          <p:cNvSpPr/>
          <p:nvPr/>
        </p:nvSpPr>
        <p:spPr>
          <a:xfrm>
            <a:off x="2903837" y="1912846"/>
            <a:ext cx="137204" cy="196260"/>
          </a:xfrm>
          <a:custGeom>
            <a:rect b="b" l="l" r="r" t="t"/>
            <a:pathLst>
              <a:path extrusionOk="0" h="945832" w="661223">
                <a:moveTo>
                  <a:pt x="335280" y="0"/>
                </a:moveTo>
                <a:cubicBezTo>
                  <a:pt x="230505" y="0"/>
                  <a:pt x="134303" y="15240"/>
                  <a:pt x="71438" y="40958"/>
                </a:cubicBezTo>
                <a:cubicBezTo>
                  <a:pt x="14288" y="64770"/>
                  <a:pt x="2857" y="92393"/>
                  <a:pt x="2857" y="110490"/>
                </a:cubicBezTo>
                <a:cubicBezTo>
                  <a:pt x="2857" y="127635"/>
                  <a:pt x="13335" y="153353"/>
                  <a:pt x="62865" y="176213"/>
                </a:cubicBezTo>
                <a:cubicBezTo>
                  <a:pt x="65723" y="177165"/>
                  <a:pt x="68580" y="179070"/>
                  <a:pt x="71438" y="180023"/>
                </a:cubicBezTo>
                <a:cubicBezTo>
                  <a:pt x="79057" y="182880"/>
                  <a:pt x="87630" y="186690"/>
                  <a:pt x="97155" y="189548"/>
                </a:cubicBezTo>
                <a:cubicBezTo>
                  <a:pt x="159068" y="209550"/>
                  <a:pt x="245745" y="220980"/>
                  <a:pt x="335280" y="220980"/>
                </a:cubicBezTo>
                <a:cubicBezTo>
                  <a:pt x="416243" y="220980"/>
                  <a:pt x="495300" y="211455"/>
                  <a:pt x="554355" y="195263"/>
                </a:cubicBezTo>
                <a:lnTo>
                  <a:pt x="554355" y="407670"/>
                </a:lnTo>
                <a:cubicBezTo>
                  <a:pt x="496253" y="424815"/>
                  <a:pt x="417195" y="435293"/>
                  <a:pt x="335280" y="435293"/>
                </a:cubicBezTo>
                <a:cubicBezTo>
                  <a:pt x="248603" y="435293"/>
                  <a:pt x="164783" y="423863"/>
                  <a:pt x="105728" y="404813"/>
                </a:cubicBezTo>
                <a:lnTo>
                  <a:pt x="86678" y="399097"/>
                </a:lnTo>
                <a:lnTo>
                  <a:pt x="86678" y="670560"/>
                </a:lnTo>
                <a:lnTo>
                  <a:pt x="96203" y="673418"/>
                </a:lnTo>
                <a:cubicBezTo>
                  <a:pt x="158115" y="693420"/>
                  <a:pt x="244793" y="704850"/>
                  <a:pt x="334328" y="704850"/>
                </a:cubicBezTo>
                <a:cubicBezTo>
                  <a:pt x="415290" y="704850"/>
                  <a:pt x="494347" y="695325"/>
                  <a:pt x="553403" y="679133"/>
                </a:cubicBezTo>
                <a:lnTo>
                  <a:pt x="553403" y="890588"/>
                </a:lnTo>
                <a:cubicBezTo>
                  <a:pt x="495300" y="907733"/>
                  <a:pt x="416243" y="918210"/>
                  <a:pt x="334328" y="918210"/>
                </a:cubicBezTo>
                <a:cubicBezTo>
                  <a:pt x="247650" y="918210"/>
                  <a:pt x="163830" y="906780"/>
                  <a:pt x="104775" y="887730"/>
                </a:cubicBezTo>
                <a:cubicBezTo>
                  <a:pt x="96203" y="884873"/>
                  <a:pt x="88582" y="882015"/>
                  <a:pt x="81915" y="879158"/>
                </a:cubicBezTo>
                <a:cubicBezTo>
                  <a:pt x="49530" y="865823"/>
                  <a:pt x="30480" y="849630"/>
                  <a:pt x="30480" y="836295"/>
                </a:cubicBezTo>
                <a:lnTo>
                  <a:pt x="30480" y="836295"/>
                </a:lnTo>
                <a:lnTo>
                  <a:pt x="30480" y="764858"/>
                </a:lnTo>
                <a:cubicBezTo>
                  <a:pt x="39053" y="771525"/>
                  <a:pt x="49530" y="777240"/>
                  <a:pt x="61913" y="783908"/>
                </a:cubicBezTo>
                <a:cubicBezTo>
                  <a:pt x="64770" y="784860"/>
                  <a:pt x="67628" y="786765"/>
                  <a:pt x="70485" y="787718"/>
                </a:cubicBezTo>
                <a:cubicBezTo>
                  <a:pt x="78105" y="790575"/>
                  <a:pt x="85725" y="793433"/>
                  <a:pt x="96203" y="797243"/>
                </a:cubicBezTo>
                <a:cubicBezTo>
                  <a:pt x="158115" y="817245"/>
                  <a:pt x="244793" y="828675"/>
                  <a:pt x="334328" y="828675"/>
                </a:cubicBezTo>
                <a:cubicBezTo>
                  <a:pt x="388620" y="828675"/>
                  <a:pt x="442913" y="824865"/>
                  <a:pt x="490538" y="816293"/>
                </a:cubicBezTo>
                <a:lnTo>
                  <a:pt x="485775" y="787718"/>
                </a:lnTo>
                <a:cubicBezTo>
                  <a:pt x="440055" y="795338"/>
                  <a:pt x="387668" y="799148"/>
                  <a:pt x="334328" y="799148"/>
                </a:cubicBezTo>
                <a:cubicBezTo>
                  <a:pt x="247650" y="799148"/>
                  <a:pt x="163830" y="787718"/>
                  <a:pt x="104775" y="768668"/>
                </a:cubicBezTo>
                <a:cubicBezTo>
                  <a:pt x="95250" y="765810"/>
                  <a:pt x="87630" y="762953"/>
                  <a:pt x="80963" y="760095"/>
                </a:cubicBezTo>
                <a:cubicBezTo>
                  <a:pt x="78105" y="759143"/>
                  <a:pt x="76200" y="758190"/>
                  <a:pt x="73343" y="757238"/>
                </a:cubicBezTo>
                <a:cubicBezTo>
                  <a:pt x="45720" y="743903"/>
                  <a:pt x="29528" y="729615"/>
                  <a:pt x="29528" y="717233"/>
                </a:cubicBezTo>
                <a:lnTo>
                  <a:pt x="29528" y="282893"/>
                </a:lnTo>
                <a:cubicBezTo>
                  <a:pt x="38100" y="289560"/>
                  <a:pt x="48578" y="295275"/>
                  <a:pt x="60960" y="301943"/>
                </a:cubicBezTo>
                <a:cubicBezTo>
                  <a:pt x="63818" y="302895"/>
                  <a:pt x="66675" y="304800"/>
                  <a:pt x="69532" y="305753"/>
                </a:cubicBezTo>
                <a:cubicBezTo>
                  <a:pt x="76200" y="308610"/>
                  <a:pt x="84773" y="311468"/>
                  <a:pt x="95250" y="315278"/>
                </a:cubicBezTo>
                <a:cubicBezTo>
                  <a:pt x="157163" y="335280"/>
                  <a:pt x="243840" y="346710"/>
                  <a:pt x="333375" y="346710"/>
                </a:cubicBezTo>
                <a:cubicBezTo>
                  <a:pt x="387668" y="346710"/>
                  <a:pt x="441960" y="342900"/>
                  <a:pt x="489585" y="334328"/>
                </a:cubicBezTo>
                <a:lnTo>
                  <a:pt x="484822" y="305753"/>
                </a:lnTo>
                <a:cubicBezTo>
                  <a:pt x="439103" y="313373"/>
                  <a:pt x="386715" y="317183"/>
                  <a:pt x="333375" y="317183"/>
                </a:cubicBezTo>
                <a:cubicBezTo>
                  <a:pt x="246697" y="317183"/>
                  <a:pt x="162878" y="305753"/>
                  <a:pt x="103823" y="286703"/>
                </a:cubicBezTo>
                <a:cubicBezTo>
                  <a:pt x="94298" y="283845"/>
                  <a:pt x="86678" y="280988"/>
                  <a:pt x="80010" y="278130"/>
                </a:cubicBezTo>
                <a:cubicBezTo>
                  <a:pt x="77153" y="277178"/>
                  <a:pt x="75248" y="276225"/>
                  <a:pt x="72390" y="275273"/>
                </a:cubicBezTo>
                <a:cubicBezTo>
                  <a:pt x="44768" y="261938"/>
                  <a:pt x="28575" y="247650"/>
                  <a:pt x="28575" y="235268"/>
                </a:cubicBezTo>
                <a:lnTo>
                  <a:pt x="28575" y="235268"/>
                </a:lnTo>
                <a:lnTo>
                  <a:pt x="28575" y="235268"/>
                </a:lnTo>
                <a:cubicBezTo>
                  <a:pt x="28575" y="235268"/>
                  <a:pt x="28575" y="235268"/>
                  <a:pt x="28575" y="235268"/>
                </a:cubicBezTo>
                <a:lnTo>
                  <a:pt x="0" y="235268"/>
                </a:lnTo>
                <a:cubicBezTo>
                  <a:pt x="0" y="235268"/>
                  <a:pt x="0" y="235268"/>
                  <a:pt x="0" y="235268"/>
                </a:cubicBezTo>
                <a:lnTo>
                  <a:pt x="0" y="717233"/>
                </a:lnTo>
                <a:lnTo>
                  <a:pt x="0" y="717233"/>
                </a:lnTo>
                <a:cubicBezTo>
                  <a:pt x="0" y="717233"/>
                  <a:pt x="0" y="717233"/>
                  <a:pt x="0" y="717233"/>
                </a:cubicBezTo>
                <a:lnTo>
                  <a:pt x="0" y="835343"/>
                </a:lnTo>
                <a:lnTo>
                  <a:pt x="0" y="835343"/>
                </a:lnTo>
                <a:cubicBezTo>
                  <a:pt x="0" y="862013"/>
                  <a:pt x="22860" y="885825"/>
                  <a:pt x="68580" y="904875"/>
                </a:cubicBezTo>
                <a:cubicBezTo>
                  <a:pt x="76200" y="907733"/>
                  <a:pt x="84773" y="911543"/>
                  <a:pt x="94298" y="914400"/>
                </a:cubicBezTo>
                <a:cubicBezTo>
                  <a:pt x="156210" y="934403"/>
                  <a:pt x="240983" y="945833"/>
                  <a:pt x="332422" y="945833"/>
                </a:cubicBezTo>
                <a:cubicBezTo>
                  <a:pt x="423863" y="945833"/>
                  <a:pt x="508635" y="934403"/>
                  <a:pt x="570548" y="914400"/>
                </a:cubicBezTo>
                <a:lnTo>
                  <a:pt x="580073" y="911543"/>
                </a:lnTo>
                <a:lnTo>
                  <a:pt x="580073" y="640080"/>
                </a:lnTo>
                <a:lnTo>
                  <a:pt x="561023" y="645795"/>
                </a:lnTo>
                <a:cubicBezTo>
                  <a:pt x="501968" y="664845"/>
                  <a:pt x="418147" y="676275"/>
                  <a:pt x="331470" y="676275"/>
                </a:cubicBezTo>
                <a:cubicBezTo>
                  <a:pt x="249555" y="676275"/>
                  <a:pt x="170498" y="666750"/>
                  <a:pt x="112395" y="648653"/>
                </a:cubicBezTo>
                <a:lnTo>
                  <a:pt x="112395" y="437197"/>
                </a:lnTo>
                <a:cubicBezTo>
                  <a:pt x="172403" y="453390"/>
                  <a:pt x="250508" y="462915"/>
                  <a:pt x="331470" y="462915"/>
                </a:cubicBezTo>
                <a:cubicBezTo>
                  <a:pt x="421005" y="462915"/>
                  <a:pt x="507683" y="451485"/>
                  <a:pt x="569595" y="431483"/>
                </a:cubicBezTo>
                <a:lnTo>
                  <a:pt x="579120" y="428625"/>
                </a:lnTo>
                <a:lnTo>
                  <a:pt x="579120" y="156210"/>
                </a:lnTo>
                <a:lnTo>
                  <a:pt x="560070" y="161925"/>
                </a:lnTo>
                <a:cubicBezTo>
                  <a:pt x="501015" y="180975"/>
                  <a:pt x="417195" y="192405"/>
                  <a:pt x="330518" y="192405"/>
                </a:cubicBezTo>
                <a:cubicBezTo>
                  <a:pt x="243840" y="192405"/>
                  <a:pt x="160020" y="180975"/>
                  <a:pt x="100965" y="161925"/>
                </a:cubicBezTo>
                <a:cubicBezTo>
                  <a:pt x="92393" y="159068"/>
                  <a:pt x="84773" y="156210"/>
                  <a:pt x="77153" y="153353"/>
                </a:cubicBezTo>
                <a:cubicBezTo>
                  <a:pt x="74295" y="152400"/>
                  <a:pt x="72390" y="151448"/>
                  <a:pt x="69532" y="150495"/>
                </a:cubicBezTo>
                <a:cubicBezTo>
                  <a:pt x="41910" y="138113"/>
                  <a:pt x="25718" y="122873"/>
                  <a:pt x="25718" y="110490"/>
                </a:cubicBezTo>
                <a:cubicBezTo>
                  <a:pt x="25718" y="97155"/>
                  <a:pt x="44768" y="80963"/>
                  <a:pt x="77153" y="67628"/>
                </a:cubicBezTo>
                <a:cubicBezTo>
                  <a:pt x="135255" y="42863"/>
                  <a:pt x="229553" y="28575"/>
                  <a:pt x="329565" y="28575"/>
                </a:cubicBezTo>
                <a:cubicBezTo>
                  <a:pt x="518160" y="28575"/>
                  <a:pt x="633413" y="76200"/>
                  <a:pt x="633413" y="110490"/>
                </a:cubicBezTo>
                <a:lnTo>
                  <a:pt x="633413" y="477203"/>
                </a:lnTo>
                <a:cubicBezTo>
                  <a:pt x="633413" y="489585"/>
                  <a:pt x="617220" y="503872"/>
                  <a:pt x="589598" y="517208"/>
                </a:cubicBezTo>
                <a:cubicBezTo>
                  <a:pt x="586740" y="518160"/>
                  <a:pt x="584835" y="519113"/>
                  <a:pt x="581978" y="521018"/>
                </a:cubicBezTo>
                <a:cubicBezTo>
                  <a:pt x="575310" y="523875"/>
                  <a:pt x="568643" y="526733"/>
                  <a:pt x="559118" y="529590"/>
                </a:cubicBezTo>
                <a:cubicBezTo>
                  <a:pt x="500063" y="548640"/>
                  <a:pt x="416243" y="560070"/>
                  <a:pt x="329565" y="560070"/>
                </a:cubicBezTo>
                <a:cubicBezTo>
                  <a:pt x="276225" y="560070"/>
                  <a:pt x="223838" y="556260"/>
                  <a:pt x="178118" y="548640"/>
                </a:cubicBezTo>
                <a:lnTo>
                  <a:pt x="173355" y="577215"/>
                </a:lnTo>
                <a:cubicBezTo>
                  <a:pt x="220980" y="584835"/>
                  <a:pt x="275272" y="589598"/>
                  <a:pt x="329565" y="589598"/>
                </a:cubicBezTo>
                <a:cubicBezTo>
                  <a:pt x="419100" y="589598"/>
                  <a:pt x="505778" y="578168"/>
                  <a:pt x="567690" y="558165"/>
                </a:cubicBezTo>
                <a:cubicBezTo>
                  <a:pt x="578168" y="554355"/>
                  <a:pt x="585788" y="551498"/>
                  <a:pt x="592455" y="548640"/>
                </a:cubicBezTo>
                <a:cubicBezTo>
                  <a:pt x="595313" y="547688"/>
                  <a:pt x="598170" y="545783"/>
                  <a:pt x="601028" y="544830"/>
                </a:cubicBezTo>
                <a:cubicBezTo>
                  <a:pt x="613410" y="539115"/>
                  <a:pt x="623888" y="532448"/>
                  <a:pt x="632460" y="525780"/>
                </a:cubicBezTo>
                <a:lnTo>
                  <a:pt x="632460" y="866775"/>
                </a:lnTo>
                <a:lnTo>
                  <a:pt x="661035" y="866775"/>
                </a:lnTo>
                <a:lnTo>
                  <a:pt x="661035" y="110490"/>
                </a:lnTo>
                <a:cubicBezTo>
                  <a:pt x="667703" y="39053"/>
                  <a:pt x="496253" y="0"/>
                  <a:pt x="335280"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3" name="Google Shape;7073;p895"/>
          <p:cNvSpPr/>
          <p:nvPr/>
        </p:nvSpPr>
        <p:spPr>
          <a:xfrm>
            <a:off x="6188452" y="3892654"/>
            <a:ext cx="2680800" cy="442500"/>
          </a:xfrm>
          <a:prstGeom prst="rect">
            <a:avLst/>
          </a:prstGeom>
          <a:noFill/>
          <a:ln cap="flat" cmpd="sng" w="254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DM Sans"/>
                <a:ea typeface="DM Sans"/>
                <a:cs typeface="DM Sans"/>
                <a:sym typeface="DM Sans"/>
              </a:rPr>
              <a:t>Other Platforms</a:t>
            </a:r>
            <a:br>
              <a:rPr b="1" i="0" lang="en" sz="1100" u="none" cap="none" strike="noStrike">
                <a:solidFill>
                  <a:schemeClr val="lt1"/>
                </a:solidFill>
                <a:latin typeface="DM Sans"/>
                <a:ea typeface="DM Sans"/>
                <a:cs typeface="DM Sans"/>
                <a:sym typeface="DM Sans"/>
              </a:rPr>
            </a:br>
            <a:endParaRPr b="1" i="0" sz="1100" u="none" cap="none" strike="noStrike">
              <a:solidFill>
                <a:schemeClr val="lt1"/>
              </a:solidFill>
              <a:latin typeface="DM Sans"/>
              <a:ea typeface="DM Sans"/>
              <a:cs typeface="DM Sans"/>
              <a:sym typeface="DM Sans"/>
            </a:endParaRPr>
          </a:p>
        </p:txBody>
      </p:sp>
      <p:sp>
        <p:nvSpPr>
          <p:cNvPr id="7074" name="Google Shape;7074;p895"/>
          <p:cNvSpPr txBox="1"/>
          <p:nvPr/>
        </p:nvSpPr>
        <p:spPr>
          <a:xfrm>
            <a:off x="5147500" y="2360798"/>
            <a:ext cx="949200" cy="8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100"/>
              <a:buFont typeface="Arial"/>
              <a:buNone/>
            </a:pPr>
            <a:r>
              <a:rPr b="0" i="0" lang="en" sz="1050" u="none" cap="none" strike="noStrike">
                <a:solidFill>
                  <a:schemeClr val="lt1"/>
                </a:solidFill>
                <a:latin typeface="DM Sans"/>
                <a:ea typeface="DM Sans"/>
                <a:cs typeface="DM Sans"/>
                <a:sym typeface="DM Sans"/>
              </a:rPr>
              <a:t>Easily </a:t>
            </a:r>
            <a:br>
              <a:rPr b="0" i="0" lang="en" sz="1050" u="none" cap="none" strike="noStrike">
                <a:solidFill>
                  <a:schemeClr val="lt1"/>
                </a:solidFill>
                <a:latin typeface="DM Sans"/>
                <a:ea typeface="DM Sans"/>
                <a:cs typeface="DM Sans"/>
                <a:sym typeface="DM Sans"/>
              </a:rPr>
            </a:br>
            <a:r>
              <a:rPr b="0" i="0" lang="en" sz="1050" u="none" cap="none" strike="noStrike">
                <a:solidFill>
                  <a:schemeClr val="lt1"/>
                </a:solidFill>
                <a:latin typeface="DM Sans"/>
                <a:ea typeface="DM Sans"/>
                <a:cs typeface="DM Sans"/>
                <a:sym typeface="DM Sans"/>
              </a:rPr>
              <a:t>combine SAP and non-SAP </a:t>
            </a:r>
            <a:br>
              <a:rPr b="0" i="0" lang="en" sz="1050" u="none" cap="none" strike="noStrike">
                <a:solidFill>
                  <a:schemeClr val="lt1"/>
                </a:solidFill>
                <a:latin typeface="DM Sans"/>
                <a:ea typeface="DM Sans"/>
                <a:cs typeface="DM Sans"/>
                <a:sym typeface="DM Sans"/>
              </a:rPr>
            </a:br>
            <a:r>
              <a:rPr b="0" i="0" lang="en" sz="1050" u="none" cap="none" strike="noStrike">
                <a:solidFill>
                  <a:schemeClr val="lt1"/>
                </a:solidFill>
                <a:latin typeface="DM Sans"/>
                <a:ea typeface="DM Sans"/>
                <a:cs typeface="DM Sans"/>
                <a:sym typeface="DM Sans"/>
              </a:rPr>
              <a:t>data without copying</a:t>
            </a:r>
            <a:endParaRPr b="0" i="0" sz="1050" u="none" cap="none" strike="noStrike">
              <a:solidFill>
                <a:schemeClr val="lt1"/>
              </a:solidFill>
              <a:latin typeface="DM Sans"/>
              <a:ea typeface="DM Sans"/>
              <a:cs typeface="DM Sans"/>
              <a:sym typeface="DM Sans"/>
            </a:endParaRPr>
          </a:p>
        </p:txBody>
      </p:sp>
      <p:sp>
        <p:nvSpPr>
          <p:cNvPr id="7075" name="Google Shape;7075;p895"/>
          <p:cNvSpPr/>
          <p:nvPr/>
        </p:nvSpPr>
        <p:spPr>
          <a:xfrm>
            <a:off x="6153027" y="2214454"/>
            <a:ext cx="2736300" cy="1479000"/>
          </a:xfrm>
          <a:prstGeom prst="rect">
            <a:avLst/>
          </a:prstGeom>
          <a:solidFill>
            <a:schemeClr val="dk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9F7F4"/>
              </a:solidFill>
              <a:latin typeface="Arial"/>
              <a:ea typeface="Arial"/>
              <a:cs typeface="Arial"/>
              <a:sym typeface="Arial"/>
            </a:endParaRPr>
          </a:p>
        </p:txBody>
      </p:sp>
      <p:sp>
        <p:nvSpPr>
          <p:cNvPr id="7076" name="Google Shape;7076;p895"/>
          <p:cNvSpPr/>
          <p:nvPr/>
        </p:nvSpPr>
        <p:spPr>
          <a:xfrm>
            <a:off x="6276907" y="454082"/>
            <a:ext cx="612076" cy="2304759"/>
          </a:xfrm>
          <a:custGeom>
            <a:rect b="b" l="l" r="r" t="t"/>
            <a:pathLst>
              <a:path extrusionOk="0" h="3857338" w="960120">
                <a:moveTo>
                  <a:pt x="960120" y="0"/>
                </a:moveTo>
                <a:lnTo>
                  <a:pt x="960120" y="3857338"/>
                </a:lnTo>
                <a:lnTo>
                  <a:pt x="0" y="3857338"/>
                </a:lnTo>
                <a:lnTo>
                  <a:pt x="0" y="251917"/>
                </a:lnTo>
                <a:lnTo>
                  <a:pt x="96012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7" name="Google Shape;7077;p895"/>
          <p:cNvSpPr txBox="1"/>
          <p:nvPr/>
        </p:nvSpPr>
        <p:spPr>
          <a:xfrm>
            <a:off x="6331381" y="648310"/>
            <a:ext cx="503700" cy="3462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AI &amp; Data Science</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Mosaic AI</a:t>
            </a:r>
            <a:endParaRPr b="0" i="0" sz="600" u="none" cap="none" strike="noStrike">
              <a:solidFill>
                <a:schemeClr val="dk1"/>
              </a:solidFill>
              <a:latin typeface="DM Sans"/>
              <a:ea typeface="DM Sans"/>
              <a:cs typeface="DM Sans"/>
              <a:sym typeface="DM Sans"/>
            </a:endParaRPr>
          </a:p>
        </p:txBody>
      </p:sp>
      <p:sp>
        <p:nvSpPr>
          <p:cNvPr id="7078" name="Google Shape;7078;p895"/>
          <p:cNvSpPr/>
          <p:nvPr/>
        </p:nvSpPr>
        <p:spPr>
          <a:xfrm>
            <a:off x="6912966" y="287129"/>
            <a:ext cx="612076" cy="2462449"/>
          </a:xfrm>
          <a:custGeom>
            <a:rect b="b" l="l" r="r" t="t"/>
            <a:pathLst>
              <a:path extrusionOk="0" h="4121253" w="960120">
                <a:moveTo>
                  <a:pt x="960120" y="0"/>
                </a:moveTo>
                <a:lnTo>
                  <a:pt x="960120" y="4121253"/>
                </a:lnTo>
                <a:lnTo>
                  <a:pt x="0" y="4121253"/>
                </a:lnTo>
                <a:lnTo>
                  <a:pt x="0" y="251916"/>
                </a:lnTo>
                <a:lnTo>
                  <a:pt x="96012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text, coil spring, clipart&#10;&#10;Description automatically generated" id="7079" name="Google Shape;7079;p895"/>
          <p:cNvPicPr preferRelativeResize="0"/>
          <p:nvPr/>
        </p:nvPicPr>
        <p:blipFill rotWithShape="1">
          <a:blip r:embed="rId7">
            <a:alphaModFix/>
          </a:blip>
          <a:srcRect b="0" l="0" r="0" t="0"/>
          <a:stretch/>
        </p:blipFill>
        <p:spPr>
          <a:xfrm>
            <a:off x="7101100" y="738848"/>
            <a:ext cx="199465" cy="199466"/>
          </a:xfrm>
          <a:prstGeom prst="rect">
            <a:avLst/>
          </a:prstGeom>
          <a:noFill/>
          <a:ln>
            <a:noFill/>
          </a:ln>
        </p:spPr>
      </p:pic>
      <p:sp>
        <p:nvSpPr>
          <p:cNvPr id="7080" name="Google Shape;7080;p895"/>
          <p:cNvSpPr txBox="1"/>
          <p:nvPr/>
        </p:nvSpPr>
        <p:spPr>
          <a:xfrm>
            <a:off x="6931311" y="413263"/>
            <a:ext cx="576000" cy="3462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Data Warehousing</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Databricks SQL</a:t>
            </a:r>
            <a:endParaRPr b="0" i="0" sz="600" u="none" cap="none" strike="noStrike">
              <a:solidFill>
                <a:schemeClr val="dk1"/>
              </a:solidFill>
              <a:latin typeface="DM Sans"/>
              <a:ea typeface="DM Sans"/>
              <a:cs typeface="DM Sans"/>
              <a:sym typeface="DM Sans"/>
            </a:endParaRPr>
          </a:p>
        </p:txBody>
      </p:sp>
      <p:sp>
        <p:nvSpPr>
          <p:cNvPr id="7081" name="Google Shape;7081;p895"/>
          <p:cNvSpPr/>
          <p:nvPr/>
        </p:nvSpPr>
        <p:spPr>
          <a:xfrm>
            <a:off x="8184459" y="454082"/>
            <a:ext cx="612076" cy="2306449"/>
          </a:xfrm>
          <a:custGeom>
            <a:rect b="b" l="l" r="r" t="t"/>
            <a:pathLst>
              <a:path extrusionOk="0" h="3860166" w="960120">
                <a:moveTo>
                  <a:pt x="0" y="0"/>
                </a:moveTo>
                <a:lnTo>
                  <a:pt x="960120" y="251916"/>
                </a:lnTo>
                <a:lnTo>
                  <a:pt x="960120" y="3860166"/>
                </a:lnTo>
                <a:lnTo>
                  <a:pt x="0" y="3860166"/>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82" name="Google Shape;7082;p895"/>
          <p:cNvPicPr preferRelativeResize="0"/>
          <p:nvPr/>
        </p:nvPicPr>
        <p:blipFill rotWithShape="1">
          <a:blip r:embed="rId8">
            <a:alphaModFix/>
          </a:blip>
          <a:srcRect b="0" l="0" r="0" t="0"/>
          <a:stretch/>
        </p:blipFill>
        <p:spPr>
          <a:xfrm>
            <a:off x="8357952" y="1023603"/>
            <a:ext cx="227152" cy="227221"/>
          </a:xfrm>
          <a:prstGeom prst="rect">
            <a:avLst/>
          </a:prstGeom>
          <a:noFill/>
          <a:ln>
            <a:noFill/>
          </a:ln>
        </p:spPr>
      </p:pic>
      <p:sp>
        <p:nvSpPr>
          <p:cNvPr id="7083" name="Google Shape;7083;p895"/>
          <p:cNvSpPr txBox="1"/>
          <p:nvPr/>
        </p:nvSpPr>
        <p:spPr>
          <a:xfrm>
            <a:off x="8202747" y="648310"/>
            <a:ext cx="576000" cy="3462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Business</a:t>
            </a:r>
            <a:br>
              <a:rPr b="1" i="0" lang="en" sz="700" u="none" cap="none" strike="noStrike">
                <a:solidFill>
                  <a:schemeClr val="dk1"/>
                </a:solidFill>
                <a:latin typeface="DM Sans"/>
                <a:ea typeface="DM Sans"/>
                <a:cs typeface="DM Sans"/>
                <a:sym typeface="DM Sans"/>
              </a:rPr>
            </a:br>
            <a:r>
              <a:rPr b="1" i="0" lang="en" sz="700" u="none" cap="none" strike="noStrike">
                <a:solidFill>
                  <a:schemeClr val="dk1"/>
                </a:solidFill>
                <a:latin typeface="DM Sans"/>
                <a:ea typeface="DM Sans"/>
                <a:cs typeface="DM Sans"/>
                <a:sym typeface="DM Sans"/>
              </a:rPr>
              <a:t>Intelligence</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AI/BI</a:t>
            </a:r>
            <a:endParaRPr b="0" i="0" sz="600" u="none" cap="none" strike="noStrike">
              <a:solidFill>
                <a:schemeClr val="dk1"/>
              </a:solidFill>
              <a:latin typeface="DM Sans"/>
              <a:ea typeface="DM Sans"/>
              <a:cs typeface="DM Sans"/>
              <a:sym typeface="DM Sans"/>
            </a:endParaRPr>
          </a:p>
        </p:txBody>
      </p:sp>
      <p:sp>
        <p:nvSpPr>
          <p:cNvPr id="7084" name="Google Shape;7084;p895"/>
          <p:cNvSpPr/>
          <p:nvPr/>
        </p:nvSpPr>
        <p:spPr>
          <a:xfrm>
            <a:off x="7549082" y="287129"/>
            <a:ext cx="612076" cy="2464138"/>
          </a:xfrm>
          <a:custGeom>
            <a:rect b="b" l="l" r="r" t="t"/>
            <a:pathLst>
              <a:path extrusionOk="0" h="4124080" w="960120">
                <a:moveTo>
                  <a:pt x="0" y="0"/>
                </a:moveTo>
                <a:lnTo>
                  <a:pt x="960120" y="251916"/>
                </a:lnTo>
                <a:lnTo>
                  <a:pt x="960120" y="4124080"/>
                </a:lnTo>
                <a:lnTo>
                  <a:pt x="0" y="412408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85" name="Google Shape;7085;p895"/>
          <p:cNvPicPr preferRelativeResize="0"/>
          <p:nvPr/>
        </p:nvPicPr>
        <p:blipFill rotWithShape="1">
          <a:blip r:embed="rId9">
            <a:alphaModFix/>
          </a:blip>
          <a:srcRect b="0" l="0" r="0" t="0"/>
          <a:stretch/>
        </p:blipFill>
        <p:spPr>
          <a:xfrm>
            <a:off x="7723972" y="738848"/>
            <a:ext cx="226406" cy="226456"/>
          </a:xfrm>
          <a:prstGeom prst="rect">
            <a:avLst/>
          </a:prstGeom>
          <a:noFill/>
          <a:ln>
            <a:noFill/>
          </a:ln>
        </p:spPr>
      </p:pic>
      <p:sp>
        <p:nvSpPr>
          <p:cNvPr id="7086" name="Google Shape;7086;p895"/>
          <p:cNvSpPr txBox="1"/>
          <p:nvPr/>
        </p:nvSpPr>
        <p:spPr>
          <a:xfrm>
            <a:off x="7567257" y="413265"/>
            <a:ext cx="576300" cy="3462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Data Engineering</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LakeFlow</a:t>
            </a:r>
            <a:endParaRPr b="0" i="0" sz="600" u="none" cap="none" strike="noStrike">
              <a:solidFill>
                <a:schemeClr val="dk1"/>
              </a:solidFill>
              <a:latin typeface="DM Sans"/>
              <a:ea typeface="DM Sans"/>
              <a:cs typeface="DM Sans"/>
              <a:sym typeface="DM Sans"/>
            </a:endParaRPr>
          </a:p>
        </p:txBody>
      </p:sp>
      <p:sp>
        <p:nvSpPr>
          <p:cNvPr id="7087" name="Google Shape;7087;p895"/>
          <p:cNvSpPr/>
          <p:nvPr/>
        </p:nvSpPr>
        <p:spPr>
          <a:xfrm rot="5400000">
            <a:off x="6157227" y="896328"/>
            <a:ext cx="2727900" cy="2664900"/>
          </a:xfrm>
          <a:prstGeom prst="hexagon">
            <a:avLst>
              <a:gd fmla="val 29190" name="adj"/>
              <a:gd fmla="val 115470" name="vf"/>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9F7F4"/>
              </a:solidFill>
              <a:latin typeface="Arial"/>
              <a:ea typeface="Arial"/>
              <a:cs typeface="Arial"/>
              <a:sym typeface="Arial"/>
            </a:endParaRPr>
          </a:p>
        </p:txBody>
      </p:sp>
      <p:grpSp>
        <p:nvGrpSpPr>
          <p:cNvPr id="7088" name="Google Shape;7088;p895"/>
          <p:cNvGrpSpPr/>
          <p:nvPr/>
        </p:nvGrpSpPr>
        <p:grpSpPr>
          <a:xfrm>
            <a:off x="6781981" y="1371257"/>
            <a:ext cx="1478393" cy="234018"/>
            <a:chOff x="416046" y="750969"/>
            <a:chExt cx="1011974" cy="160188"/>
          </a:xfrm>
        </p:grpSpPr>
        <p:sp>
          <p:nvSpPr>
            <p:cNvPr id="7089" name="Google Shape;7089;p895"/>
            <p:cNvSpPr/>
            <p:nvPr/>
          </p:nvSpPr>
          <p:spPr>
            <a:xfrm>
              <a:off x="607736" y="759951"/>
              <a:ext cx="820284" cy="129348"/>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1B313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90" name="Google Shape;7090;p895"/>
            <p:cNvSpPr/>
            <p:nvPr/>
          </p:nvSpPr>
          <p:spPr>
            <a:xfrm>
              <a:off x="416046" y="750969"/>
              <a:ext cx="147797" cy="160188"/>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1B313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7091" name="Google Shape;7091;p895"/>
          <p:cNvSpPr txBox="1"/>
          <p:nvPr/>
        </p:nvSpPr>
        <p:spPr>
          <a:xfrm>
            <a:off x="6374127" y="1604367"/>
            <a:ext cx="2294100" cy="354000"/>
          </a:xfrm>
          <a:prstGeom prst="rect">
            <a:avLst/>
          </a:prstGeom>
          <a:noFill/>
          <a:ln>
            <a:noFill/>
          </a:ln>
        </p:spPr>
        <p:txBody>
          <a:bodyPr anchorCtr="0" anchor="t" bIns="68575" lIns="0" spcFirstLastPara="1" rIns="0"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DM Sans"/>
                <a:ea typeface="DM Sans"/>
                <a:cs typeface="DM Sans"/>
                <a:sym typeface="DM Sans"/>
              </a:rPr>
              <a:t>Data Intelligence Platform</a:t>
            </a:r>
            <a:endParaRPr b="1" i="0" sz="1300" u="none" cap="none" strike="noStrike">
              <a:solidFill>
                <a:schemeClr val="dk1"/>
              </a:solidFill>
              <a:latin typeface="DM Sans"/>
              <a:ea typeface="DM Sans"/>
              <a:cs typeface="DM Sans"/>
              <a:sym typeface="DM Sans"/>
            </a:endParaRPr>
          </a:p>
        </p:txBody>
      </p:sp>
      <p:sp>
        <p:nvSpPr>
          <p:cNvPr id="7092" name="Google Shape;7092;p895"/>
          <p:cNvSpPr txBox="1"/>
          <p:nvPr/>
        </p:nvSpPr>
        <p:spPr>
          <a:xfrm>
            <a:off x="6336917" y="2699628"/>
            <a:ext cx="2384400" cy="477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DM Sans"/>
                <a:ea typeface="DM Sans"/>
                <a:cs typeface="DM Sans"/>
                <a:sym typeface="DM Sans"/>
              </a:rPr>
              <a:t>All of your data unified </a:t>
            </a:r>
            <a:br>
              <a:rPr b="1" i="0" lang="en" sz="1100" u="none" cap="none" strike="noStrike">
                <a:solidFill>
                  <a:schemeClr val="dk1"/>
                </a:solidFill>
                <a:latin typeface="DM Sans"/>
                <a:ea typeface="DM Sans"/>
                <a:cs typeface="DM Sans"/>
                <a:sym typeface="DM Sans"/>
              </a:rPr>
            </a:br>
            <a:r>
              <a:rPr b="1" i="0" lang="en" sz="1100" u="none" cap="none" strike="noStrike">
                <a:solidFill>
                  <a:schemeClr val="dk1"/>
                </a:solidFill>
                <a:latin typeface="DM Sans"/>
                <a:ea typeface="DM Sans"/>
                <a:cs typeface="DM Sans"/>
                <a:sym typeface="DM Sans"/>
              </a:rPr>
              <a:t>across the enterprise</a:t>
            </a:r>
            <a:endParaRPr b="1" i="0" sz="1100" u="none" cap="none" strike="noStrike">
              <a:solidFill>
                <a:schemeClr val="dk1"/>
              </a:solidFill>
              <a:latin typeface="DM Sans"/>
              <a:ea typeface="DM Sans"/>
              <a:cs typeface="DM Sans"/>
              <a:sym typeface="DM Sans"/>
            </a:endParaRPr>
          </a:p>
        </p:txBody>
      </p:sp>
      <p:sp>
        <p:nvSpPr>
          <p:cNvPr id="7093" name="Google Shape;7093;p895"/>
          <p:cNvSpPr txBox="1"/>
          <p:nvPr/>
        </p:nvSpPr>
        <p:spPr>
          <a:xfrm>
            <a:off x="6188028" y="2214455"/>
            <a:ext cx="2681400" cy="486000"/>
          </a:xfrm>
          <a:prstGeom prst="rect">
            <a:avLst/>
          </a:prstGeom>
          <a:solidFill>
            <a:schemeClr val="dk2"/>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DM Sans"/>
                <a:ea typeface="DM Sans"/>
                <a:cs typeface="DM Sans"/>
                <a:sym typeface="DM Sans"/>
              </a:rPr>
              <a:t>Unified governance for all data + AI</a:t>
            </a:r>
            <a:endParaRPr b="1" i="0" sz="11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DM Sans"/>
                <a:ea typeface="DM Sans"/>
                <a:cs typeface="DM Sans"/>
                <a:sym typeface="DM Sans"/>
              </a:rPr>
              <a:t>Unity Catalog</a:t>
            </a:r>
            <a:endParaRPr b="0" i="0" sz="900" u="none" cap="none" strike="noStrike">
              <a:solidFill>
                <a:schemeClr val="dk1"/>
              </a:solidFill>
              <a:latin typeface="DM Sans"/>
              <a:ea typeface="DM Sans"/>
              <a:cs typeface="DM Sans"/>
              <a:sym typeface="DM Sans"/>
            </a:endParaRPr>
          </a:p>
        </p:txBody>
      </p:sp>
      <p:sp>
        <p:nvSpPr>
          <p:cNvPr id="7094" name="Google Shape;7094;p895"/>
          <p:cNvSpPr txBox="1"/>
          <p:nvPr/>
        </p:nvSpPr>
        <p:spPr>
          <a:xfrm>
            <a:off x="6374127" y="1887426"/>
            <a:ext cx="2294100" cy="277200"/>
          </a:xfrm>
          <a:prstGeom prst="rect">
            <a:avLst/>
          </a:prstGeom>
          <a:noFill/>
          <a:ln>
            <a:noFill/>
          </a:ln>
        </p:spPr>
        <p:txBody>
          <a:bodyPr anchorCtr="0" anchor="t" bIns="0" lIns="68575" spcFirstLastPara="1" rIns="68575" wrap="square" tIns="0">
            <a:sp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dk1"/>
                </a:solidFill>
                <a:latin typeface="DM Sans"/>
                <a:ea typeface="DM Sans"/>
                <a:cs typeface="DM Sans"/>
                <a:sym typeface="DM Sans"/>
              </a:rPr>
              <a:t>Use your SAP data across your entire business</a:t>
            </a:r>
            <a:endParaRPr b="0" i="0" sz="1000" u="none" cap="none" strike="noStrike">
              <a:solidFill>
                <a:schemeClr val="dk1"/>
              </a:solidFill>
              <a:latin typeface="DM Sans"/>
              <a:ea typeface="DM Sans"/>
              <a:cs typeface="DM Sans"/>
              <a:sym typeface="DM Sans"/>
            </a:endParaRPr>
          </a:p>
        </p:txBody>
      </p:sp>
      <p:sp>
        <p:nvSpPr>
          <p:cNvPr id="7095" name="Google Shape;7095;p895"/>
          <p:cNvSpPr/>
          <p:nvPr/>
        </p:nvSpPr>
        <p:spPr>
          <a:xfrm rot="5400000">
            <a:off x="6157227" y="950071"/>
            <a:ext cx="2727900" cy="2580000"/>
          </a:xfrm>
          <a:prstGeom prst="hexagon">
            <a:avLst>
              <a:gd fmla="val 29190" name="adj"/>
              <a:gd fmla="val 115470" name="vf"/>
            </a:avLst>
          </a:prstGeom>
          <a:noFill/>
          <a:ln cap="flat" cmpd="sng" w="1016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9F7F4"/>
              </a:solidFill>
              <a:latin typeface="Arial"/>
              <a:ea typeface="Arial"/>
              <a:cs typeface="Arial"/>
              <a:sym typeface="Arial"/>
            </a:endParaRPr>
          </a:p>
        </p:txBody>
      </p:sp>
      <p:pic>
        <p:nvPicPr>
          <p:cNvPr id="7096" name="Google Shape;7096;p895"/>
          <p:cNvPicPr preferRelativeResize="0"/>
          <p:nvPr/>
        </p:nvPicPr>
        <p:blipFill rotWithShape="1">
          <a:blip r:embed="rId10">
            <a:alphaModFix/>
          </a:blip>
          <a:srcRect b="0" l="0" r="0" t="0"/>
          <a:stretch/>
        </p:blipFill>
        <p:spPr>
          <a:xfrm>
            <a:off x="6456985" y="1023603"/>
            <a:ext cx="215917" cy="215918"/>
          </a:xfrm>
          <a:prstGeom prst="rect">
            <a:avLst/>
          </a:prstGeom>
          <a:noFill/>
          <a:ln>
            <a:noFill/>
          </a:ln>
        </p:spPr>
      </p:pic>
      <p:sp>
        <p:nvSpPr>
          <p:cNvPr id="7097" name="Google Shape;7097;p895"/>
          <p:cNvSpPr/>
          <p:nvPr/>
        </p:nvSpPr>
        <p:spPr>
          <a:xfrm>
            <a:off x="4822669" y="3281264"/>
            <a:ext cx="1573500" cy="277500"/>
          </a:xfrm>
          <a:prstGeom prst="snip2DiagRect">
            <a:avLst>
              <a:gd fmla="val 50000" name="adj1"/>
              <a:gd fmla="val 50000" name="adj2"/>
            </a:avLst>
          </a:prstGeom>
          <a:gradFill>
            <a:gsLst>
              <a:gs pos="0">
                <a:schemeClr val="dk2"/>
              </a:gs>
              <a:gs pos="27000">
                <a:schemeClr val="dk2"/>
              </a:gs>
              <a:gs pos="73000">
                <a:schemeClr val="accent6"/>
              </a:gs>
              <a:gs pos="100000">
                <a:schemeClr val="accent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098" name="Google Shape;7098;p895"/>
          <p:cNvGrpSpPr/>
          <p:nvPr/>
        </p:nvGrpSpPr>
        <p:grpSpPr>
          <a:xfrm>
            <a:off x="5030101" y="3308844"/>
            <a:ext cx="1158276" cy="222600"/>
            <a:chOff x="5213874" y="3308844"/>
            <a:chExt cx="1158276" cy="222600"/>
          </a:xfrm>
        </p:grpSpPr>
        <p:sp>
          <p:nvSpPr>
            <p:cNvPr id="7099" name="Google Shape;7099;p895"/>
            <p:cNvSpPr txBox="1"/>
            <p:nvPr/>
          </p:nvSpPr>
          <p:spPr>
            <a:xfrm>
              <a:off x="5505450" y="3343121"/>
              <a:ext cx="8667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DM Sans"/>
                  <a:ea typeface="DM Sans"/>
                  <a:cs typeface="DM Sans"/>
                  <a:sym typeface="DM Sans"/>
                </a:rPr>
                <a:t>Delta Sharing</a:t>
              </a:r>
              <a:endParaRPr/>
            </a:p>
          </p:txBody>
        </p:sp>
        <p:grpSp>
          <p:nvGrpSpPr>
            <p:cNvPr id="7100" name="Google Shape;7100;p895"/>
            <p:cNvGrpSpPr/>
            <p:nvPr/>
          </p:nvGrpSpPr>
          <p:grpSpPr>
            <a:xfrm>
              <a:off x="5213874" y="3308844"/>
              <a:ext cx="222600" cy="222600"/>
              <a:chOff x="5641852" y="2768803"/>
              <a:chExt cx="222600" cy="222600"/>
            </a:xfrm>
          </p:grpSpPr>
          <p:sp>
            <p:nvSpPr>
              <p:cNvPr id="7101" name="Google Shape;7101;p895"/>
              <p:cNvSpPr/>
              <p:nvPr/>
            </p:nvSpPr>
            <p:spPr>
              <a:xfrm>
                <a:off x="5641852" y="2768803"/>
                <a:ext cx="222600" cy="22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102" name="Google Shape;7102;p895"/>
              <p:cNvPicPr preferRelativeResize="0"/>
              <p:nvPr/>
            </p:nvPicPr>
            <p:blipFill rotWithShape="1">
              <a:blip r:embed="rId5">
                <a:alphaModFix/>
              </a:blip>
              <a:srcRect b="0" l="0" r="79588" t="0"/>
              <a:stretch/>
            </p:blipFill>
            <p:spPr>
              <a:xfrm>
                <a:off x="5675017" y="2799330"/>
                <a:ext cx="164009" cy="134379"/>
              </a:xfrm>
              <a:prstGeom prst="rect">
                <a:avLst/>
              </a:prstGeom>
              <a:noFill/>
              <a:ln>
                <a:noFill/>
              </a:ln>
            </p:spPr>
          </p:pic>
        </p:grpSp>
      </p:grpSp>
      <p:sp>
        <p:nvSpPr>
          <p:cNvPr id="7103" name="Google Shape;7103;p895"/>
          <p:cNvSpPr/>
          <p:nvPr/>
        </p:nvSpPr>
        <p:spPr>
          <a:xfrm rot="-5400000">
            <a:off x="7482672" y="3715677"/>
            <a:ext cx="92671" cy="144959"/>
          </a:xfrm>
          <a:custGeom>
            <a:rect b="b" l="l" r="r" t="t"/>
            <a:pathLst>
              <a:path extrusionOk="0" h="698599" w="446607">
                <a:moveTo>
                  <a:pt x="22492" y="23321"/>
                </a:moveTo>
                <a:lnTo>
                  <a:pt x="23586" y="22239"/>
                </a:lnTo>
                <a:cubicBezTo>
                  <a:pt x="53575" y="-7413"/>
                  <a:pt x="102190" y="-7413"/>
                  <a:pt x="132180" y="22239"/>
                </a:cubicBezTo>
                <a:lnTo>
                  <a:pt x="435040" y="321683"/>
                </a:lnTo>
                <a:cubicBezTo>
                  <a:pt x="450464" y="336937"/>
                  <a:pt x="450464" y="361662"/>
                  <a:pt x="435040" y="376916"/>
                </a:cubicBezTo>
                <a:lnTo>
                  <a:pt x="132180" y="676361"/>
                </a:lnTo>
                <a:cubicBezTo>
                  <a:pt x="102190" y="706012"/>
                  <a:pt x="53575" y="706012"/>
                  <a:pt x="23586" y="676361"/>
                </a:cubicBezTo>
                <a:lnTo>
                  <a:pt x="22492" y="675278"/>
                </a:lnTo>
                <a:cubicBezTo>
                  <a:pt x="-7497" y="645627"/>
                  <a:pt x="-7497" y="597565"/>
                  <a:pt x="22492" y="567913"/>
                </a:cubicBezTo>
                <a:lnTo>
                  <a:pt x="219950" y="372688"/>
                </a:lnTo>
                <a:cubicBezTo>
                  <a:pt x="233017" y="359779"/>
                  <a:pt x="233017" y="338831"/>
                  <a:pt x="219950" y="325922"/>
                </a:cubicBezTo>
                <a:lnTo>
                  <a:pt x="22492" y="130697"/>
                </a:lnTo>
                <a:cubicBezTo>
                  <a:pt x="-7497" y="101046"/>
                  <a:pt x="-7497" y="52984"/>
                  <a:pt x="22492" y="2333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04" name="Google Shape;7104;p895"/>
          <p:cNvCxnSpPr/>
          <p:nvPr/>
        </p:nvCxnSpPr>
        <p:spPr>
          <a:xfrm>
            <a:off x="562086" y="4457700"/>
            <a:ext cx="8307300" cy="0"/>
          </a:xfrm>
          <a:prstGeom prst="straightConnector1">
            <a:avLst/>
          </a:prstGeom>
          <a:noFill/>
          <a:ln cap="flat" cmpd="sng" w="19050">
            <a:solidFill>
              <a:schemeClr val="accent5"/>
            </a:solidFill>
            <a:prstDash val="dash"/>
            <a:round/>
            <a:headEnd len="sm" w="sm" type="none"/>
            <a:tailEnd len="sm" w="sm" type="none"/>
          </a:ln>
        </p:spPr>
      </p:cxnSp>
      <p:grpSp>
        <p:nvGrpSpPr>
          <p:cNvPr id="7105" name="Google Shape;7105;p895"/>
          <p:cNvGrpSpPr/>
          <p:nvPr/>
        </p:nvGrpSpPr>
        <p:grpSpPr>
          <a:xfrm>
            <a:off x="3207932" y="4502819"/>
            <a:ext cx="2728061" cy="347238"/>
            <a:chOff x="3683175" y="4586503"/>
            <a:chExt cx="2728061" cy="347238"/>
          </a:xfrm>
        </p:grpSpPr>
        <p:pic>
          <p:nvPicPr>
            <p:cNvPr id="7106" name="Google Shape;7106;p895"/>
            <p:cNvPicPr preferRelativeResize="0"/>
            <p:nvPr/>
          </p:nvPicPr>
          <p:blipFill rotWithShape="1">
            <a:blip r:embed="rId11">
              <a:alphaModFix/>
            </a:blip>
            <a:srcRect b="0" l="61900" r="9833" t="0"/>
            <a:stretch/>
          </p:blipFill>
          <p:spPr>
            <a:xfrm>
              <a:off x="4288091" y="4586503"/>
              <a:ext cx="397903" cy="347238"/>
            </a:xfrm>
            <a:prstGeom prst="rect">
              <a:avLst/>
            </a:prstGeom>
            <a:noFill/>
            <a:ln>
              <a:noFill/>
            </a:ln>
          </p:spPr>
        </p:pic>
        <p:pic>
          <p:nvPicPr>
            <p:cNvPr id="7107" name="Google Shape;7107;p895"/>
            <p:cNvPicPr preferRelativeResize="0"/>
            <p:nvPr/>
          </p:nvPicPr>
          <p:blipFill rotWithShape="1">
            <a:blip r:embed="rId11">
              <a:alphaModFix/>
            </a:blip>
            <a:srcRect b="0" l="40742" r="36257" t="0"/>
            <a:stretch/>
          </p:blipFill>
          <p:spPr>
            <a:xfrm>
              <a:off x="4053990" y="4608587"/>
              <a:ext cx="282597" cy="303070"/>
            </a:xfrm>
            <a:prstGeom prst="rect">
              <a:avLst/>
            </a:prstGeom>
            <a:noFill/>
            <a:ln>
              <a:noFill/>
            </a:ln>
          </p:spPr>
        </p:pic>
        <p:sp>
          <p:nvSpPr>
            <p:cNvPr id="7108" name="Google Shape;7108;p895"/>
            <p:cNvSpPr txBox="1"/>
            <p:nvPr/>
          </p:nvSpPr>
          <p:spPr>
            <a:xfrm>
              <a:off x="4711436" y="4667760"/>
              <a:ext cx="16998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DM Sans"/>
                  <a:ea typeface="DM Sans"/>
                  <a:cs typeface="DM Sans"/>
                  <a:sym typeface="DM Sans"/>
                </a:rPr>
                <a:t>Multi-cloud Flexibility</a:t>
              </a:r>
              <a:endParaRPr b="0" i="0" sz="1200" u="none" cap="none" strike="noStrike">
                <a:solidFill>
                  <a:schemeClr val="lt1"/>
                </a:solidFill>
                <a:latin typeface="DM Sans"/>
                <a:ea typeface="DM Sans"/>
                <a:cs typeface="DM Sans"/>
                <a:sym typeface="DM Sans"/>
              </a:endParaRPr>
            </a:p>
          </p:txBody>
        </p:sp>
        <p:pic>
          <p:nvPicPr>
            <p:cNvPr id="7109" name="Google Shape;7109;p895"/>
            <p:cNvPicPr preferRelativeResize="0"/>
            <p:nvPr/>
          </p:nvPicPr>
          <p:blipFill rotWithShape="1">
            <a:blip r:embed="rId12">
              <a:alphaModFix/>
            </a:blip>
            <a:srcRect b="0" l="0" r="0" t="0"/>
            <a:stretch/>
          </p:blipFill>
          <p:spPr>
            <a:xfrm>
              <a:off x="3683175" y="4665565"/>
              <a:ext cx="315883" cy="189114"/>
            </a:xfrm>
            <a:prstGeom prst="rect">
              <a:avLst/>
            </a:prstGeom>
            <a:noFill/>
            <a:ln>
              <a:noFill/>
            </a:ln>
          </p:spPr>
        </p:pic>
      </p:grpSp>
      <p:grpSp>
        <p:nvGrpSpPr>
          <p:cNvPr id="7110" name="Google Shape;7110;p895"/>
          <p:cNvGrpSpPr/>
          <p:nvPr/>
        </p:nvGrpSpPr>
        <p:grpSpPr>
          <a:xfrm>
            <a:off x="6281014" y="4095346"/>
            <a:ext cx="2495786" cy="199626"/>
            <a:chOff x="6254225" y="4095346"/>
            <a:chExt cx="2495786" cy="199626"/>
          </a:xfrm>
        </p:grpSpPr>
        <p:pic>
          <p:nvPicPr>
            <p:cNvPr id="7111" name="Google Shape;7111;p895"/>
            <p:cNvPicPr preferRelativeResize="0"/>
            <p:nvPr/>
          </p:nvPicPr>
          <p:blipFill rotWithShape="1">
            <a:blip r:embed="rId13">
              <a:alphaModFix/>
            </a:blip>
            <a:srcRect b="0" l="0" r="0" t="0"/>
            <a:stretch/>
          </p:blipFill>
          <p:spPr>
            <a:xfrm>
              <a:off x="6624161" y="4156925"/>
              <a:ext cx="516476" cy="75411"/>
            </a:xfrm>
            <a:prstGeom prst="rect">
              <a:avLst/>
            </a:prstGeom>
            <a:noFill/>
            <a:ln>
              <a:noFill/>
            </a:ln>
          </p:spPr>
        </p:pic>
        <p:sp>
          <p:nvSpPr>
            <p:cNvPr id="7112" name="Google Shape;7112;p895"/>
            <p:cNvSpPr/>
            <p:nvPr/>
          </p:nvSpPr>
          <p:spPr>
            <a:xfrm>
              <a:off x="6254225" y="4095346"/>
              <a:ext cx="285135" cy="199626"/>
            </a:xfrm>
            <a:custGeom>
              <a:rect b="b" l="l" r="r" t="t"/>
              <a:pathLst>
                <a:path extrusionOk="0" h="1814779" w="2592134">
                  <a:moveTo>
                    <a:pt x="689942" y="856259"/>
                  </a:moveTo>
                  <a:cubicBezTo>
                    <a:pt x="703594" y="856503"/>
                    <a:pt x="717214" y="857664"/>
                    <a:pt x="730709" y="859735"/>
                  </a:cubicBezTo>
                  <a:lnTo>
                    <a:pt x="730709" y="928029"/>
                  </a:lnTo>
                  <a:lnTo>
                    <a:pt x="730729" y="928029"/>
                  </a:lnTo>
                  <a:cubicBezTo>
                    <a:pt x="730729" y="928029"/>
                    <a:pt x="711679" y="932135"/>
                    <a:pt x="690152" y="933430"/>
                  </a:cubicBezTo>
                  <a:cubicBezTo>
                    <a:pt x="659577" y="935268"/>
                    <a:pt x="646051" y="924629"/>
                    <a:pt x="646147" y="924658"/>
                  </a:cubicBezTo>
                  <a:lnTo>
                    <a:pt x="646061" y="924610"/>
                  </a:lnTo>
                  <a:cubicBezTo>
                    <a:pt x="640165" y="919905"/>
                    <a:pt x="639346" y="918752"/>
                    <a:pt x="637393" y="915695"/>
                  </a:cubicBezTo>
                  <a:cubicBezTo>
                    <a:pt x="634412" y="911094"/>
                    <a:pt x="632888" y="904550"/>
                    <a:pt x="632888" y="896168"/>
                  </a:cubicBezTo>
                  <a:cubicBezTo>
                    <a:pt x="632888" y="883024"/>
                    <a:pt x="637269" y="873499"/>
                    <a:pt x="646318" y="867117"/>
                  </a:cubicBezTo>
                  <a:cubicBezTo>
                    <a:pt x="646223" y="867136"/>
                    <a:pt x="659272" y="855878"/>
                    <a:pt x="689942" y="856259"/>
                  </a:cubicBezTo>
                  <a:close/>
                  <a:moveTo>
                    <a:pt x="1687105" y="851267"/>
                  </a:moveTo>
                  <a:lnTo>
                    <a:pt x="1687105" y="851363"/>
                  </a:lnTo>
                  <a:lnTo>
                    <a:pt x="1687100" y="851315"/>
                  </a:lnTo>
                  <a:close/>
                  <a:moveTo>
                    <a:pt x="2173395" y="826483"/>
                  </a:moveTo>
                  <a:lnTo>
                    <a:pt x="2173878" y="826483"/>
                  </a:lnTo>
                  <a:lnTo>
                    <a:pt x="2173871" y="826502"/>
                  </a:lnTo>
                  <a:close/>
                  <a:moveTo>
                    <a:pt x="970387" y="826483"/>
                  </a:moveTo>
                  <a:lnTo>
                    <a:pt x="970870" y="826483"/>
                  </a:lnTo>
                  <a:lnTo>
                    <a:pt x="970863" y="826502"/>
                  </a:lnTo>
                  <a:close/>
                  <a:moveTo>
                    <a:pt x="1629670" y="770400"/>
                  </a:moveTo>
                  <a:cubicBezTo>
                    <a:pt x="1649482" y="770400"/>
                    <a:pt x="1663579" y="777230"/>
                    <a:pt x="1672913" y="791260"/>
                  </a:cubicBezTo>
                  <a:cubicBezTo>
                    <a:pt x="1677638" y="798356"/>
                    <a:pt x="1681186" y="806952"/>
                    <a:pt x="1683553" y="816989"/>
                  </a:cubicBezTo>
                  <a:lnTo>
                    <a:pt x="1687100" y="851315"/>
                  </a:lnTo>
                  <a:lnTo>
                    <a:pt x="1683531" y="885712"/>
                  </a:lnTo>
                  <a:cubicBezTo>
                    <a:pt x="1681157" y="895797"/>
                    <a:pt x="1677609" y="904465"/>
                    <a:pt x="1672913" y="911656"/>
                  </a:cubicBezTo>
                  <a:cubicBezTo>
                    <a:pt x="1663540" y="925848"/>
                    <a:pt x="1649386" y="932801"/>
                    <a:pt x="1629670" y="932801"/>
                  </a:cubicBezTo>
                  <a:cubicBezTo>
                    <a:pt x="1609953" y="932801"/>
                    <a:pt x="1595856" y="925905"/>
                    <a:pt x="1586616" y="911751"/>
                  </a:cubicBezTo>
                  <a:cubicBezTo>
                    <a:pt x="1577311" y="897464"/>
                    <a:pt x="1572615" y="877080"/>
                    <a:pt x="1572615" y="851363"/>
                  </a:cubicBezTo>
                  <a:cubicBezTo>
                    <a:pt x="1572615" y="825645"/>
                    <a:pt x="1577339" y="805452"/>
                    <a:pt x="1586616" y="791260"/>
                  </a:cubicBezTo>
                  <a:cubicBezTo>
                    <a:pt x="1595837" y="777163"/>
                    <a:pt x="1609858" y="770400"/>
                    <a:pt x="1629670" y="770400"/>
                  </a:cubicBezTo>
                  <a:close/>
                  <a:moveTo>
                    <a:pt x="2229021" y="769257"/>
                  </a:moveTo>
                  <a:cubicBezTo>
                    <a:pt x="2248737" y="769257"/>
                    <a:pt x="2261787" y="777011"/>
                    <a:pt x="2271121" y="791069"/>
                  </a:cubicBezTo>
                  <a:cubicBezTo>
                    <a:pt x="2277312" y="800356"/>
                    <a:pt x="2280017" y="812691"/>
                    <a:pt x="2281027" y="826502"/>
                  </a:cubicBezTo>
                  <a:lnTo>
                    <a:pt x="2173878" y="826483"/>
                  </a:lnTo>
                  <a:lnTo>
                    <a:pt x="2186063" y="791069"/>
                  </a:lnTo>
                  <a:cubicBezTo>
                    <a:pt x="2195274" y="776972"/>
                    <a:pt x="2209304" y="769257"/>
                    <a:pt x="2229021" y="769257"/>
                  </a:cubicBezTo>
                  <a:close/>
                  <a:moveTo>
                    <a:pt x="1026013" y="769257"/>
                  </a:moveTo>
                  <a:cubicBezTo>
                    <a:pt x="1045730" y="769257"/>
                    <a:pt x="1058779" y="777011"/>
                    <a:pt x="1068114" y="791069"/>
                  </a:cubicBezTo>
                  <a:cubicBezTo>
                    <a:pt x="1074295" y="800356"/>
                    <a:pt x="1077000" y="812691"/>
                    <a:pt x="1078020" y="826502"/>
                  </a:cubicBezTo>
                  <a:lnTo>
                    <a:pt x="970870" y="826483"/>
                  </a:lnTo>
                  <a:lnTo>
                    <a:pt x="983055" y="791069"/>
                  </a:lnTo>
                  <a:cubicBezTo>
                    <a:pt x="992275" y="776972"/>
                    <a:pt x="1006296" y="769257"/>
                    <a:pt x="1026013" y="769257"/>
                  </a:cubicBezTo>
                  <a:close/>
                  <a:moveTo>
                    <a:pt x="1888149" y="731757"/>
                  </a:moveTo>
                  <a:cubicBezTo>
                    <a:pt x="1869290" y="730576"/>
                    <a:pt x="1858812" y="733757"/>
                    <a:pt x="1849383" y="737987"/>
                  </a:cubicBezTo>
                  <a:cubicBezTo>
                    <a:pt x="1840067" y="742187"/>
                    <a:pt x="1829761" y="748940"/>
                    <a:pt x="1824046" y="756751"/>
                  </a:cubicBezTo>
                  <a:lnTo>
                    <a:pt x="1824027" y="738463"/>
                  </a:lnTo>
                  <a:cubicBezTo>
                    <a:pt x="1824027" y="735948"/>
                    <a:pt x="1822246" y="733919"/>
                    <a:pt x="1819712" y="733919"/>
                  </a:cubicBezTo>
                  <a:lnTo>
                    <a:pt x="1781231" y="733919"/>
                  </a:lnTo>
                  <a:cubicBezTo>
                    <a:pt x="1778736" y="733919"/>
                    <a:pt x="1776926" y="735948"/>
                    <a:pt x="1776926" y="738463"/>
                  </a:cubicBezTo>
                  <a:lnTo>
                    <a:pt x="1776926" y="962300"/>
                  </a:lnTo>
                  <a:cubicBezTo>
                    <a:pt x="1776931" y="964818"/>
                    <a:pt x="1778971" y="966858"/>
                    <a:pt x="1781488" y="966863"/>
                  </a:cubicBezTo>
                  <a:lnTo>
                    <a:pt x="1820922" y="966863"/>
                  </a:lnTo>
                  <a:cubicBezTo>
                    <a:pt x="1823438" y="966858"/>
                    <a:pt x="1825475" y="964816"/>
                    <a:pt x="1825475" y="962300"/>
                  </a:cubicBezTo>
                  <a:lnTo>
                    <a:pt x="1825475" y="849905"/>
                  </a:lnTo>
                  <a:cubicBezTo>
                    <a:pt x="1825475" y="834856"/>
                    <a:pt x="1827132" y="819902"/>
                    <a:pt x="1830438" y="810472"/>
                  </a:cubicBezTo>
                  <a:cubicBezTo>
                    <a:pt x="1833695" y="801147"/>
                    <a:pt x="1838124" y="793708"/>
                    <a:pt x="1843582" y="788374"/>
                  </a:cubicBezTo>
                  <a:cubicBezTo>
                    <a:pt x="1848789" y="783222"/>
                    <a:pt x="1855160" y="779400"/>
                    <a:pt x="1862156" y="777230"/>
                  </a:cubicBezTo>
                  <a:cubicBezTo>
                    <a:pt x="1868721" y="775345"/>
                    <a:pt x="1875518" y="774390"/>
                    <a:pt x="1882349" y="774391"/>
                  </a:cubicBezTo>
                  <a:cubicBezTo>
                    <a:pt x="1890207" y="774391"/>
                    <a:pt x="1898827" y="776410"/>
                    <a:pt x="1898827" y="776410"/>
                  </a:cubicBezTo>
                  <a:cubicBezTo>
                    <a:pt x="1901723" y="776734"/>
                    <a:pt x="1903332" y="774963"/>
                    <a:pt x="1904313" y="772353"/>
                  </a:cubicBezTo>
                  <a:cubicBezTo>
                    <a:pt x="1905604" y="768919"/>
                    <a:pt x="1908081" y="762061"/>
                    <a:pt x="1910413" y="755550"/>
                  </a:cubicBezTo>
                  <a:lnTo>
                    <a:pt x="1915487" y="741278"/>
                  </a:lnTo>
                  <a:lnTo>
                    <a:pt x="1915553" y="741444"/>
                  </a:lnTo>
                  <a:lnTo>
                    <a:pt x="1915648" y="740825"/>
                  </a:lnTo>
                  <a:lnTo>
                    <a:pt x="1915487" y="741278"/>
                  </a:lnTo>
                  <a:lnTo>
                    <a:pt x="1913423" y="736087"/>
                  </a:lnTo>
                  <a:cubicBezTo>
                    <a:pt x="1913381" y="736068"/>
                    <a:pt x="1913338" y="736051"/>
                    <a:pt x="1913295" y="736034"/>
                  </a:cubicBezTo>
                  <a:cubicBezTo>
                    <a:pt x="1910733" y="735062"/>
                    <a:pt x="1897960" y="732367"/>
                    <a:pt x="1888149" y="731757"/>
                  </a:cubicBezTo>
                  <a:close/>
                  <a:moveTo>
                    <a:pt x="1629574" y="729633"/>
                  </a:moveTo>
                  <a:cubicBezTo>
                    <a:pt x="1611477" y="729633"/>
                    <a:pt x="1595570" y="732843"/>
                    <a:pt x="1581949" y="739158"/>
                  </a:cubicBezTo>
                  <a:cubicBezTo>
                    <a:pt x="1568424" y="745483"/>
                    <a:pt x="1556899" y="754208"/>
                    <a:pt x="1547850" y="765066"/>
                  </a:cubicBezTo>
                  <a:cubicBezTo>
                    <a:pt x="1538820" y="775925"/>
                    <a:pt x="1532038" y="788879"/>
                    <a:pt x="1527657" y="803642"/>
                  </a:cubicBezTo>
                  <a:cubicBezTo>
                    <a:pt x="1523323" y="818311"/>
                    <a:pt x="1521123" y="834313"/>
                    <a:pt x="1521123" y="851363"/>
                  </a:cubicBezTo>
                  <a:cubicBezTo>
                    <a:pt x="1521123" y="868412"/>
                    <a:pt x="1523323" y="884414"/>
                    <a:pt x="1527657" y="899083"/>
                  </a:cubicBezTo>
                  <a:cubicBezTo>
                    <a:pt x="1532010" y="913847"/>
                    <a:pt x="1538801" y="926801"/>
                    <a:pt x="1547850" y="937659"/>
                  </a:cubicBezTo>
                  <a:cubicBezTo>
                    <a:pt x="1556908" y="948518"/>
                    <a:pt x="1568424" y="957185"/>
                    <a:pt x="1581949" y="963377"/>
                  </a:cubicBezTo>
                  <a:cubicBezTo>
                    <a:pt x="1595570" y="969549"/>
                    <a:pt x="1611572" y="972692"/>
                    <a:pt x="1629574" y="972692"/>
                  </a:cubicBezTo>
                  <a:cubicBezTo>
                    <a:pt x="1647576" y="972692"/>
                    <a:pt x="1663579" y="969549"/>
                    <a:pt x="1677104" y="963377"/>
                  </a:cubicBezTo>
                  <a:cubicBezTo>
                    <a:pt x="1690629" y="957204"/>
                    <a:pt x="1702155" y="948518"/>
                    <a:pt x="1711204" y="937659"/>
                  </a:cubicBezTo>
                  <a:cubicBezTo>
                    <a:pt x="1720243" y="926801"/>
                    <a:pt x="1727015" y="913847"/>
                    <a:pt x="1731396" y="899083"/>
                  </a:cubicBezTo>
                  <a:cubicBezTo>
                    <a:pt x="1735721" y="884414"/>
                    <a:pt x="1737921" y="868412"/>
                    <a:pt x="1737921" y="851363"/>
                  </a:cubicBezTo>
                  <a:cubicBezTo>
                    <a:pt x="1737921" y="834408"/>
                    <a:pt x="1735721" y="818311"/>
                    <a:pt x="1731396" y="803642"/>
                  </a:cubicBezTo>
                  <a:lnTo>
                    <a:pt x="1731492" y="803642"/>
                  </a:lnTo>
                  <a:cubicBezTo>
                    <a:pt x="1727120" y="788879"/>
                    <a:pt x="1720347" y="775925"/>
                    <a:pt x="1711299" y="765066"/>
                  </a:cubicBezTo>
                  <a:cubicBezTo>
                    <a:pt x="1702241" y="754208"/>
                    <a:pt x="1690820" y="745445"/>
                    <a:pt x="1677199" y="739158"/>
                  </a:cubicBezTo>
                  <a:cubicBezTo>
                    <a:pt x="1663674" y="732824"/>
                    <a:pt x="1647672" y="729633"/>
                    <a:pt x="1629574" y="729633"/>
                  </a:cubicBezTo>
                  <a:close/>
                  <a:moveTo>
                    <a:pt x="2232545" y="729471"/>
                  </a:moveTo>
                  <a:cubicBezTo>
                    <a:pt x="2213781" y="729471"/>
                    <a:pt x="2196731" y="732643"/>
                    <a:pt x="2182920" y="739092"/>
                  </a:cubicBezTo>
                  <a:cubicBezTo>
                    <a:pt x="2169108" y="745588"/>
                    <a:pt x="2157488" y="754427"/>
                    <a:pt x="2148344" y="765476"/>
                  </a:cubicBezTo>
                  <a:cubicBezTo>
                    <a:pt x="2139209" y="776525"/>
                    <a:pt x="2132342" y="789574"/>
                    <a:pt x="2127960" y="804528"/>
                  </a:cubicBezTo>
                  <a:cubicBezTo>
                    <a:pt x="2123579" y="819292"/>
                    <a:pt x="2121369" y="835484"/>
                    <a:pt x="2121369" y="852439"/>
                  </a:cubicBezTo>
                  <a:cubicBezTo>
                    <a:pt x="2121369" y="869774"/>
                    <a:pt x="2123665" y="885872"/>
                    <a:pt x="2128179" y="900445"/>
                  </a:cubicBezTo>
                  <a:cubicBezTo>
                    <a:pt x="2132742" y="915114"/>
                    <a:pt x="2140086" y="927972"/>
                    <a:pt x="2149992" y="938640"/>
                  </a:cubicBezTo>
                  <a:cubicBezTo>
                    <a:pt x="2159898" y="949403"/>
                    <a:pt x="2172566" y="957786"/>
                    <a:pt x="2187806" y="963691"/>
                  </a:cubicBezTo>
                  <a:cubicBezTo>
                    <a:pt x="2202951" y="969549"/>
                    <a:pt x="2221334" y="972587"/>
                    <a:pt x="2242384" y="972521"/>
                  </a:cubicBezTo>
                  <a:cubicBezTo>
                    <a:pt x="2285818" y="972378"/>
                    <a:pt x="2308678" y="962710"/>
                    <a:pt x="2318013" y="957471"/>
                  </a:cubicBezTo>
                  <a:cubicBezTo>
                    <a:pt x="2319680" y="956538"/>
                    <a:pt x="2321251" y="954928"/>
                    <a:pt x="2319289" y="950289"/>
                  </a:cubicBezTo>
                  <a:lnTo>
                    <a:pt x="2309478" y="922762"/>
                  </a:lnTo>
                  <a:cubicBezTo>
                    <a:pt x="2307973" y="918657"/>
                    <a:pt x="2303820" y="920143"/>
                    <a:pt x="2303820" y="920143"/>
                  </a:cubicBezTo>
                  <a:cubicBezTo>
                    <a:pt x="2293057" y="924162"/>
                    <a:pt x="2277817" y="931382"/>
                    <a:pt x="2242098" y="931287"/>
                  </a:cubicBezTo>
                  <a:cubicBezTo>
                    <a:pt x="2218762" y="931249"/>
                    <a:pt x="2201522" y="924362"/>
                    <a:pt x="2190663" y="913570"/>
                  </a:cubicBezTo>
                  <a:cubicBezTo>
                    <a:pt x="2179614" y="902521"/>
                    <a:pt x="2174090" y="886424"/>
                    <a:pt x="2173233" y="863564"/>
                  </a:cubicBezTo>
                  <a:lnTo>
                    <a:pt x="2323728" y="863678"/>
                  </a:lnTo>
                  <a:cubicBezTo>
                    <a:pt x="2323728" y="863678"/>
                    <a:pt x="2327690" y="863640"/>
                    <a:pt x="2328100" y="859773"/>
                  </a:cubicBezTo>
                  <a:cubicBezTo>
                    <a:pt x="2328262" y="858173"/>
                    <a:pt x="2333253" y="828912"/>
                    <a:pt x="2323613" y="795099"/>
                  </a:cubicBezTo>
                  <a:lnTo>
                    <a:pt x="2323413" y="795070"/>
                  </a:lnTo>
                  <a:cubicBezTo>
                    <a:pt x="2319632" y="780878"/>
                    <a:pt x="2310269" y="766495"/>
                    <a:pt x="2304173" y="759923"/>
                  </a:cubicBezTo>
                  <a:cubicBezTo>
                    <a:pt x="2294457" y="749540"/>
                    <a:pt x="2285028" y="742206"/>
                    <a:pt x="2275598" y="738206"/>
                  </a:cubicBezTo>
                  <a:cubicBezTo>
                    <a:pt x="2261984" y="732417"/>
                    <a:pt x="2247338" y="729446"/>
                    <a:pt x="2232545" y="729471"/>
                  </a:cubicBezTo>
                  <a:close/>
                  <a:moveTo>
                    <a:pt x="1029537" y="729471"/>
                  </a:moveTo>
                  <a:cubicBezTo>
                    <a:pt x="1010773" y="729471"/>
                    <a:pt x="993723" y="732643"/>
                    <a:pt x="979912" y="739092"/>
                  </a:cubicBezTo>
                  <a:cubicBezTo>
                    <a:pt x="966101" y="745588"/>
                    <a:pt x="954480" y="754427"/>
                    <a:pt x="945336" y="765476"/>
                  </a:cubicBezTo>
                  <a:cubicBezTo>
                    <a:pt x="936221" y="776525"/>
                    <a:pt x="929334" y="789574"/>
                    <a:pt x="924953" y="804528"/>
                  </a:cubicBezTo>
                  <a:cubicBezTo>
                    <a:pt x="920581" y="819292"/>
                    <a:pt x="918381" y="835484"/>
                    <a:pt x="918381" y="852439"/>
                  </a:cubicBezTo>
                  <a:cubicBezTo>
                    <a:pt x="918381" y="869774"/>
                    <a:pt x="920657" y="885872"/>
                    <a:pt x="925200" y="900445"/>
                  </a:cubicBezTo>
                  <a:cubicBezTo>
                    <a:pt x="929753" y="915114"/>
                    <a:pt x="937107" y="927972"/>
                    <a:pt x="946918" y="938640"/>
                  </a:cubicBezTo>
                  <a:cubicBezTo>
                    <a:pt x="956823" y="949403"/>
                    <a:pt x="969492" y="957786"/>
                    <a:pt x="984732" y="963691"/>
                  </a:cubicBezTo>
                  <a:cubicBezTo>
                    <a:pt x="999876" y="969549"/>
                    <a:pt x="1018164" y="972587"/>
                    <a:pt x="1039310" y="972521"/>
                  </a:cubicBezTo>
                  <a:cubicBezTo>
                    <a:pt x="1082744" y="972378"/>
                    <a:pt x="1105604" y="962710"/>
                    <a:pt x="1114938" y="957471"/>
                  </a:cubicBezTo>
                  <a:cubicBezTo>
                    <a:pt x="1116596" y="956538"/>
                    <a:pt x="1118177" y="954928"/>
                    <a:pt x="1116205" y="950289"/>
                  </a:cubicBezTo>
                  <a:lnTo>
                    <a:pt x="1106395" y="922762"/>
                  </a:lnTo>
                  <a:cubicBezTo>
                    <a:pt x="1104880" y="918657"/>
                    <a:pt x="1100727" y="920143"/>
                    <a:pt x="1100727" y="920143"/>
                  </a:cubicBezTo>
                  <a:cubicBezTo>
                    <a:pt x="1089964" y="924162"/>
                    <a:pt x="1074724" y="931382"/>
                    <a:pt x="1039005" y="931287"/>
                  </a:cubicBezTo>
                  <a:cubicBezTo>
                    <a:pt x="1015764" y="931249"/>
                    <a:pt x="998429" y="924362"/>
                    <a:pt x="987570" y="913570"/>
                  </a:cubicBezTo>
                  <a:cubicBezTo>
                    <a:pt x="976521" y="902521"/>
                    <a:pt x="970997" y="886424"/>
                    <a:pt x="970139" y="863564"/>
                  </a:cubicBezTo>
                  <a:lnTo>
                    <a:pt x="1120634" y="863678"/>
                  </a:lnTo>
                  <a:cubicBezTo>
                    <a:pt x="1120634" y="863678"/>
                    <a:pt x="1124597" y="863640"/>
                    <a:pt x="1125006" y="859773"/>
                  </a:cubicBezTo>
                  <a:cubicBezTo>
                    <a:pt x="1125168" y="858173"/>
                    <a:pt x="1130159" y="828912"/>
                    <a:pt x="1120511" y="795099"/>
                  </a:cubicBezTo>
                  <a:lnTo>
                    <a:pt x="1120406" y="795070"/>
                  </a:lnTo>
                  <a:cubicBezTo>
                    <a:pt x="1116634" y="780878"/>
                    <a:pt x="1107261" y="766495"/>
                    <a:pt x="1101165" y="759923"/>
                  </a:cubicBezTo>
                  <a:cubicBezTo>
                    <a:pt x="1091450" y="749540"/>
                    <a:pt x="1082020" y="742206"/>
                    <a:pt x="1072590" y="738206"/>
                  </a:cubicBezTo>
                  <a:cubicBezTo>
                    <a:pt x="1058976" y="732417"/>
                    <a:pt x="1044331" y="729446"/>
                    <a:pt x="1029537" y="729471"/>
                  </a:cubicBezTo>
                  <a:close/>
                  <a:moveTo>
                    <a:pt x="685685" y="729128"/>
                  </a:moveTo>
                  <a:cubicBezTo>
                    <a:pt x="674445" y="729128"/>
                    <a:pt x="656253" y="730652"/>
                    <a:pt x="645394" y="732834"/>
                  </a:cubicBezTo>
                  <a:cubicBezTo>
                    <a:pt x="645394" y="732834"/>
                    <a:pt x="612628" y="739196"/>
                    <a:pt x="599103" y="749788"/>
                  </a:cubicBezTo>
                  <a:cubicBezTo>
                    <a:pt x="599103" y="749788"/>
                    <a:pt x="596131" y="751617"/>
                    <a:pt x="597750" y="755760"/>
                  </a:cubicBezTo>
                  <a:lnTo>
                    <a:pt x="608418" y="784335"/>
                  </a:lnTo>
                  <a:cubicBezTo>
                    <a:pt x="609742" y="788041"/>
                    <a:pt x="613352" y="786774"/>
                    <a:pt x="613352" y="786774"/>
                  </a:cubicBezTo>
                  <a:cubicBezTo>
                    <a:pt x="613352" y="786774"/>
                    <a:pt x="614485" y="786326"/>
                    <a:pt x="615819" y="785535"/>
                  </a:cubicBezTo>
                  <a:cubicBezTo>
                    <a:pt x="644680" y="769819"/>
                    <a:pt x="681256" y="770295"/>
                    <a:pt x="681256" y="770295"/>
                  </a:cubicBezTo>
                  <a:cubicBezTo>
                    <a:pt x="697448" y="770295"/>
                    <a:pt x="710021" y="773582"/>
                    <a:pt x="718403" y="780011"/>
                  </a:cubicBezTo>
                  <a:cubicBezTo>
                    <a:pt x="726604" y="786307"/>
                    <a:pt x="730786" y="795822"/>
                    <a:pt x="730786" y="815825"/>
                  </a:cubicBezTo>
                  <a:lnTo>
                    <a:pt x="730786" y="822178"/>
                  </a:lnTo>
                  <a:cubicBezTo>
                    <a:pt x="717927" y="820311"/>
                    <a:pt x="706021" y="819235"/>
                    <a:pt x="706021" y="819235"/>
                  </a:cubicBezTo>
                  <a:lnTo>
                    <a:pt x="705878" y="818882"/>
                  </a:lnTo>
                  <a:cubicBezTo>
                    <a:pt x="699782" y="818435"/>
                    <a:pt x="691876" y="818216"/>
                    <a:pt x="682446" y="818216"/>
                  </a:cubicBezTo>
                  <a:cubicBezTo>
                    <a:pt x="669588" y="818216"/>
                    <a:pt x="657110" y="819816"/>
                    <a:pt x="645489" y="822959"/>
                  </a:cubicBezTo>
                  <a:cubicBezTo>
                    <a:pt x="633774" y="826121"/>
                    <a:pt x="623201" y="831017"/>
                    <a:pt x="614152" y="837532"/>
                  </a:cubicBezTo>
                  <a:cubicBezTo>
                    <a:pt x="605078" y="844006"/>
                    <a:pt x="597615" y="852479"/>
                    <a:pt x="592340" y="862297"/>
                  </a:cubicBezTo>
                  <a:cubicBezTo>
                    <a:pt x="587015" y="872203"/>
                    <a:pt x="584301" y="883824"/>
                    <a:pt x="584301" y="896968"/>
                  </a:cubicBezTo>
                  <a:cubicBezTo>
                    <a:pt x="584301" y="910303"/>
                    <a:pt x="586615" y="921829"/>
                    <a:pt x="591187" y="931258"/>
                  </a:cubicBezTo>
                  <a:cubicBezTo>
                    <a:pt x="595667" y="940612"/>
                    <a:pt x="602412" y="948699"/>
                    <a:pt x="610809" y="954785"/>
                  </a:cubicBezTo>
                  <a:cubicBezTo>
                    <a:pt x="619162" y="960862"/>
                    <a:pt x="629478" y="965358"/>
                    <a:pt x="641384" y="968025"/>
                  </a:cubicBezTo>
                  <a:cubicBezTo>
                    <a:pt x="653195" y="970720"/>
                    <a:pt x="666530" y="972083"/>
                    <a:pt x="681199" y="972083"/>
                  </a:cubicBezTo>
                  <a:cubicBezTo>
                    <a:pt x="696629" y="972083"/>
                    <a:pt x="711964" y="970787"/>
                    <a:pt x="726823" y="968282"/>
                  </a:cubicBezTo>
                  <a:cubicBezTo>
                    <a:pt x="739479" y="966099"/>
                    <a:pt x="752086" y="963648"/>
                    <a:pt x="764638" y="960929"/>
                  </a:cubicBezTo>
                  <a:cubicBezTo>
                    <a:pt x="769648" y="959776"/>
                    <a:pt x="775210" y="958262"/>
                    <a:pt x="775210" y="958262"/>
                  </a:cubicBezTo>
                  <a:cubicBezTo>
                    <a:pt x="778925" y="957319"/>
                    <a:pt x="778639" y="953347"/>
                    <a:pt x="778639" y="953347"/>
                  </a:cubicBezTo>
                  <a:lnTo>
                    <a:pt x="778554" y="816187"/>
                  </a:lnTo>
                  <a:cubicBezTo>
                    <a:pt x="778554" y="786088"/>
                    <a:pt x="770514" y="763704"/>
                    <a:pt x="754646" y="749893"/>
                  </a:cubicBezTo>
                  <a:cubicBezTo>
                    <a:pt x="738834" y="736082"/>
                    <a:pt x="715689" y="729128"/>
                    <a:pt x="685685" y="729128"/>
                  </a:cubicBezTo>
                  <a:close/>
                  <a:moveTo>
                    <a:pt x="2039378" y="729014"/>
                  </a:moveTo>
                  <a:cubicBezTo>
                    <a:pt x="2020709" y="729014"/>
                    <a:pt x="2004135" y="732205"/>
                    <a:pt x="1989943" y="738530"/>
                  </a:cubicBezTo>
                  <a:cubicBezTo>
                    <a:pt x="1975751" y="744845"/>
                    <a:pt x="1963749" y="753579"/>
                    <a:pt x="1954224" y="764438"/>
                  </a:cubicBezTo>
                  <a:cubicBezTo>
                    <a:pt x="1944699" y="775296"/>
                    <a:pt x="1937460" y="788250"/>
                    <a:pt x="1932603" y="803014"/>
                  </a:cubicBezTo>
                  <a:cubicBezTo>
                    <a:pt x="1927792" y="817682"/>
                    <a:pt x="1925364" y="833780"/>
                    <a:pt x="1925364" y="850829"/>
                  </a:cubicBezTo>
                  <a:cubicBezTo>
                    <a:pt x="1925364" y="887596"/>
                    <a:pt x="1935270" y="917409"/>
                    <a:pt x="1954891" y="939221"/>
                  </a:cubicBezTo>
                  <a:cubicBezTo>
                    <a:pt x="1974513" y="961129"/>
                    <a:pt x="2004040" y="972178"/>
                    <a:pt x="2042521" y="972178"/>
                  </a:cubicBezTo>
                  <a:cubicBezTo>
                    <a:pt x="2065286" y="972178"/>
                    <a:pt x="2088622" y="967577"/>
                    <a:pt x="2105386" y="960938"/>
                  </a:cubicBezTo>
                  <a:cubicBezTo>
                    <a:pt x="2105386" y="960938"/>
                    <a:pt x="2108587" y="959395"/>
                    <a:pt x="2107196" y="955661"/>
                  </a:cubicBezTo>
                  <a:lnTo>
                    <a:pt x="2096242" y="925562"/>
                  </a:lnTo>
                  <a:lnTo>
                    <a:pt x="2096204" y="925562"/>
                  </a:lnTo>
                  <a:cubicBezTo>
                    <a:pt x="2094747" y="921248"/>
                    <a:pt x="2090537" y="922876"/>
                    <a:pt x="2090537" y="922876"/>
                  </a:cubicBezTo>
                  <a:cubicBezTo>
                    <a:pt x="2084088" y="925343"/>
                    <a:pt x="2077202" y="927629"/>
                    <a:pt x="2069867" y="928772"/>
                  </a:cubicBezTo>
                  <a:cubicBezTo>
                    <a:pt x="2062476" y="929934"/>
                    <a:pt x="2054246" y="930515"/>
                    <a:pt x="2045579" y="930515"/>
                  </a:cubicBezTo>
                  <a:cubicBezTo>
                    <a:pt x="2024147" y="930515"/>
                    <a:pt x="2007002" y="924124"/>
                    <a:pt x="1994810" y="911465"/>
                  </a:cubicBezTo>
                  <a:cubicBezTo>
                    <a:pt x="1982523" y="898797"/>
                    <a:pt x="1975665" y="878414"/>
                    <a:pt x="1975760" y="850791"/>
                  </a:cubicBezTo>
                  <a:cubicBezTo>
                    <a:pt x="1975827" y="825645"/>
                    <a:pt x="1981904" y="806786"/>
                    <a:pt x="1992810" y="792308"/>
                  </a:cubicBezTo>
                  <a:cubicBezTo>
                    <a:pt x="2003573" y="778020"/>
                    <a:pt x="2020147" y="770591"/>
                    <a:pt x="2042054" y="770591"/>
                  </a:cubicBezTo>
                  <a:cubicBezTo>
                    <a:pt x="2060342" y="770591"/>
                    <a:pt x="2074344" y="772715"/>
                    <a:pt x="2089013" y="777306"/>
                  </a:cubicBezTo>
                  <a:cubicBezTo>
                    <a:pt x="2089013" y="777306"/>
                    <a:pt x="2092489" y="778820"/>
                    <a:pt x="2094156" y="774239"/>
                  </a:cubicBezTo>
                  <a:cubicBezTo>
                    <a:pt x="2098052" y="763476"/>
                    <a:pt x="2100928" y="755760"/>
                    <a:pt x="2105110" y="743949"/>
                  </a:cubicBezTo>
                  <a:cubicBezTo>
                    <a:pt x="2106291" y="740568"/>
                    <a:pt x="2103395" y="739139"/>
                    <a:pt x="2102338" y="738730"/>
                  </a:cubicBezTo>
                  <a:cubicBezTo>
                    <a:pt x="2096585" y="736482"/>
                    <a:pt x="2083002" y="732795"/>
                    <a:pt x="2072715" y="731243"/>
                  </a:cubicBezTo>
                  <a:cubicBezTo>
                    <a:pt x="2063095" y="729776"/>
                    <a:pt x="2051951" y="729014"/>
                    <a:pt x="2039378" y="729014"/>
                  </a:cubicBezTo>
                  <a:close/>
                  <a:moveTo>
                    <a:pt x="471820" y="728871"/>
                  </a:moveTo>
                  <a:lnTo>
                    <a:pt x="466515" y="728890"/>
                  </a:lnTo>
                  <a:cubicBezTo>
                    <a:pt x="417842" y="728890"/>
                    <a:pt x="383838" y="758322"/>
                    <a:pt x="383838" y="800423"/>
                  </a:cubicBezTo>
                  <a:lnTo>
                    <a:pt x="383838" y="801328"/>
                  </a:lnTo>
                  <a:cubicBezTo>
                    <a:pt x="383838" y="845714"/>
                    <a:pt x="421366" y="860192"/>
                    <a:pt x="456418" y="870194"/>
                  </a:cubicBezTo>
                  <a:lnTo>
                    <a:pt x="462057" y="871946"/>
                  </a:lnTo>
                  <a:cubicBezTo>
                    <a:pt x="487584" y="879795"/>
                    <a:pt x="509682" y="886615"/>
                    <a:pt x="509682" y="904522"/>
                  </a:cubicBezTo>
                  <a:lnTo>
                    <a:pt x="509682" y="905417"/>
                  </a:lnTo>
                  <a:cubicBezTo>
                    <a:pt x="509682" y="921895"/>
                    <a:pt x="495299" y="934183"/>
                    <a:pt x="472249" y="934183"/>
                  </a:cubicBezTo>
                  <a:cubicBezTo>
                    <a:pt x="463286" y="934183"/>
                    <a:pt x="434720" y="934030"/>
                    <a:pt x="403764" y="914466"/>
                  </a:cubicBezTo>
                  <a:cubicBezTo>
                    <a:pt x="400021" y="912285"/>
                    <a:pt x="397887" y="910713"/>
                    <a:pt x="395001" y="908951"/>
                  </a:cubicBezTo>
                  <a:cubicBezTo>
                    <a:pt x="393477" y="908027"/>
                    <a:pt x="389667" y="906360"/>
                    <a:pt x="388009" y="911351"/>
                  </a:cubicBezTo>
                  <a:lnTo>
                    <a:pt x="377532" y="940498"/>
                  </a:lnTo>
                  <a:lnTo>
                    <a:pt x="377570" y="940574"/>
                  </a:lnTo>
                  <a:cubicBezTo>
                    <a:pt x="375941" y="944822"/>
                    <a:pt x="378151" y="945708"/>
                    <a:pt x="378675" y="946460"/>
                  </a:cubicBezTo>
                  <a:cubicBezTo>
                    <a:pt x="383542" y="949985"/>
                    <a:pt x="388486" y="952537"/>
                    <a:pt x="393439" y="955404"/>
                  </a:cubicBezTo>
                  <a:cubicBezTo>
                    <a:pt x="419918" y="969406"/>
                    <a:pt x="444874" y="973502"/>
                    <a:pt x="470972" y="973502"/>
                  </a:cubicBezTo>
                  <a:cubicBezTo>
                    <a:pt x="524122" y="973502"/>
                    <a:pt x="557174" y="945213"/>
                    <a:pt x="557174" y="899683"/>
                  </a:cubicBezTo>
                  <a:lnTo>
                    <a:pt x="557174" y="898788"/>
                  </a:lnTo>
                  <a:cubicBezTo>
                    <a:pt x="557174" y="856687"/>
                    <a:pt x="519835" y="841352"/>
                    <a:pt x="484974" y="830398"/>
                  </a:cubicBezTo>
                  <a:lnTo>
                    <a:pt x="480412" y="828922"/>
                  </a:lnTo>
                  <a:cubicBezTo>
                    <a:pt x="454027" y="820368"/>
                    <a:pt x="431263" y="812920"/>
                    <a:pt x="431263" y="795584"/>
                  </a:cubicBezTo>
                  <a:lnTo>
                    <a:pt x="431263" y="794698"/>
                  </a:lnTo>
                  <a:cubicBezTo>
                    <a:pt x="431263" y="779839"/>
                    <a:pt x="444598" y="768886"/>
                    <a:pt x="465172" y="768886"/>
                  </a:cubicBezTo>
                  <a:cubicBezTo>
                    <a:pt x="488032" y="768886"/>
                    <a:pt x="515273" y="776496"/>
                    <a:pt x="532704" y="786126"/>
                  </a:cubicBezTo>
                  <a:cubicBezTo>
                    <a:pt x="532704" y="786126"/>
                    <a:pt x="537866" y="789460"/>
                    <a:pt x="539743" y="784478"/>
                  </a:cubicBezTo>
                  <a:cubicBezTo>
                    <a:pt x="540762" y="781783"/>
                    <a:pt x="549649" y="757999"/>
                    <a:pt x="550601" y="755332"/>
                  </a:cubicBezTo>
                  <a:cubicBezTo>
                    <a:pt x="551611" y="752541"/>
                    <a:pt x="549839" y="750436"/>
                    <a:pt x="548020" y="749350"/>
                  </a:cubicBezTo>
                  <a:cubicBezTo>
                    <a:pt x="528017" y="737158"/>
                    <a:pt x="500395" y="728871"/>
                    <a:pt x="471820" y="728871"/>
                  </a:cubicBezTo>
                  <a:close/>
                  <a:moveTo>
                    <a:pt x="1249917" y="728795"/>
                  </a:moveTo>
                  <a:lnTo>
                    <a:pt x="1244602" y="728814"/>
                  </a:lnTo>
                  <a:cubicBezTo>
                    <a:pt x="1195930" y="728814"/>
                    <a:pt x="1161925" y="758246"/>
                    <a:pt x="1161925" y="800347"/>
                  </a:cubicBezTo>
                  <a:lnTo>
                    <a:pt x="1161925" y="801252"/>
                  </a:lnTo>
                  <a:cubicBezTo>
                    <a:pt x="1161925" y="845638"/>
                    <a:pt x="1199454" y="860116"/>
                    <a:pt x="1234506" y="870117"/>
                  </a:cubicBezTo>
                  <a:lnTo>
                    <a:pt x="1240135" y="871870"/>
                  </a:lnTo>
                  <a:cubicBezTo>
                    <a:pt x="1265757" y="879719"/>
                    <a:pt x="1287760" y="886539"/>
                    <a:pt x="1287760" y="904446"/>
                  </a:cubicBezTo>
                  <a:lnTo>
                    <a:pt x="1287760" y="905341"/>
                  </a:lnTo>
                  <a:cubicBezTo>
                    <a:pt x="1287760" y="921819"/>
                    <a:pt x="1273377" y="934106"/>
                    <a:pt x="1250327" y="934106"/>
                  </a:cubicBezTo>
                  <a:cubicBezTo>
                    <a:pt x="1241345" y="934106"/>
                    <a:pt x="1212703" y="933954"/>
                    <a:pt x="1181842" y="914390"/>
                  </a:cubicBezTo>
                  <a:cubicBezTo>
                    <a:pt x="1178099" y="912208"/>
                    <a:pt x="1175908" y="910703"/>
                    <a:pt x="1173070" y="908875"/>
                  </a:cubicBezTo>
                  <a:cubicBezTo>
                    <a:pt x="1172108" y="908265"/>
                    <a:pt x="1167621" y="906512"/>
                    <a:pt x="1166088" y="911275"/>
                  </a:cubicBezTo>
                  <a:lnTo>
                    <a:pt x="1155610" y="940421"/>
                  </a:lnTo>
                  <a:lnTo>
                    <a:pt x="1155725" y="940498"/>
                  </a:lnTo>
                  <a:cubicBezTo>
                    <a:pt x="1154096" y="944746"/>
                    <a:pt x="1156306" y="945632"/>
                    <a:pt x="1156848" y="946384"/>
                  </a:cubicBezTo>
                  <a:cubicBezTo>
                    <a:pt x="1161697" y="949908"/>
                    <a:pt x="1166659" y="952461"/>
                    <a:pt x="1171612" y="955328"/>
                  </a:cubicBezTo>
                  <a:cubicBezTo>
                    <a:pt x="1198092" y="969330"/>
                    <a:pt x="1223047" y="973426"/>
                    <a:pt x="1249146" y="973426"/>
                  </a:cubicBezTo>
                  <a:cubicBezTo>
                    <a:pt x="1302295" y="973426"/>
                    <a:pt x="1335347" y="945136"/>
                    <a:pt x="1335347" y="899607"/>
                  </a:cubicBezTo>
                  <a:lnTo>
                    <a:pt x="1335347" y="898711"/>
                  </a:lnTo>
                  <a:cubicBezTo>
                    <a:pt x="1335347" y="856611"/>
                    <a:pt x="1298104" y="841276"/>
                    <a:pt x="1263147" y="830322"/>
                  </a:cubicBezTo>
                  <a:lnTo>
                    <a:pt x="1258585" y="828846"/>
                  </a:lnTo>
                  <a:cubicBezTo>
                    <a:pt x="1232201" y="820292"/>
                    <a:pt x="1209436" y="812844"/>
                    <a:pt x="1209436" y="795508"/>
                  </a:cubicBezTo>
                  <a:lnTo>
                    <a:pt x="1209436" y="794622"/>
                  </a:lnTo>
                  <a:cubicBezTo>
                    <a:pt x="1209436" y="779763"/>
                    <a:pt x="1222771" y="768809"/>
                    <a:pt x="1243345" y="768809"/>
                  </a:cubicBezTo>
                  <a:cubicBezTo>
                    <a:pt x="1266205" y="768809"/>
                    <a:pt x="1293351" y="776420"/>
                    <a:pt x="1310877" y="786050"/>
                  </a:cubicBezTo>
                  <a:cubicBezTo>
                    <a:pt x="1310877" y="786050"/>
                    <a:pt x="1316040" y="789384"/>
                    <a:pt x="1317926" y="784402"/>
                  </a:cubicBezTo>
                  <a:cubicBezTo>
                    <a:pt x="1318935" y="781706"/>
                    <a:pt x="1327832" y="757922"/>
                    <a:pt x="1328689" y="755255"/>
                  </a:cubicBezTo>
                  <a:cubicBezTo>
                    <a:pt x="1329708" y="752465"/>
                    <a:pt x="1327927" y="750360"/>
                    <a:pt x="1326117" y="749274"/>
                  </a:cubicBezTo>
                  <a:cubicBezTo>
                    <a:pt x="1306115" y="737082"/>
                    <a:pt x="1278492" y="728795"/>
                    <a:pt x="1249917" y="728795"/>
                  </a:cubicBezTo>
                  <a:close/>
                  <a:moveTo>
                    <a:pt x="831837" y="637879"/>
                  </a:moveTo>
                  <a:cubicBezTo>
                    <a:pt x="829313" y="637879"/>
                    <a:pt x="827522" y="639908"/>
                    <a:pt x="827522" y="642413"/>
                  </a:cubicBezTo>
                  <a:lnTo>
                    <a:pt x="827522" y="963101"/>
                  </a:lnTo>
                  <a:cubicBezTo>
                    <a:pt x="827522" y="965615"/>
                    <a:pt x="829313" y="967663"/>
                    <a:pt x="831837" y="967663"/>
                  </a:cubicBezTo>
                  <a:lnTo>
                    <a:pt x="871680" y="967663"/>
                  </a:lnTo>
                  <a:cubicBezTo>
                    <a:pt x="874195" y="967663"/>
                    <a:pt x="875985" y="965615"/>
                    <a:pt x="875985" y="963101"/>
                  </a:cubicBezTo>
                  <a:lnTo>
                    <a:pt x="875985" y="642413"/>
                  </a:lnTo>
                  <a:cubicBezTo>
                    <a:pt x="875985" y="639908"/>
                    <a:pt x="874195" y="637879"/>
                    <a:pt x="871680" y="637879"/>
                  </a:cubicBezTo>
                  <a:close/>
                  <a:moveTo>
                    <a:pt x="1511979" y="633031"/>
                  </a:moveTo>
                  <a:cubicBezTo>
                    <a:pt x="1484804" y="633031"/>
                    <a:pt x="1463382" y="640708"/>
                    <a:pt x="1448342" y="655872"/>
                  </a:cubicBezTo>
                  <a:cubicBezTo>
                    <a:pt x="1433407" y="670921"/>
                    <a:pt x="1423244" y="693848"/>
                    <a:pt x="1418148" y="724014"/>
                  </a:cubicBezTo>
                  <a:lnTo>
                    <a:pt x="1416310" y="734196"/>
                  </a:lnTo>
                  <a:lnTo>
                    <a:pt x="1382201" y="734196"/>
                  </a:lnTo>
                  <a:cubicBezTo>
                    <a:pt x="1382201" y="734196"/>
                    <a:pt x="1378039" y="734024"/>
                    <a:pt x="1377162" y="738568"/>
                  </a:cubicBezTo>
                  <a:lnTo>
                    <a:pt x="1371561" y="769810"/>
                  </a:lnTo>
                  <a:cubicBezTo>
                    <a:pt x="1371171" y="772801"/>
                    <a:pt x="1372457" y="774668"/>
                    <a:pt x="1376457" y="774649"/>
                  </a:cubicBezTo>
                  <a:lnTo>
                    <a:pt x="1409661" y="774649"/>
                  </a:lnTo>
                  <a:lnTo>
                    <a:pt x="1375971" y="962701"/>
                  </a:lnTo>
                  <a:cubicBezTo>
                    <a:pt x="1373333" y="977845"/>
                    <a:pt x="1370314" y="990304"/>
                    <a:pt x="1366970" y="999743"/>
                  </a:cubicBezTo>
                  <a:cubicBezTo>
                    <a:pt x="1363675" y="1009059"/>
                    <a:pt x="1360455" y="1016041"/>
                    <a:pt x="1356493" y="1021108"/>
                  </a:cubicBezTo>
                  <a:cubicBezTo>
                    <a:pt x="1352654" y="1026013"/>
                    <a:pt x="1349016" y="1029623"/>
                    <a:pt x="1342739" y="1031728"/>
                  </a:cubicBezTo>
                  <a:cubicBezTo>
                    <a:pt x="1337557" y="1033471"/>
                    <a:pt x="1331595" y="1034272"/>
                    <a:pt x="1325060" y="1034272"/>
                  </a:cubicBezTo>
                  <a:cubicBezTo>
                    <a:pt x="1321422" y="1034272"/>
                    <a:pt x="1316583" y="1033662"/>
                    <a:pt x="1313011" y="1032948"/>
                  </a:cubicBezTo>
                  <a:cubicBezTo>
                    <a:pt x="1309439" y="1032243"/>
                    <a:pt x="1307582" y="1031443"/>
                    <a:pt x="1304905" y="1030319"/>
                  </a:cubicBezTo>
                  <a:cubicBezTo>
                    <a:pt x="1304905" y="1030319"/>
                    <a:pt x="1301010" y="1028833"/>
                    <a:pt x="1299476" y="1032738"/>
                  </a:cubicBezTo>
                  <a:cubicBezTo>
                    <a:pt x="1298229" y="1035929"/>
                    <a:pt x="1289380" y="1060265"/>
                    <a:pt x="1288332" y="1063275"/>
                  </a:cubicBezTo>
                  <a:cubicBezTo>
                    <a:pt x="1287265" y="1066247"/>
                    <a:pt x="1288761" y="1068590"/>
                    <a:pt x="1290647" y="1069266"/>
                  </a:cubicBezTo>
                  <a:cubicBezTo>
                    <a:pt x="1295066" y="1070848"/>
                    <a:pt x="1298352" y="1071857"/>
                    <a:pt x="1304372" y="1073276"/>
                  </a:cubicBezTo>
                  <a:cubicBezTo>
                    <a:pt x="1312735" y="1075248"/>
                    <a:pt x="1319784" y="1075372"/>
                    <a:pt x="1326384" y="1075372"/>
                  </a:cubicBezTo>
                  <a:cubicBezTo>
                    <a:pt x="1340215" y="1075372"/>
                    <a:pt x="1352816" y="1073429"/>
                    <a:pt x="1363265" y="1069657"/>
                  </a:cubicBezTo>
                  <a:cubicBezTo>
                    <a:pt x="1373781" y="1065856"/>
                    <a:pt x="1382934" y="1059237"/>
                    <a:pt x="1391031" y="1050274"/>
                  </a:cubicBezTo>
                  <a:cubicBezTo>
                    <a:pt x="1399784" y="1040606"/>
                    <a:pt x="1405289" y="1030481"/>
                    <a:pt x="1410557" y="1016669"/>
                  </a:cubicBezTo>
                  <a:cubicBezTo>
                    <a:pt x="1415767" y="1002982"/>
                    <a:pt x="1420206" y="985989"/>
                    <a:pt x="1423758" y="966187"/>
                  </a:cubicBezTo>
                  <a:lnTo>
                    <a:pt x="1457610" y="774649"/>
                  </a:lnTo>
                  <a:lnTo>
                    <a:pt x="1507102" y="774649"/>
                  </a:lnTo>
                  <a:cubicBezTo>
                    <a:pt x="1507102" y="774649"/>
                    <a:pt x="1511274" y="774801"/>
                    <a:pt x="1512141" y="770277"/>
                  </a:cubicBezTo>
                  <a:lnTo>
                    <a:pt x="1517742" y="739035"/>
                  </a:lnTo>
                  <a:cubicBezTo>
                    <a:pt x="1518132" y="736044"/>
                    <a:pt x="1516856" y="734177"/>
                    <a:pt x="1512836" y="734196"/>
                  </a:cubicBezTo>
                  <a:lnTo>
                    <a:pt x="1464802" y="734196"/>
                  </a:lnTo>
                  <a:cubicBezTo>
                    <a:pt x="1465040" y="733110"/>
                    <a:pt x="1467221" y="716213"/>
                    <a:pt x="1472736" y="700306"/>
                  </a:cubicBezTo>
                  <a:cubicBezTo>
                    <a:pt x="1475089" y="693515"/>
                    <a:pt x="1479518" y="688038"/>
                    <a:pt x="1483271" y="684275"/>
                  </a:cubicBezTo>
                  <a:cubicBezTo>
                    <a:pt x="1486774" y="680692"/>
                    <a:pt x="1491091" y="678006"/>
                    <a:pt x="1495853" y="676446"/>
                  </a:cubicBezTo>
                  <a:cubicBezTo>
                    <a:pt x="1501074" y="674832"/>
                    <a:pt x="1506515" y="674048"/>
                    <a:pt x="1511979" y="674122"/>
                  </a:cubicBezTo>
                  <a:cubicBezTo>
                    <a:pt x="1516503" y="674122"/>
                    <a:pt x="1520942" y="674665"/>
                    <a:pt x="1524323" y="675370"/>
                  </a:cubicBezTo>
                  <a:cubicBezTo>
                    <a:pt x="1528981" y="676360"/>
                    <a:pt x="1530791" y="676884"/>
                    <a:pt x="1532010" y="677246"/>
                  </a:cubicBezTo>
                  <a:cubicBezTo>
                    <a:pt x="1536906" y="678741"/>
                    <a:pt x="1537563" y="677294"/>
                    <a:pt x="1538525" y="674922"/>
                  </a:cubicBezTo>
                  <a:lnTo>
                    <a:pt x="1550012" y="643375"/>
                  </a:lnTo>
                  <a:cubicBezTo>
                    <a:pt x="1551193" y="639984"/>
                    <a:pt x="1548317" y="638555"/>
                    <a:pt x="1547250" y="638136"/>
                  </a:cubicBezTo>
                  <a:cubicBezTo>
                    <a:pt x="1542376" y="636663"/>
                    <a:pt x="1537417" y="635486"/>
                    <a:pt x="1532401" y="634612"/>
                  </a:cubicBezTo>
                  <a:cubicBezTo>
                    <a:pt x="1525653" y="633486"/>
                    <a:pt x="1518819" y="632957"/>
                    <a:pt x="1511979" y="633031"/>
                  </a:cubicBezTo>
                  <a:close/>
                  <a:moveTo>
                    <a:pt x="678656" y="0"/>
                  </a:moveTo>
                  <a:cubicBezTo>
                    <a:pt x="841534" y="0"/>
                    <a:pt x="987266" y="77629"/>
                    <a:pt x="1078706" y="198120"/>
                  </a:cubicBezTo>
                  <a:lnTo>
                    <a:pt x="1078611" y="197625"/>
                  </a:lnTo>
                  <a:cubicBezTo>
                    <a:pt x="1162241" y="110566"/>
                    <a:pt x="1278636" y="56655"/>
                    <a:pt x="1407224" y="56655"/>
                  </a:cubicBezTo>
                  <a:cubicBezTo>
                    <a:pt x="1578674" y="56655"/>
                    <a:pt x="1727264" y="151905"/>
                    <a:pt x="1807274" y="293827"/>
                  </a:cubicBezTo>
                  <a:cubicBezTo>
                    <a:pt x="1878295" y="262078"/>
                    <a:pt x="1955221" y="245687"/>
                    <a:pt x="2033016" y="245726"/>
                  </a:cubicBezTo>
                  <a:cubicBezTo>
                    <a:pt x="2341626" y="245726"/>
                    <a:pt x="2592134" y="498138"/>
                    <a:pt x="2592134" y="809606"/>
                  </a:cubicBezTo>
                  <a:cubicBezTo>
                    <a:pt x="2592134" y="1121074"/>
                    <a:pt x="2341626" y="1373486"/>
                    <a:pt x="2033016" y="1373486"/>
                  </a:cubicBezTo>
                  <a:cubicBezTo>
                    <a:pt x="1995297" y="1373486"/>
                    <a:pt x="1958531" y="1369695"/>
                    <a:pt x="1922526" y="1362532"/>
                  </a:cubicBezTo>
                  <a:cubicBezTo>
                    <a:pt x="1852517" y="1487310"/>
                    <a:pt x="1718691" y="1572082"/>
                    <a:pt x="1566291" y="1572082"/>
                  </a:cubicBezTo>
                  <a:cubicBezTo>
                    <a:pt x="1504244" y="1572205"/>
                    <a:pt x="1442991" y="1558130"/>
                    <a:pt x="1387221" y="1530934"/>
                  </a:cubicBezTo>
                  <a:cubicBezTo>
                    <a:pt x="1316260" y="1697622"/>
                    <a:pt x="1151001" y="1814779"/>
                    <a:pt x="958596" y="1814779"/>
                  </a:cubicBezTo>
                  <a:cubicBezTo>
                    <a:pt x="757619" y="1814779"/>
                    <a:pt x="587121" y="1688097"/>
                    <a:pt x="521399" y="1509979"/>
                  </a:cubicBezTo>
                  <a:cubicBezTo>
                    <a:pt x="492147" y="1516153"/>
                    <a:pt x="462331" y="1519256"/>
                    <a:pt x="432435" y="1519238"/>
                  </a:cubicBezTo>
                  <a:cubicBezTo>
                    <a:pt x="193358" y="1519238"/>
                    <a:pt x="0" y="1323023"/>
                    <a:pt x="0" y="1082040"/>
                  </a:cubicBezTo>
                  <a:cubicBezTo>
                    <a:pt x="0" y="920115"/>
                    <a:pt x="87059" y="779145"/>
                    <a:pt x="216217" y="702945"/>
                  </a:cubicBezTo>
                  <a:cubicBezTo>
                    <a:pt x="188816" y="639823"/>
                    <a:pt x="174712" y="571733"/>
                    <a:pt x="174784" y="502920"/>
                  </a:cubicBezTo>
                  <a:cubicBezTo>
                    <a:pt x="174784" y="224790"/>
                    <a:pt x="400526" y="0"/>
                    <a:pt x="678656" y="0"/>
                  </a:cubicBezTo>
                  <a:close/>
                </a:path>
              </a:pathLst>
            </a:custGeom>
            <a:solidFill>
              <a:srgbClr val="FFFF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113" name="Google Shape;7113;p895"/>
            <p:cNvPicPr preferRelativeResize="0"/>
            <p:nvPr/>
          </p:nvPicPr>
          <p:blipFill rotWithShape="1">
            <a:blip r:embed="rId14">
              <a:alphaModFix/>
            </a:blip>
            <a:srcRect b="0" l="0" r="0" t="0"/>
            <a:stretch/>
          </p:blipFill>
          <p:spPr>
            <a:xfrm>
              <a:off x="8223386" y="4156146"/>
              <a:ext cx="526625" cy="76968"/>
            </a:xfrm>
            <a:prstGeom prst="rect">
              <a:avLst/>
            </a:prstGeom>
            <a:noFill/>
            <a:ln>
              <a:noFill/>
            </a:ln>
          </p:spPr>
        </p:pic>
        <p:pic>
          <p:nvPicPr>
            <p:cNvPr descr="Database with solid fill" id="7114" name="Google Shape;7114;p895"/>
            <p:cNvPicPr preferRelativeResize="0"/>
            <p:nvPr/>
          </p:nvPicPr>
          <p:blipFill rotWithShape="1">
            <a:blip r:embed="rId15">
              <a:alphaModFix/>
            </a:blip>
            <a:srcRect b="0" l="0" r="0" t="0"/>
            <a:stretch/>
          </p:blipFill>
          <p:spPr>
            <a:xfrm>
              <a:off x="7226946" y="4095346"/>
              <a:ext cx="198569" cy="198569"/>
            </a:xfrm>
            <a:prstGeom prst="rect">
              <a:avLst/>
            </a:prstGeom>
            <a:noFill/>
            <a:ln>
              <a:noFill/>
            </a:ln>
          </p:spPr>
        </p:pic>
        <p:pic>
          <p:nvPicPr>
            <p:cNvPr descr="Document with solid fill" id="7115" name="Google Shape;7115;p895"/>
            <p:cNvPicPr preferRelativeResize="0"/>
            <p:nvPr/>
          </p:nvPicPr>
          <p:blipFill rotWithShape="1">
            <a:blip r:embed="rId16">
              <a:alphaModFix/>
            </a:blip>
            <a:srcRect b="0" l="0" r="0" t="0"/>
            <a:stretch/>
          </p:blipFill>
          <p:spPr>
            <a:xfrm>
              <a:off x="7511825" y="4103669"/>
              <a:ext cx="181923" cy="181923"/>
            </a:xfrm>
            <a:prstGeom prst="rect">
              <a:avLst/>
            </a:prstGeom>
            <a:noFill/>
            <a:ln>
              <a:noFill/>
            </a:ln>
          </p:spPr>
        </p:pic>
        <p:pic>
          <p:nvPicPr>
            <p:cNvPr id="7116" name="Google Shape;7116;p895"/>
            <p:cNvPicPr preferRelativeResize="0"/>
            <p:nvPr/>
          </p:nvPicPr>
          <p:blipFill rotWithShape="1">
            <a:blip r:embed="rId17">
              <a:alphaModFix/>
            </a:blip>
            <a:srcRect b="0" l="0" r="0" t="0"/>
            <a:stretch/>
          </p:blipFill>
          <p:spPr>
            <a:xfrm>
              <a:off x="7780058" y="4110871"/>
              <a:ext cx="103191" cy="167518"/>
            </a:xfrm>
            <a:prstGeom prst="rect">
              <a:avLst/>
            </a:prstGeom>
            <a:noFill/>
            <a:ln>
              <a:noFill/>
            </a:ln>
          </p:spPr>
        </p:pic>
        <p:pic>
          <p:nvPicPr>
            <p:cNvPr descr="A logo with blue lines&#10;&#10;AI-generated content may be incorrect." id="7117" name="Google Shape;7117;p895"/>
            <p:cNvPicPr preferRelativeResize="0"/>
            <p:nvPr/>
          </p:nvPicPr>
          <p:blipFill rotWithShape="1">
            <a:blip r:embed="rId18">
              <a:alphaModFix/>
            </a:blip>
            <a:srcRect b="0" l="0" r="0" t="0"/>
            <a:stretch/>
          </p:blipFill>
          <p:spPr>
            <a:xfrm>
              <a:off x="7969559" y="4110871"/>
              <a:ext cx="167518" cy="167518"/>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1" name="Shape 7121"/>
        <p:cNvGrpSpPr/>
        <p:nvPr/>
      </p:nvGrpSpPr>
      <p:grpSpPr>
        <a:xfrm>
          <a:off x="0" y="0"/>
          <a:ext cx="0" cy="0"/>
          <a:chOff x="0" y="0"/>
          <a:chExt cx="0" cy="0"/>
        </a:xfrm>
      </p:grpSpPr>
      <p:sp>
        <p:nvSpPr>
          <p:cNvPr id="7122" name="Google Shape;7122;p896"/>
          <p:cNvSpPr/>
          <p:nvPr/>
        </p:nvSpPr>
        <p:spPr>
          <a:xfrm>
            <a:off x="4931775" y="0"/>
            <a:ext cx="4206300" cy="5160900"/>
          </a:xfrm>
          <a:prstGeom prst="rect">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7123" name="Google Shape;7123;p896"/>
          <p:cNvSpPr/>
          <p:nvPr/>
        </p:nvSpPr>
        <p:spPr>
          <a:xfrm rot="5400000">
            <a:off x="5249850" y="484144"/>
            <a:ext cx="552600" cy="1188600"/>
          </a:xfrm>
          <a:prstGeom prst="round2SameRect">
            <a:avLst>
              <a:gd fmla="val 50000" name="adj1"/>
              <a:gd fmla="val 0" name="adj2"/>
            </a:avLst>
          </a:prstGeom>
          <a:solidFill>
            <a:schemeClr val="dk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7124" name="Google Shape;7124;p896"/>
          <p:cNvSpPr/>
          <p:nvPr/>
        </p:nvSpPr>
        <p:spPr>
          <a:xfrm rot="5400000">
            <a:off x="5249850" y="1479684"/>
            <a:ext cx="552600" cy="1188600"/>
          </a:xfrm>
          <a:prstGeom prst="round2SameRect">
            <a:avLst>
              <a:gd fmla="val 50000" name="adj1"/>
              <a:gd fmla="val 0" name="adj2"/>
            </a:avLst>
          </a:prstGeom>
          <a:solidFill>
            <a:schemeClr val="dk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7125" name="Google Shape;7125;p896"/>
          <p:cNvSpPr/>
          <p:nvPr/>
        </p:nvSpPr>
        <p:spPr>
          <a:xfrm rot="5400000">
            <a:off x="5249850" y="2475206"/>
            <a:ext cx="552600" cy="1188600"/>
          </a:xfrm>
          <a:prstGeom prst="round2SameRect">
            <a:avLst>
              <a:gd fmla="val 50000" name="adj1"/>
              <a:gd fmla="val 0" name="adj2"/>
            </a:avLst>
          </a:prstGeom>
          <a:solidFill>
            <a:schemeClr val="dk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7126" name="Google Shape;7126;p896"/>
          <p:cNvSpPr/>
          <p:nvPr/>
        </p:nvSpPr>
        <p:spPr>
          <a:xfrm rot="5400000">
            <a:off x="5249850" y="3470756"/>
            <a:ext cx="552600" cy="1188600"/>
          </a:xfrm>
          <a:prstGeom prst="round2SameRect">
            <a:avLst>
              <a:gd fmla="val 50000" name="adj1"/>
              <a:gd fmla="val 0" name="adj2"/>
            </a:avLst>
          </a:prstGeom>
          <a:solidFill>
            <a:schemeClr val="dk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7127" name="Google Shape;7127;p896"/>
          <p:cNvSpPr txBox="1"/>
          <p:nvPr/>
        </p:nvSpPr>
        <p:spPr>
          <a:xfrm>
            <a:off x="2832626" y="400358"/>
            <a:ext cx="649200" cy="419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1" i="0" lang="en" sz="2100" u="none" cap="none" strike="noStrike">
                <a:solidFill>
                  <a:srgbClr val="000000"/>
                </a:solidFill>
                <a:latin typeface="DM Sans"/>
                <a:ea typeface="DM Sans"/>
                <a:cs typeface="DM Sans"/>
                <a:sym typeface="DM Sans"/>
              </a:rPr>
              <a:t>+</a:t>
            </a:r>
            <a:endParaRPr b="1" i="0" sz="1100" u="none" cap="none" strike="noStrike">
              <a:solidFill>
                <a:srgbClr val="000000"/>
              </a:solidFill>
            </a:endParaRPr>
          </a:p>
        </p:txBody>
      </p:sp>
      <p:pic>
        <p:nvPicPr>
          <p:cNvPr descr="A black background with a black square&#10;&#10;AI-generated content may be incorrect." id="7128" name="Google Shape;7128;p896"/>
          <p:cNvPicPr preferRelativeResize="0"/>
          <p:nvPr/>
        </p:nvPicPr>
        <p:blipFill rotWithShape="1">
          <a:blip r:embed="rId3">
            <a:alphaModFix/>
          </a:blip>
          <a:srcRect b="0" l="0" r="0" t="0"/>
          <a:stretch/>
        </p:blipFill>
        <p:spPr>
          <a:xfrm>
            <a:off x="3048000" y="225416"/>
            <a:ext cx="1471611" cy="753186"/>
          </a:xfrm>
          <a:prstGeom prst="rect">
            <a:avLst/>
          </a:prstGeom>
          <a:noFill/>
          <a:ln>
            <a:noFill/>
          </a:ln>
        </p:spPr>
      </p:pic>
      <p:sp>
        <p:nvSpPr>
          <p:cNvPr id="7129" name="Google Shape;7129;p896"/>
          <p:cNvSpPr txBox="1"/>
          <p:nvPr/>
        </p:nvSpPr>
        <p:spPr>
          <a:xfrm>
            <a:off x="262409" y="884094"/>
            <a:ext cx="481800" cy="4506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pic>
        <p:nvPicPr>
          <p:cNvPr id="7130" name="Google Shape;7130;p896"/>
          <p:cNvPicPr preferRelativeResize="0"/>
          <p:nvPr/>
        </p:nvPicPr>
        <p:blipFill rotWithShape="1">
          <a:blip r:embed="rId4">
            <a:alphaModFix/>
          </a:blip>
          <a:srcRect b="0" l="0" r="0" t="0"/>
          <a:stretch/>
        </p:blipFill>
        <p:spPr>
          <a:xfrm>
            <a:off x="571520" y="432956"/>
            <a:ext cx="2142761" cy="339600"/>
          </a:xfrm>
          <a:prstGeom prst="rect">
            <a:avLst/>
          </a:prstGeom>
          <a:noFill/>
          <a:ln>
            <a:noFill/>
          </a:ln>
        </p:spPr>
      </p:pic>
      <p:sp>
        <p:nvSpPr>
          <p:cNvPr id="7131" name="Google Shape;7131;p896"/>
          <p:cNvSpPr txBox="1"/>
          <p:nvPr>
            <p:ph type="title"/>
          </p:nvPr>
        </p:nvSpPr>
        <p:spPr>
          <a:xfrm>
            <a:off x="562088" y="1117125"/>
            <a:ext cx="3894300" cy="24936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Partnering to provide faster</a:t>
            </a:r>
            <a:r>
              <a:rPr lang="en"/>
              <a:t> value</a:t>
            </a:r>
            <a:r>
              <a:rPr lang="en"/>
              <a:t>, and to efficiently accelerate new use cases via seamless integration across: </a:t>
            </a:r>
            <a:endParaRPr/>
          </a:p>
        </p:txBody>
      </p:sp>
      <p:sp>
        <p:nvSpPr>
          <p:cNvPr id="7132" name="Google Shape;7132;p896"/>
          <p:cNvSpPr/>
          <p:nvPr/>
        </p:nvSpPr>
        <p:spPr>
          <a:xfrm>
            <a:off x="5605369" y="866044"/>
            <a:ext cx="425100" cy="424800"/>
          </a:xfrm>
          <a:prstGeom prst="ellipse">
            <a:avLst/>
          </a:prstGeom>
          <a:solidFill>
            <a:srgbClr val="FFFFFF"/>
          </a:solidFill>
          <a:ln>
            <a:noFill/>
          </a:ln>
          <a:effectLst>
            <a:outerShdw blurRad="200025" rotWithShape="0" algn="bl" dir="2700000" dist="85725">
              <a:srgbClr val="000000">
                <a:alpha val="17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7133" name="Google Shape;7133;p896"/>
          <p:cNvSpPr/>
          <p:nvPr/>
        </p:nvSpPr>
        <p:spPr>
          <a:xfrm>
            <a:off x="5605369" y="1861581"/>
            <a:ext cx="425100" cy="424800"/>
          </a:xfrm>
          <a:prstGeom prst="ellipse">
            <a:avLst/>
          </a:prstGeom>
          <a:solidFill>
            <a:srgbClr val="FFFFFF"/>
          </a:solidFill>
          <a:ln>
            <a:noFill/>
          </a:ln>
          <a:effectLst>
            <a:outerShdw blurRad="200025" rotWithShape="0" algn="bl" dir="2700000" dist="85725">
              <a:srgbClr val="000000">
                <a:alpha val="17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7134" name="Google Shape;7134;p896"/>
          <p:cNvSpPr/>
          <p:nvPr/>
        </p:nvSpPr>
        <p:spPr>
          <a:xfrm>
            <a:off x="5605369" y="2857119"/>
            <a:ext cx="425100" cy="424800"/>
          </a:xfrm>
          <a:prstGeom prst="ellipse">
            <a:avLst/>
          </a:prstGeom>
          <a:solidFill>
            <a:srgbClr val="FFFFFF"/>
          </a:solidFill>
          <a:ln>
            <a:noFill/>
          </a:ln>
          <a:effectLst>
            <a:outerShdw blurRad="200025" rotWithShape="0" algn="bl" dir="2700000" dist="85725">
              <a:srgbClr val="000000">
                <a:alpha val="17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7135" name="Google Shape;7135;p896"/>
          <p:cNvSpPr/>
          <p:nvPr/>
        </p:nvSpPr>
        <p:spPr>
          <a:xfrm>
            <a:off x="5605369" y="3852656"/>
            <a:ext cx="425100" cy="424800"/>
          </a:xfrm>
          <a:prstGeom prst="ellipse">
            <a:avLst/>
          </a:prstGeom>
          <a:solidFill>
            <a:srgbClr val="FFFFFF"/>
          </a:solidFill>
          <a:ln>
            <a:noFill/>
          </a:ln>
          <a:effectLst>
            <a:outerShdw blurRad="200025" rotWithShape="0" algn="bl" dir="2700000" dist="85725">
              <a:srgbClr val="000000">
                <a:alpha val="17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7136" name="Google Shape;7136;p896"/>
          <p:cNvSpPr txBox="1"/>
          <p:nvPr/>
        </p:nvSpPr>
        <p:spPr>
          <a:xfrm>
            <a:off x="6212363" y="870656"/>
            <a:ext cx="22500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800">
                <a:latin typeface="DM Sans"/>
                <a:ea typeface="DM Sans"/>
                <a:cs typeface="DM Sans"/>
                <a:sym typeface="DM Sans"/>
              </a:rPr>
              <a:t>Data</a:t>
            </a:r>
            <a:endParaRPr b="1" sz="1800">
              <a:latin typeface="DM Sans"/>
              <a:ea typeface="DM Sans"/>
              <a:cs typeface="DM Sans"/>
              <a:sym typeface="DM Sans"/>
            </a:endParaRPr>
          </a:p>
        </p:txBody>
      </p:sp>
      <p:sp>
        <p:nvSpPr>
          <p:cNvPr id="7137" name="Google Shape;7137;p896"/>
          <p:cNvSpPr txBox="1"/>
          <p:nvPr/>
        </p:nvSpPr>
        <p:spPr>
          <a:xfrm>
            <a:off x="6212363" y="1866188"/>
            <a:ext cx="22500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800">
                <a:latin typeface="DM Sans"/>
                <a:ea typeface="DM Sans"/>
                <a:cs typeface="DM Sans"/>
                <a:sym typeface="DM Sans"/>
              </a:rPr>
              <a:t>Governance</a:t>
            </a:r>
            <a:endParaRPr b="1" sz="1800">
              <a:latin typeface="DM Sans"/>
              <a:ea typeface="DM Sans"/>
              <a:cs typeface="DM Sans"/>
              <a:sym typeface="DM Sans"/>
            </a:endParaRPr>
          </a:p>
        </p:txBody>
      </p:sp>
      <p:sp>
        <p:nvSpPr>
          <p:cNvPr id="7138" name="Google Shape;7138;p896"/>
          <p:cNvSpPr txBox="1"/>
          <p:nvPr/>
        </p:nvSpPr>
        <p:spPr>
          <a:xfrm>
            <a:off x="6212363" y="2861719"/>
            <a:ext cx="22500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800">
                <a:latin typeface="DM Sans"/>
                <a:ea typeface="DM Sans"/>
                <a:cs typeface="DM Sans"/>
                <a:sym typeface="DM Sans"/>
              </a:rPr>
              <a:t>Compute</a:t>
            </a:r>
            <a:endParaRPr b="1" sz="1800">
              <a:latin typeface="DM Sans"/>
              <a:ea typeface="DM Sans"/>
              <a:cs typeface="DM Sans"/>
              <a:sym typeface="DM Sans"/>
            </a:endParaRPr>
          </a:p>
        </p:txBody>
      </p:sp>
      <p:sp>
        <p:nvSpPr>
          <p:cNvPr id="7139" name="Google Shape;7139;p896"/>
          <p:cNvSpPr txBox="1"/>
          <p:nvPr/>
        </p:nvSpPr>
        <p:spPr>
          <a:xfrm>
            <a:off x="6212363" y="3857250"/>
            <a:ext cx="22500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800">
                <a:latin typeface="DM Sans"/>
                <a:ea typeface="DM Sans"/>
                <a:cs typeface="DM Sans"/>
                <a:sym typeface="DM Sans"/>
              </a:rPr>
              <a:t>AI &amp; Workflows</a:t>
            </a:r>
            <a:endParaRPr b="1" sz="1800">
              <a:latin typeface="DM Sans"/>
              <a:ea typeface="DM Sans"/>
              <a:cs typeface="DM Sans"/>
              <a:sym typeface="DM Sans"/>
            </a:endParaRPr>
          </a:p>
        </p:txBody>
      </p:sp>
      <p:sp>
        <p:nvSpPr>
          <p:cNvPr id="7140" name="Google Shape;7140;p896"/>
          <p:cNvSpPr/>
          <p:nvPr/>
        </p:nvSpPr>
        <p:spPr>
          <a:xfrm flipH="1">
            <a:off x="4768275" y="0"/>
            <a:ext cx="163500" cy="5160900"/>
          </a:xfrm>
          <a:prstGeom prst="rect">
            <a:avLst/>
          </a:prstGeom>
          <a:solidFill>
            <a:schemeClr val="lt1"/>
          </a:solidFill>
          <a:ln>
            <a:noFill/>
          </a:ln>
          <a:effectLst>
            <a:outerShdw blurRad="114300" rotWithShape="0" algn="bl" dist="57150">
              <a:srgbClr val="000000">
                <a:alpha val="6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pic>
        <p:nvPicPr>
          <p:cNvPr id="7141" name="Google Shape;7141;p896"/>
          <p:cNvPicPr preferRelativeResize="0"/>
          <p:nvPr/>
        </p:nvPicPr>
        <p:blipFill>
          <a:blip r:embed="rId5">
            <a:alphaModFix/>
          </a:blip>
          <a:stretch>
            <a:fillRect/>
          </a:stretch>
        </p:blipFill>
        <p:spPr>
          <a:xfrm>
            <a:off x="5648214" y="908776"/>
            <a:ext cx="339319" cy="339319"/>
          </a:xfrm>
          <a:prstGeom prst="rect">
            <a:avLst/>
          </a:prstGeom>
          <a:noFill/>
          <a:ln>
            <a:noFill/>
          </a:ln>
        </p:spPr>
      </p:pic>
      <p:pic>
        <p:nvPicPr>
          <p:cNvPr id="7142" name="Google Shape;7142;p896"/>
          <p:cNvPicPr preferRelativeResize="0"/>
          <p:nvPr/>
        </p:nvPicPr>
        <p:blipFill>
          <a:blip r:embed="rId6">
            <a:alphaModFix/>
          </a:blip>
          <a:stretch>
            <a:fillRect/>
          </a:stretch>
        </p:blipFill>
        <p:spPr>
          <a:xfrm>
            <a:off x="5648213" y="1904316"/>
            <a:ext cx="339319" cy="339319"/>
          </a:xfrm>
          <a:prstGeom prst="rect">
            <a:avLst/>
          </a:prstGeom>
          <a:noFill/>
          <a:ln>
            <a:noFill/>
          </a:ln>
        </p:spPr>
      </p:pic>
      <p:pic>
        <p:nvPicPr>
          <p:cNvPr id="7143" name="Google Shape;7143;p896"/>
          <p:cNvPicPr preferRelativeResize="0"/>
          <p:nvPr/>
        </p:nvPicPr>
        <p:blipFill>
          <a:blip r:embed="rId7">
            <a:alphaModFix/>
          </a:blip>
          <a:stretch>
            <a:fillRect/>
          </a:stretch>
        </p:blipFill>
        <p:spPr>
          <a:xfrm>
            <a:off x="5648228" y="2900053"/>
            <a:ext cx="339318" cy="338936"/>
          </a:xfrm>
          <a:prstGeom prst="rect">
            <a:avLst/>
          </a:prstGeom>
          <a:noFill/>
          <a:ln>
            <a:noFill/>
          </a:ln>
        </p:spPr>
      </p:pic>
      <p:pic>
        <p:nvPicPr>
          <p:cNvPr id="7144" name="Google Shape;7144;p896"/>
          <p:cNvPicPr preferRelativeResize="0"/>
          <p:nvPr/>
        </p:nvPicPr>
        <p:blipFill>
          <a:blip r:embed="rId8">
            <a:alphaModFix/>
          </a:blip>
          <a:stretch>
            <a:fillRect/>
          </a:stretch>
        </p:blipFill>
        <p:spPr>
          <a:xfrm>
            <a:off x="5648237" y="3895369"/>
            <a:ext cx="339319" cy="3395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8" name="Shape 7148"/>
        <p:cNvGrpSpPr/>
        <p:nvPr/>
      </p:nvGrpSpPr>
      <p:grpSpPr>
        <a:xfrm>
          <a:off x="0" y="0"/>
          <a:ext cx="0" cy="0"/>
          <a:chOff x="0" y="0"/>
          <a:chExt cx="0" cy="0"/>
        </a:xfrm>
      </p:grpSpPr>
      <p:sp>
        <p:nvSpPr>
          <p:cNvPr id="7149" name="Google Shape;7149;p897"/>
          <p:cNvSpPr txBox="1"/>
          <p:nvPr>
            <p:ph type="title"/>
          </p:nvPr>
        </p:nvSpPr>
        <p:spPr>
          <a:xfrm>
            <a:off x="421565" y="301273"/>
            <a:ext cx="5997300" cy="328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Conceptual architecture</a:t>
            </a:r>
            <a:endParaRPr/>
          </a:p>
        </p:txBody>
      </p:sp>
      <p:sp>
        <p:nvSpPr>
          <p:cNvPr id="7150" name="Google Shape;7150;p897"/>
          <p:cNvSpPr txBox="1"/>
          <p:nvPr>
            <p:ph idx="2" type="body"/>
          </p:nvPr>
        </p:nvSpPr>
        <p:spPr>
          <a:xfrm>
            <a:off x="421132" y="660770"/>
            <a:ext cx="5997300" cy="329700"/>
          </a:xfrm>
          <a:prstGeom prst="rect">
            <a:avLst/>
          </a:prstGeom>
          <a:noFill/>
          <a:ln>
            <a:noFill/>
          </a:ln>
        </p:spPr>
        <p:txBody>
          <a:bodyPr anchorCtr="0" anchor="t" bIns="0" lIns="0" spcFirstLastPara="1" rIns="0" wrap="square" tIns="0">
            <a:noAutofit/>
          </a:bodyPr>
          <a:lstStyle/>
          <a:p>
            <a:pPr indent="-342900" lvl="0" marL="342900" rtl="0" algn="l">
              <a:lnSpc>
                <a:spcPct val="90000"/>
              </a:lnSpc>
              <a:spcBef>
                <a:spcPts val="800"/>
              </a:spcBef>
              <a:spcAft>
                <a:spcPts val="0"/>
              </a:spcAft>
              <a:buSzPts val="1800"/>
              <a:buNone/>
            </a:pPr>
            <a:r>
              <a:rPr lang="en"/>
              <a:t>Seamless integration between two best-in-class platforms</a:t>
            </a:r>
            <a:endParaRPr/>
          </a:p>
        </p:txBody>
      </p:sp>
      <p:sp>
        <p:nvSpPr>
          <p:cNvPr id="7151" name="Google Shape;7151;p897"/>
          <p:cNvSpPr/>
          <p:nvPr/>
        </p:nvSpPr>
        <p:spPr>
          <a:xfrm>
            <a:off x="1899801" y="1468889"/>
            <a:ext cx="5038200" cy="1525200"/>
          </a:xfrm>
          <a:prstGeom prst="rect">
            <a:avLst/>
          </a:prstGeom>
          <a:solidFill>
            <a:schemeClr val="accent6">
              <a:alpha val="9800"/>
            </a:schemeClr>
          </a:solidFill>
          <a:ln cap="flat" cmpd="sng" w="9525">
            <a:solidFill>
              <a:schemeClr val="accent6"/>
            </a:solidFill>
            <a:prstDash val="dash"/>
            <a:round/>
            <a:headEnd len="sm" w="sm" type="none"/>
            <a:tailEnd len="sm" w="sm" type="none"/>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52" name="Google Shape;7152;p897"/>
          <p:cNvSpPr/>
          <p:nvPr/>
        </p:nvSpPr>
        <p:spPr>
          <a:xfrm>
            <a:off x="1904261" y="3087505"/>
            <a:ext cx="5033100" cy="1548900"/>
          </a:xfrm>
          <a:prstGeom prst="rect">
            <a:avLst/>
          </a:prstGeom>
          <a:solidFill>
            <a:schemeClr val="dk2">
              <a:alpha val="9800"/>
            </a:schemeClr>
          </a:solidFill>
          <a:ln cap="flat" cmpd="sng" w="9525">
            <a:solidFill>
              <a:srgbClr val="F9CB9C"/>
            </a:solidFill>
            <a:prstDash val="dash"/>
            <a:round/>
            <a:headEnd len="sm" w="sm" type="none"/>
            <a:tailEnd len="sm" w="sm" type="none"/>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53" name="Google Shape;7153;p897"/>
          <p:cNvSpPr txBox="1"/>
          <p:nvPr/>
        </p:nvSpPr>
        <p:spPr>
          <a:xfrm>
            <a:off x="592094" y="1399442"/>
            <a:ext cx="1007100" cy="477000"/>
          </a:xfrm>
          <a:prstGeom prst="rect">
            <a:avLst/>
          </a:prstGeom>
          <a:noFill/>
          <a:ln>
            <a:noFill/>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Data sources</a:t>
            </a:r>
            <a:endParaRPr sz="1100"/>
          </a:p>
        </p:txBody>
      </p:sp>
      <p:pic>
        <p:nvPicPr>
          <p:cNvPr id="7154" name="Google Shape;7154;p897"/>
          <p:cNvPicPr preferRelativeResize="0"/>
          <p:nvPr/>
        </p:nvPicPr>
        <p:blipFill rotWithShape="1">
          <a:blip r:embed="rId3">
            <a:alphaModFix/>
          </a:blip>
          <a:srcRect b="0" l="0" r="0" t="0"/>
          <a:stretch/>
        </p:blipFill>
        <p:spPr>
          <a:xfrm rot="-5400000">
            <a:off x="1733451" y="2132658"/>
            <a:ext cx="822051" cy="197808"/>
          </a:xfrm>
          <a:prstGeom prst="rect">
            <a:avLst/>
          </a:prstGeom>
          <a:noFill/>
          <a:ln>
            <a:noFill/>
          </a:ln>
        </p:spPr>
      </p:pic>
      <p:pic>
        <p:nvPicPr>
          <p:cNvPr id="7155" name="Google Shape;7155;p897"/>
          <p:cNvPicPr preferRelativeResize="0"/>
          <p:nvPr/>
        </p:nvPicPr>
        <p:blipFill rotWithShape="1">
          <a:blip r:embed="rId4">
            <a:alphaModFix/>
          </a:blip>
          <a:srcRect b="0" l="0" r="0" t="0"/>
          <a:stretch/>
        </p:blipFill>
        <p:spPr>
          <a:xfrm rot="-5400000">
            <a:off x="1545625" y="3584612"/>
            <a:ext cx="1201201" cy="554778"/>
          </a:xfrm>
          <a:prstGeom prst="rect">
            <a:avLst/>
          </a:prstGeom>
          <a:noFill/>
          <a:ln>
            <a:noFill/>
          </a:ln>
        </p:spPr>
      </p:pic>
      <p:sp>
        <p:nvSpPr>
          <p:cNvPr id="7156" name="Google Shape;7156;p897"/>
          <p:cNvSpPr txBox="1"/>
          <p:nvPr/>
        </p:nvSpPr>
        <p:spPr>
          <a:xfrm>
            <a:off x="7695809" y="2410397"/>
            <a:ext cx="977100" cy="384600"/>
          </a:xfrm>
          <a:prstGeom prst="rect">
            <a:avLst/>
          </a:prstGeom>
          <a:no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Preventative maintenance</a:t>
            </a:r>
            <a:endParaRPr sz="1100"/>
          </a:p>
        </p:txBody>
      </p:sp>
      <p:sp>
        <p:nvSpPr>
          <p:cNvPr id="7157" name="Google Shape;7157;p897"/>
          <p:cNvSpPr txBox="1"/>
          <p:nvPr/>
        </p:nvSpPr>
        <p:spPr>
          <a:xfrm>
            <a:off x="7695809" y="2986817"/>
            <a:ext cx="1014300" cy="384600"/>
          </a:xfrm>
          <a:prstGeom prst="rect">
            <a:avLst/>
          </a:prstGeom>
          <a:no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Anti-money</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laundering</a:t>
            </a:r>
            <a:endParaRPr sz="1100"/>
          </a:p>
        </p:txBody>
      </p:sp>
      <p:sp>
        <p:nvSpPr>
          <p:cNvPr id="7158" name="Google Shape;7158;p897"/>
          <p:cNvSpPr txBox="1"/>
          <p:nvPr/>
        </p:nvSpPr>
        <p:spPr>
          <a:xfrm>
            <a:off x="7220929" y="1399442"/>
            <a:ext cx="815700" cy="477000"/>
          </a:xfrm>
          <a:prstGeom prst="rect">
            <a:avLst/>
          </a:prstGeom>
          <a:noFill/>
          <a:ln>
            <a:noFill/>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Use cases</a:t>
            </a:r>
            <a:endParaRPr b="0" i="0" sz="1300" u="none" cap="none" strike="noStrike">
              <a:solidFill>
                <a:schemeClr val="dk2"/>
              </a:solidFill>
              <a:latin typeface="Arial"/>
              <a:ea typeface="Arial"/>
              <a:cs typeface="Arial"/>
              <a:sym typeface="Arial"/>
            </a:endParaRPr>
          </a:p>
        </p:txBody>
      </p:sp>
      <p:sp>
        <p:nvSpPr>
          <p:cNvPr id="7159" name="Google Shape;7159;p897"/>
          <p:cNvSpPr txBox="1"/>
          <p:nvPr/>
        </p:nvSpPr>
        <p:spPr>
          <a:xfrm>
            <a:off x="7695809" y="3595509"/>
            <a:ext cx="1103100" cy="384600"/>
          </a:xfrm>
          <a:prstGeom prst="rect">
            <a:avLst/>
          </a:prstGeom>
          <a:no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Public agency operations</a:t>
            </a:r>
            <a:endParaRPr sz="1100"/>
          </a:p>
        </p:txBody>
      </p:sp>
      <p:sp>
        <p:nvSpPr>
          <p:cNvPr id="7160" name="Google Shape;7160;p897"/>
          <p:cNvSpPr txBox="1"/>
          <p:nvPr/>
        </p:nvSpPr>
        <p:spPr>
          <a:xfrm>
            <a:off x="7695809" y="4182819"/>
            <a:ext cx="1067700" cy="507900"/>
          </a:xfrm>
          <a:prstGeom prst="rect">
            <a:avLst/>
          </a:prstGeom>
          <a:no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Financial forecasting &amp; optimization</a:t>
            </a:r>
            <a:endParaRPr sz="1100"/>
          </a:p>
        </p:txBody>
      </p:sp>
      <p:sp>
        <p:nvSpPr>
          <p:cNvPr id="7161" name="Google Shape;7161;p897"/>
          <p:cNvSpPr txBox="1"/>
          <p:nvPr/>
        </p:nvSpPr>
        <p:spPr>
          <a:xfrm>
            <a:off x="7695809" y="1818593"/>
            <a:ext cx="1103100" cy="384600"/>
          </a:xfrm>
          <a:prstGeom prst="rect">
            <a:avLst/>
          </a:prstGeom>
          <a:no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Connected</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logistics</a:t>
            </a:r>
            <a:endParaRPr sz="1100"/>
          </a:p>
        </p:txBody>
      </p:sp>
      <p:sp>
        <p:nvSpPr>
          <p:cNvPr id="7162" name="Google Shape;7162;p897"/>
          <p:cNvSpPr/>
          <p:nvPr/>
        </p:nvSpPr>
        <p:spPr>
          <a:xfrm>
            <a:off x="2905082" y="1811578"/>
            <a:ext cx="277200" cy="3192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7163" name="Google Shape;7163;p897"/>
          <p:cNvSpPr/>
          <p:nvPr/>
        </p:nvSpPr>
        <p:spPr>
          <a:xfrm>
            <a:off x="4433376" y="1811577"/>
            <a:ext cx="277200" cy="3192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7164" name="Google Shape;7164;p897"/>
          <p:cNvSpPr/>
          <p:nvPr/>
        </p:nvSpPr>
        <p:spPr>
          <a:xfrm>
            <a:off x="5961670" y="1811577"/>
            <a:ext cx="277200" cy="3192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7165" name="Google Shape;7165;p897"/>
          <p:cNvSpPr/>
          <p:nvPr/>
        </p:nvSpPr>
        <p:spPr>
          <a:xfrm rot="10800000">
            <a:off x="2905131" y="3958103"/>
            <a:ext cx="277200" cy="3189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7166" name="Google Shape;7166;p897"/>
          <p:cNvSpPr/>
          <p:nvPr/>
        </p:nvSpPr>
        <p:spPr>
          <a:xfrm rot="10800000">
            <a:off x="4433424" y="3958103"/>
            <a:ext cx="277200" cy="3189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7167" name="Google Shape;7167;p897"/>
          <p:cNvSpPr/>
          <p:nvPr/>
        </p:nvSpPr>
        <p:spPr>
          <a:xfrm rot="10800000">
            <a:off x="5961718" y="3958103"/>
            <a:ext cx="277200" cy="3189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7168" name="Google Shape;7168;p897"/>
          <p:cNvSpPr/>
          <p:nvPr/>
        </p:nvSpPr>
        <p:spPr>
          <a:xfrm>
            <a:off x="3996649" y="2034648"/>
            <a:ext cx="1150500" cy="2024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Data </a:t>
            </a:r>
            <a:endParaRPr b="1" i="0" sz="11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Federation</a:t>
            </a:r>
            <a:endParaRPr b="1" i="0" sz="11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11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 sz="1100" u="none" cap="none" strike="noStrike">
                <a:solidFill>
                  <a:srgbClr val="000000"/>
                </a:solidFill>
                <a:latin typeface="DM Sans"/>
                <a:ea typeface="DM Sans"/>
                <a:cs typeface="DM Sans"/>
                <a:sym typeface="DM Sans"/>
              </a:rPr>
              <a:t>Reduce replication of data across systems and increase data discoverability</a:t>
            </a:r>
            <a:endParaRPr b="0" i="0" sz="1100" u="none" cap="none" strike="noStrike">
              <a:solidFill>
                <a:srgbClr val="000000"/>
              </a:solidFill>
              <a:latin typeface="DM Sans"/>
              <a:ea typeface="DM Sans"/>
              <a:cs typeface="DM Sans"/>
              <a:sym typeface="DM Sans"/>
            </a:endParaRPr>
          </a:p>
        </p:txBody>
      </p:sp>
      <p:sp>
        <p:nvSpPr>
          <p:cNvPr id="7169" name="Google Shape;7169;p897"/>
          <p:cNvSpPr/>
          <p:nvPr/>
        </p:nvSpPr>
        <p:spPr>
          <a:xfrm>
            <a:off x="5524943" y="2026251"/>
            <a:ext cx="1150500" cy="2024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Unified</a:t>
            </a:r>
            <a:endParaRPr b="1" i="0" sz="11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Catalog</a:t>
            </a:r>
            <a:endParaRPr b="1" i="0" sz="11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11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 sz="1100" u="none" cap="none" strike="noStrike">
                <a:solidFill>
                  <a:srgbClr val="000000"/>
                </a:solidFill>
                <a:latin typeface="DM Sans"/>
                <a:ea typeface="DM Sans"/>
                <a:cs typeface="DM Sans"/>
                <a:sym typeface="DM Sans"/>
              </a:rPr>
              <a:t>Reduce the friction incurred by catalog integration across systems</a:t>
            </a:r>
            <a:endParaRPr b="0" i="0" sz="1100" u="none" cap="none" strike="noStrike">
              <a:solidFill>
                <a:srgbClr val="000000"/>
              </a:solidFill>
              <a:latin typeface="DM Sans"/>
              <a:ea typeface="DM Sans"/>
              <a:cs typeface="DM Sans"/>
              <a:sym typeface="DM Sans"/>
            </a:endParaRPr>
          </a:p>
        </p:txBody>
      </p:sp>
      <p:sp>
        <p:nvSpPr>
          <p:cNvPr id="7170" name="Google Shape;7170;p897"/>
          <p:cNvSpPr/>
          <p:nvPr/>
        </p:nvSpPr>
        <p:spPr>
          <a:xfrm>
            <a:off x="2468355" y="2026251"/>
            <a:ext cx="1150500" cy="2024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Compute Federation</a:t>
            </a:r>
            <a:endParaRPr b="1" i="0" sz="11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11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 sz="1100" u="none" cap="none" strike="noStrike">
                <a:solidFill>
                  <a:srgbClr val="000000"/>
                </a:solidFill>
                <a:latin typeface="DM Sans"/>
                <a:ea typeface="DM Sans"/>
                <a:cs typeface="DM Sans"/>
                <a:sym typeface="DM Sans"/>
              </a:rPr>
              <a:t>Best available compute for the job for price and performance</a:t>
            </a:r>
            <a:endParaRPr b="0" i="0" sz="1100" u="none" cap="none" strike="noStrike">
              <a:solidFill>
                <a:srgbClr val="000000"/>
              </a:solidFill>
              <a:latin typeface="DM Sans"/>
              <a:ea typeface="DM Sans"/>
              <a:cs typeface="DM Sans"/>
              <a:sym typeface="DM Sans"/>
            </a:endParaRPr>
          </a:p>
        </p:txBody>
      </p:sp>
      <p:pic>
        <p:nvPicPr>
          <p:cNvPr id="7171" name="Google Shape;7171;p897"/>
          <p:cNvPicPr preferRelativeResize="0"/>
          <p:nvPr/>
        </p:nvPicPr>
        <p:blipFill rotWithShape="1">
          <a:blip r:embed="rId5">
            <a:alphaModFix/>
          </a:blip>
          <a:srcRect b="0" l="0" r="0" t="0"/>
          <a:stretch/>
        </p:blipFill>
        <p:spPr>
          <a:xfrm>
            <a:off x="874465" y="4146323"/>
            <a:ext cx="442266" cy="442266"/>
          </a:xfrm>
          <a:prstGeom prst="rect">
            <a:avLst/>
          </a:prstGeom>
          <a:noFill/>
          <a:ln>
            <a:noFill/>
          </a:ln>
        </p:spPr>
      </p:pic>
      <p:pic>
        <p:nvPicPr>
          <p:cNvPr id="7172" name="Google Shape;7172;p897"/>
          <p:cNvPicPr preferRelativeResize="0"/>
          <p:nvPr/>
        </p:nvPicPr>
        <p:blipFill rotWithShape="1">
          <a:blip r:embed="rId6">
            <a:alphaModFix/>
          </a:blip>
          <a:srcRect b="0" l="0" r="0" t="0"/>
          <a:stretch/>
        </p:blipFill>
        <p:spPr>
          <a:xfrm>
            <a:off x="874465" y="1784260"/>
            <a:ext cx="442266" cy="442266"/>
          </a:xfrm>
          <a:prstGeom prst="rect">
            <a:avLst/>
          </a:prstGeom>
          <a:noFill/>
          <a:ln>
            <a:noFill/>
          </a:ln>
        </p:spPr>
      </p:pic>
      <p:pic>
        <p:nvPicPr>
          <p:cNvPr id="7173" name="Google Shape;7173;p897"/>
          <p:cNvPicPr preferRelativeResize="0"/>
          <p:nvPr/>
        </p:nvPicPr>
        <p:blipFill rotWithShape="1">
          <a:blip r:embed="rId7">
            <a:alphaModFix/>
          </a:blip>
          <a:srcRect b="0" l="0" r="0" t="0"/>
          <a:stretch/>
        </p:blipFill>
        <p:spPr>
          <a:xfrm>
            <a:off x="874465" y="3201497"/>
            <a:ext cx="442266" cy="442266"/>
          </a:xfrm>
          <a:prstGeom prst="rect">
            <a:avLst/>
          </a:prstGeom>
          <a:noFill/>
          <a:ln>
            <a:noFill/>
          </a:ln>
        </p:spPr>
      </p:pic>
      <p:pic>
        <p:nvPicPr>
          <p:cNvPr id="7174" name="Google Shape;7174;p897"/>
          <p:cNvPicPr preferRelativeResize="0"/>
          <p:nvPr/>
        </p:nvPicPr>
        <p:blipFill rotWithShape="1">
          <a:blip r:embed="rId8">
            <a:alphaModFix/>
          </a:blip>
          <a:srcRect b="0" l="0" r="0" t="0"/>
          <a:stretch/>
        </p:blipFill>
        <p:spPr>
          <a:xfrm>
            <a:off x="874465" y="2729085"/>
            <a:ext cx="442266" cy="442266"/>
          </a:xfrm>
          <a:prstGeom prst="rect">
            <a:avLst/>
          </a:prstGeom>
          <a:noFill/>
          <a:ln>
            <a:noFill/>
          </a:ln>
        </p:spPr>
      </p:pic>
      <p:pic>
        <p:nvPicPr>
          <p:cNvPr id="7175" name="Google Shape;7175;p897"/>
          <p:cNvPicPr preferRelativeResize="0"/>
          <p:nvPr/>
        </p:nvPicPr>
        <p:blipFill rotWithShape="1">
          <a:blip r:embed="rId9">
            <a:alphaModFix/>
          </a:blip>
          <a:srcRect b="0" l="0" r="0" t="0"/>
          <a:stretch/>
        </p:blipFill>
        <p:spPr>
          <a:xfrm>
            <a:off x="874465" y="3673910"/>
            <a:ext cx="442266" cy="442266"/>
          </a:xfrm>
          <a:prstGeom prst="rect">
            <a:avLst/>
          </a:prstGeom>
          <a:noFill/>
          <a:ln>
            <a:noFill/>
          </a:ln>
        </p:spPr>
      </p:pic>
      <p:pic>
        <p:nvPicPr>
          <p:cNvPr id="7176" name="Google Shape;7176;p897"/>
          <p:cNvPicPr preferRelativeResize="0"/>
          <p:nvPr/>
        </p:nvPicPr>
        <p:blipFill rotWithShape="1">
          <a:blip r:embed="rId10">
            <a:alphaModFix/>
          </a:blip>
          <a:srcRect b="0" l="0" r="0" t="0"/>
          <a:stretch/>
        </p:blipFill>
        <p:spPr>
          <a:xfrm>
            <a:off x="874465" y="2256673"/>
            <a:ext cx="442266" cy="442266"/>
          </a:xfrm>
          <a:prstGeom prst="rect">
            <a:avLst/>
          </a:prstGeom>
          <a:noFill/>
          <a:ln>
            <a:noFill/>
          </a:ln>
        </p:spPr>
      </p:pic>
      <p:pic>
        <p:nvPicPr>
          <p:cNvPr id="7177" name="Google Shape;7177;p897"/>
          <p:cNvPicPr preferRelativeResize="0"/>
          <p:nvPr/>
        </p:nvPicPr>
        <p:blipFill rotWithShape="1">
          <a:blip r:embed="rId9">
            <a:alphaModFix/>
          </a:blip>
          <a:srcRect b="0" l="0" r="0" t="0"/>
          <a:stretch/>
        </p:blipFill>
        <p:spPr>
          <a:xfrm>
            <a:off x="7253428" y="1784260"/>
            <a:ext cx="442266" cy="442266"/>
          </a:xfrm>
          <a:prstGeom prst="rect">
            <a:avLst/>
          </a:prstGeom>
          <a:noFill/>
          <a:ln>
            <a:noFill/>
          </a:ln>
        </p:spPr>
      </p:pic>
      <p:pic>
        <p:nvPicPr>
          <p:cNvPr id="7178" name="Google Shape;7178;p897"/>
          <p:cNvPicPr preferRelativeResize="0"/>
          <p:nvPr/>
        </p:nvPicPr>
        <p:blipFill rotWithShape="1">
          <a:blip r:embed="rId11">
            <a:alphaModFix/>
          </a:blip>
          <a:srcRect b="0" l="0" r="0" t="0"/>
          <a:stretch/>
        </p:blipFill>
        <p:spPr>
          <a:xfrm>
            <a:off x="7251676" y="2372148"/>
            <a:ext cx="445770" cy="445770"/>
          </a:xfrm>
          <a:prstGeom prst="rect">
            <a:avLst/>
          </a:prstGeom>
          <a:noFill/>
          <a:ln>
            <a:noFill/>
          </a:ln>
        </p:spPr>
      </p:pic>
      <p:pic>
        <p:nvPicPr>
          <p:cNvPr id="7179" name="Google Shape;7179;p897"/>
          <p:cNvPicPr preferRelativeResize="0"/>
          <p:nvPr/>
        </p:nvPicPr>
        <p:blipFill rotWithShape="1">
          <a:blip r:embed="rId12">
            <a:alphaModFix/>
          </a:blip>
          <a:srcRect b="0" l="0" r="0" t="0"/>
          <a:stretch/>
        </p:blipFill>
        <p:spPr>
          <a:xfrm>
            <a:off x="7251676" y="2963539"/>
            <a:ext cx="445770" cy="445770"/>
          </a:xfrm>
          <a:prstGeom prst="rect">
            <a:avLst/>
          </a:prstGeom>
          <a:noFill/>
          <a:ln>
            <a:noFill/>
          </a:ln>
        </p:spPr>
      </p:pic>
      <p:pic>
        <p:nvPicPr>
          <p:cNvPr id="7180" name="Google Shape;7180;p897"/>
          <p:cNvPicPr preferRelativeResize="0"/>
          <p:nvPr/>
        </p:nvPicPr>
        <p:blipFill rotWithShape="1">
          <a:blip r:embed="rId13">
            <a:alphaModFix/>
          </a:blip>
          <a:srcRect b="0" l="0" r="0" t="0"/>
          <a:stretch/>
        </p:blipFill>
        <p:spPr>
          <a:xfrm>
            <a:off x="7251676" y="4146323"/>
            <a:ext cx="445770" cy="445770"/>
          </a:xfrm>
          <a:prstGeom prst="rect">
            <a:avLst/>
          </a:prstGeom>
          <a:noFill/>
          <a:ln>
            <a:noFill/>
          </a:ln>
        </p:spPr>
      </p:pic>
      <p:pic>
        <p:nvPicPr>
          <p:cNvPr id="7181" name="Google Shape;7181;p897"/>
          <p:cNvPicPr preferRelativeResize="0"/>
          <p:nvPr/>
        </p:nvPicPr>
        <p:blipFill rotWithShape="1">
          <a:blip r:embed="rId14">
            <a:alphaModFix/>
          </a:blip>
          <a:srcRect b="0" l="0" r="0" t="0"/>
          <a:stretch/>
        </p:blipFill>
        <p:spPr>
          <a:xfrm>
            <a:off x="7251676" y="3554931"/>
            <a:ext cx="445770" cy="44577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5" name="Shape 7185"/>
        <p:cNvGrpSpPr/>
        <p:nvPr/>
      </p:nvGrpSpPr>
      <p:grpSpPr>
        <a:xfrm>
          <a:off x="0" y="0"/>
          <a:ext cx="0" cy="0"/>
          <a:chOff x="0" y="0"/>
          <a:chExt cx="0" cy="0"/>
        </a:xfrm>
      </p:grpSpPr>
      <p:sp>
        <p:nvSpPr>
          <p:cNvPr id="7186" name="Google Shape;7186;p898"/>
          <p:cNvSpPr txBox="1"/>
          <p:nvPr>
            <p:ph type="title"/>
          </p:nvPr>
        </p:nvSpPr>
        <p:spPr>
          <a:xfrm>
            <a:off x="1257296" y="401719"/>
            <a:ext cx="6629400" cy="428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Roadmap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0" name="Shape 7190"/>
        <p:cNvGrpSpPr/>
        <p:nvPr/>
      </p:nvGrpSpPr>
      <p:grpSpPr>
        <a:xfrm>
          <a:off x="0" y="0"/>
          <a:ext cx="0" cy="0"/>
          <a:chOff x="0" y="0"/>
          <a:chExt cx="0" cy="0"/>
        </a:xfrm>
      </p:grpSpPr>
      <p:sp>
        <p:nvSpPr>
          <p:cNvPr id="7191" name="Google Shape;7191;p899"/>
          <p:cNvSpPr txBox="1"/>
          <p:nvPr/>
        </p:nvSpPr>
        <p:spPr>
          <a:xfrm>
            <a:off x="573750" y="2459925"/>
            <a:ext cx="4050600" cy="83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440"/>
              </a:spcBef>
              <a:spcAft>
                <a:spcPts val="0"/>
              </a:spcAft>
              <a:buNone/>
            </a:pPr>
            <a:r>
              <a:rPr lang="en">
                <a:solidFill>
                  <a:schemeClr val="accent1"/>
                </a:solidFill>
                <a:latin typeface="DM Sans Medium"/>
                <a:ea typeface="DM Sans Medium"/>
                <a:cs typeface="DM Sans Medium"/>
                <a:sym typeface="DM Sans Medium"/>
              </a:rPr>
              <a:t>Set a p</a:t>
            </a:r>
            <a:r>
              <a:rPr lang="en">
                <a:solidFill>
                  <a:schemeClr val="accent1"/>
                </a:solidFill>
                <a:latin typeface="DM Sans Medium"/>
                <a:ea typeface="DM Sans Medium"/>
                <a:cs typeface="DM Sans Medium"/>
                <a:sym typeface="DM Sans Medium"/>
              </a:rPr>
              <a:t>reference to optimize for cost vs. performance</a:t>
            </a:r>
            <a:endParaRPr>
              <a:solidFill>
                <a:schemeClr val="accent1"/>
              </a:solidFill>
              <a:latin typeface="DM Sans Medium"/>
              <a:ea typeface="DM Sans Medium"/>
              <a:cs typeface="DM Sans Medium"/>
              <a:sym typeface="DM Sans Medium"/>
            </a:endParaRPr>
          </a:p>
          <a:p>
            <a:pPr indent="0" lvl="0" marL="0" marR="0" rtl="0" algn="l">
              <a:lnSpc>
                <a:spcPct val="100000"/>
              </a:lnSpc>
              <a:spcBef>
                <a:spcPts val="1440"/>
              </a:spcBef>
              <a:spcAft>
                <a:spcPts val="0"/>
              </a:spcAft>
              <a:buNone/>
            </a:pPr>
            <a:r>
              <a:rPr lang="en">
                <a:solidFill>
                  <a:schemeClr val="accent1"/>
                </a:solidFill>
                <a:latin typeface="DM Sans Medium"/>
                <a:ea typeface="DM Sans Medium"/>
                <a:cs typeface="DM Sans Medium"/>
                <a:sym typeface="DM Sans Medium"/>
              </a:rPr>
              <a:t>Available for both Pipelines and Jobs</a:t>
            </a:r>
            <a:endParaRPr>
              <a:solidFill>
                <a:schemeClr val="accent1"/>
              </a:solidFill>
              <a:latin typeface="DM Sans Medium"/>
              <a:ea typeface="DM Sans Medium"/>
              <a:cs typeface="DM Sans Medium"/>
              <a:sym typeface="DM Sans Medium"/>
            </a:endParaRPr>
          </a:p>
        </p:txBody>
      </p:sp>
      <p:cxnSp>
        <p:nvCxnSpPr>
          <p:cNvPr id="7192" name="Google Shape;7192;p899"/>
          <p:cNvCxnSpPr/>
          <p:nvPr/>
        </p:nvCxnSpPr>
        <p:spPr>
          <a:xfrm>
            <a:off x="1300575" y="2998522"/>
            <a:ext cx="12432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7193" name="Google Shape;7193;p89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7194" name="Google Shape;7194;p899"/>
          <p:cNvSpPr txBox="1"/>
          <p:nvPr>
            <p:ph type="title"/>
          </p:nvPr>
        </p:nvSpPr>
        <p:spPr>
          <a:xfrm>
            <a:off x="562075" y="401700"/>
            <a:ext cx="6528000" cy="82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Cost-optimized mode for serverless jobs and pipelines</a:t>
            </a:r>
            <a:endParaRPr/>
          </a:p>
        </p:txBody>
      </p:sp>
      <p:sp>
        <p:nvSpPr>
          <p:cNvPr id="7195" name="Google Shape;7195;p899"/>
          <p:cNvSpPr txBox="1"/>
          <p:nvPr>
            <p:ph idx="1" type="subTitle"/>
          </p:nvPr>
        </p:nvSpPr>
        <p:spPr>
          <a:xfrm>
            <a:off x="573750" y="1337550"/>
            <a:ext cx="4297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Pick speed or cost;</a:t>
            </a:r>
            <a:br>
              <a:rPr lang="en"/>
            </a:br>
            <a:r>
              <a:rPr lang="en"/>
              <a:t>Our ML continuously optimizes for you</a:t>
            </a:r>
            <a:endParaRPr/>
          </a:p>
        </p:txBody>
      </p:sp>
      <p:pic>
        <p:nvPicPr>
          <p:cNvPr id="7196" name="Google Shape;7196;p899"/>
          <p:cNvPicPr preferRelativeResize="0"/>
          <p:nvPr/>
        </p:nvPicPr>
        <p:blipFill rotWithShape="1">
          <a:blip r:embed="rId3">
            <a:alphaModFix/>
          </a:blip>
          <a:srcRect b="0" l="8573" r="36257" t="0"/>
          <a:stretch/>
        </p:blipFill>
        <p:spPr>
          <a:xfrm>
            <a:off x="7282972" y="427438"/>
            <a:ext cx="916864" cy="410011"/>
          </a:xfrm>
          <a:prstGeom prst="rect">
            <a:avLst/>
          </a:prstGeom>
          <a:noFill/>
          <a:ln>
            <a:noFill/>
          </a:ln>
        </p:spPr>
      </p:pic>
      <p:pic>
        <p:nvPicPr>
          <p:cNvPr id="7197" name="Google Shape;7197;p899"/>
          <p:cNvPicPr preferRelativeResize="0"/>
          <p:nvPr/>
        </p:nvPicPr>
        <p:blipFill rotWithShape="1">
          <a:blip r:embed="rId3">
            <a:alphaModFix/>
          </a:blip>
          <a:srcRect b="0" l="61901" r="9833" t="0"/>
          <a:stretch/>
        </p:blipFill>
        <p:spPr>
          <a:xfrm>
            <a:off x="8197869" y="427440"/>
            <a:ext cx="469725" cy="410011"/>
          </a:xfrm>
          <a:prstGeom prst="rect">
            <a:avLst/>
          </a:prstGeom>
          <a:noFill/>
          <a:ln>
            <a:noFill/>
          </a:ln>
        </p:spPr>
      </p:pic>
      <p:sp>
        <p:nvSpPr>
          <p:cNvPr id="7198" name="Google Shape;7198;p899"/>
          <p:cNvSpPr/>
          <p:nvPr/>
        </p:nvSpPr>
        <p:spPr>
          <a:xfrm>
            <a:off x="7612475" y="0"/>
            <a:ext cx="1531200" cy="349500"/>
          </a:xfrm>
          <a:prstGeom prst="rect">
            <a:avLst/>
          </a:prstGeom>
          <a:solidFill>
            <a:srgbClr val="9900FF"/>
          </a:solidFill>
          <a:ln>
            <a:noFill/>
          </a:ln>
        </p:spPr>
        <p:txBody>
          <a:bodyPr anchorCtr="0" anchor="ctr" bIns="91425" lIns="85725" spcFirstLastPara="1" rIns="91425" wrap="square" tIns="91425">
            <a:noAutofit/>
          </a:bodyPr>
          <a:lstStyle/>
          <a:p>
            <a:pPr indent="0" lvl="0" marL="0" rtl="0" algn="r">
              <a:spcBef>
                <a:spcPts val="0"/>
              </a:spcBef>
              <a:spcAft>
                <a:spcPts val="0"/>
              </a:spcAft>
              <a:buNone/>
            </a:pPr>
            <a:r>
              <a:rPr b="1" lang="en" sz="1000">
                <a:solidFill>
                  <a:schemeClr val="lt1"/>
                </a:solidFill>
                <a:latin typeface="DM Sans"/>
                <a:ea typeface="DM Sans"/>
                <a:cs typeface="DM Sans"/>
                <a:sym typeface="DM Sans"/>
              </a:rPr>
              <a:t>Serverless Compute</a:t>
            </a:r>
            <a:endParaRPr b="1" sz="1000">
              <a:solidFill>
                <a:schemeClr val="lt1"/>
              </a:solidFill>
              <a:latin typeface="DM Sans"/>
              <a:ea typeface="DM Sans"/>
              <a:cs typeface="DM Sans"/>
              <a:sym typeface="DM Sans"/>
            </a:endParaRPr>
          </a:p>
        </p:txBody>
      </p:sp>
      <p:sp>
        <p:nvSpPr>
          <p:cNvPr id="7199" name="Google Shape;7199;p899"/>
          <p:cNvSpPr/>
          <p:nvPr/>
        </p:nvSpPr>
        <p:spPr>
          <a:xfrm>
            <a:off x="557774" y="4389925"/>
            <a:ext cx="3328500" cy="292500"/>
          </a:xfrm>
          <a:prstGeom prst="roundRect">
            <a:avLst>
              <a:gd fmla="val 50000" name="adj"/>
            </a:avLst>
          </a:prstGeom>
          <a:solidFill>
            <a:srgbClr val="00A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DM Sans Medium"/>
                <a:ea typeface="DM Sans Medium"/>
                <a:cs typeface="DM Sans Medium"/>
                <a:sym typeface="DM Sans Medium"/>
              </a:rPr>
              <a:t>Public Preview in Q1</a:t>
            </a:r>
            <a:endParaRPr sz="1200">
              <a:solidFill>
                <a:srgbClr val="FFFFFF"/>
              </a:solidFill>
              <a:latin typeface="DM Sans Medium"/>
              <a:ea typeface="DM Sans Medium"/>
              <a:cs typeface="DM Sans Medium"/>
              <a:sym typeface="DM Sans Medium"/>
            </a:endParaRPr>
          </a:p>
        </p:txBody>
      </p:sp>
      <p:pic>
        <p:nvPicPr>
          <p:cNvPr id="7200" name="Google Shape;7200;p899"/>
          <p:cNvPicPr preferRelativeResize="0"/>
          <p:nvPr/>
        </p:nvPicPr>
        <p:blipFill rotWithShape="1">
          <a:blip r:embed="rId4">
            <a:alphaModFix/>
          </a:blip>
          <a:srcRect b="15856" l="8709" r="0" t="13070"/>
          <a:stretch/>
        </p:blipFill>
        <p:spPr>
          <a:xfrm>
            <a:off x="5258625" y="1078077"/>
            <a:ext cx="3408976" cy="3655662"/>
          </a:xfrm>
          <a:prstGeom prst="rect">
            <a:avLst/>
          </a:prstGeom>
          <a:noFill/>
          <a:ln cap="flat" cmpd="sng" w="9525">
            <a:solidFill>
              <a:srgbClr val="BFBFBF"/>
            </a:solidFill>
            <a:prstDash val="solid"/>
            <a:miter lim="8000"/>
            <a:headEnd len="sm" w="sm" type="none"/>
            <a:tailEnd len="sm" w="sm" type="none"/>
          </a:ln>
          <a:effectLst>
            <a:outerShdw blurRad="57150" rotWithShape="0" algn="bl" dir="5400000" dist="19050">
              <a:srgbClr val="000000">
                <a:alpha val="50000"/>
              </a:srgbClr>
            </a:outerShdw>
          </a:effectLst>
        </p:spPr>
      </p:pic>
      <p:sp>
        <p:nvSpPr>
          <p:cNvPr id="7201" name="Google Shape;7201;p899"/>
          <p:cNvSpPr/>
          <p:nvPr/>
        </p:nvSpPr>
        <p:spPr>
          <a:xfrm>
            <a:off x="5338960" y="3483268"/>
            <a:ext cx="1531200" cy="883800"/>
          </a:xfrm>
          <a:prstGeom prst="wedgeRectCallout">
            <a:avLst>
              <a:gd fmla="val 32002" name="adj1"/>
              <a:gd fmla="val -64494" name="adj2"/>
            </a:avLst>
          </a:prstGeom>
          <a:solidFill>
            <a:srgbClr val="2F3941"/>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27425" lIns="27425" spcFirstLastPara="1" rIns="27425" wrap="square" tIns="27425">
            <a:noAutofit/>
          </a:bodyPr>
          <a:lstStyle/>
          <a:p>
            <a:pPr indent="0" lvl="0" marL="0" rtl="0" algn="l">
              <a:spcBef>
                <a:spcPts val="200"/>
              </a:spcBef>
              <a:spcAft>
                <a:spcPts val="0"/>
              </a:spcAft>
              <a:buNone/>
            </a:pPr>
            <a:r>
              <a:rPr b="1" lang="en" sz="600">
                <a:solidFill>
                  <a:srgbClr val="F0F1F1"/>
                </a:solidFill>
              </a:rPr>
              <a:t>Optimizes workload for lower cost. Cost optimized is up to 1 hower slower than performance optimized as we time workload execution to minimize the infrastructure footprint.</a:t>
            </a:r>
            <a:endParaRPr b="1" sz="600">
              <a:solidFill>
                <a:srgbClr val="F0F1F1"/>
              </a:solidFill>
            </a:endParaRPr>
          </a:p>
          <a:p>
            <a:pPr indent="0" lvl="0" marL="0" rtl="0" algn="l">
              <a:spcBef>
                <a:spcPts val="200"/>
              </a:spcBef>
              <a:spcAft>
                <a:spcPts val="0"/>
              </a:spcAft>
              <a:buNone/>
            </a:pPr>
            <a:r>
              <a:rPr b="1" lang="en" sz="600">
                <a:solidFill>
                  <a:srgbClr val="F0F1F1"/>
                </a:solidFill>
              </a:rPr>
              <a:t>Currently only applies to Serverless workloads</a:t>
            </a:r>
            <a:endParaRPr b="1" sz="600">
              <a:solidFill>
                <a:srgbClr val="F0F1F1"/>
              </a:solidFill>
            </a:endParaRPr>
          </a:p>
          <a:p>
            <a:pPr indent="0" lvl="0" marL="0" rtl="0" algn="l">
              <a:spcBef>
                <a:spcPts val="200"/>
              </a:spcBef>
              <a:spcAft>
                <a:spcPts val="0"/>
              </a:spcAft>
              <a:buNone/>
            </a:pPr>
            <a:r>
              <a:rPr b="1" lang="en" sz="600">
                <a:solidFill>
                  <a:srgbClr val="4285F4"/>
                </a:solidFill>
              </a:rPr>
              <a:t>Learn more.</a:t>
            </a:r>
            <a:endParaRPr b="1" sz="600">
              <a:solidFill>
                <a:srgbClr val="4285F4"/>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5" name="Shape 7205"/>
        <p:cNvGrpSpPr/>
        <p:nvPr/>
      </p:nvGrpSpPr>
      <p:grpSpPr>
        <a:xfrm>
          <a:off x="0" y="0"/>
          <a:ext cx="0" cy="0"/>
          <a:chOff x="0" y="0"/>
          <a:chExt cx="0" cy="0"/>
        </a:xfrm>
      </p:grpSpPr>
      <p:sp>
        <p:nvSpPr>
          <p:cNvPr id="7206" name="Google Shape;7206;p900"/>
          <p:cNvSpPr txBox="1"/>
          <p:nvPr>
            <p:ph type="title"/>
          </p:nvPr>
        </p:nvSpPr>
        <p:spPr>
          <a:xfrm>
            <a:off x="573950" y="453675"/>
            <a:ext cx="7048800" cy="32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a:t>
            </a:r>
            <a:r>
              <a:rPr lang="en"/>
              <a:t>QL Scripting</a:t>
            </a:r>
            <a:r>
              <a:rPr lang="en"/>
              <a:t> and Stored Procedures</a:t>
            </a:r>
            <a:endParaRPr/>
          </a:p>
        </p:txBody>
      </p:sp>
      <p:sp>
        <p:nvSpPr>
          <p:cNvPr id="7207" name="Google Shape;7207;p900"/>
          <p:cNvSpPr txBox="1"/>
          <p:nvPr>
            <p:ph idx="1" type="subTitle"/>
          </p:nvPr>
        </p:nvSpPr>
        <p:spPr>
          <a:xfrm>
            <a:off x="573942" y="886195"/>
            <a:ext cx="5997300" cy="3282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More power to control your data with SQL</a:t>
            </a:r>
            <a:endParaRPr/>
          </a:p>
        </p:txBody>
      </p:sp>
      <p:sp>
        <p:nvSpPr>
          <p:cNvPr id="7208" name="Google Shape;7208;p900"/>
          <p:cNvSpPr txBox="1"/>
          <p:nvPr>
            <p:ph idx="2" type="body"/>
          </p:nvPr>
        </p:nvSpPr>
        <p:spPr>
          <a:xfrm>
            <a:off x="717450" y="2438850"/>
            <a:ext cx="4014300" cy="1206900"/>
          </a:xfrm>
          <a:prstGeom prst="rect">
            <a:avLst/>
          </a:prstGeom>
        </p:spPr>
        <p:txBody>
          <a:bodyPr anchorCtr="0" anchor="t" bIns="0" lIns="0" spcFirstLastPara="1" rIns="0" wrap="square" tIns="0">
            <a:spAutoFit/>
          </a:bodyPr>
          <a:lstStyle/>
          <a:p>
            <a:pPr indent="-317500" lvl="0" marL="457200" rtl="0" algn="l">
              <a:spcBef>
                <a:spcPts val="0"/>
              </a:spcBef>
              <a:spcAft>
                <a:spcPts val="0"/>
              </a:spcAft>
              <a:buClr>
                <a:srgbClr val="1D1C1D"/>
              </a:buClr>
              <a:buSzPts val="1400"/>
              <a:buChar char="-"/>
            </a:pPr>
            <a:r>
              <a:rPr lang="en" sz="1400">
                <a:solidFill>
                  <a:srgbClr val="1D1C1D"/>
                </a:solidFill>
                <a:highlight>
                  <a:srgbClr val="F8F8F8"/>
                </a:highlight>
              </a:rPr>
              <a:t>Write efficient, readable code in pure SQL</a:t>
            </a:r>
            <a:endParaRPr sz="1400">
              <a:solidFill>
                <a:srgbClr val="1D1C1D"/>
              </a:solidFill>
              <a:highlight>
                <a:srgbClr val="F8F8F8"/>
              </a:highlight>
            </a:endParaRPr>
          </a:p>
          <a:p>
            <a:pPr indent="-317500" lvl="0" marL="457200" rtl="0" algn="l">
              <a:spcBef>
                <a:spcPts val="0"/>
              </a:spcBef>
              <a:spcAft>
                <a:spcPts val="0"/>
              </a:spcAft>
              <a:buClr>
                <a:srgbClr val="1D1C1D"/>
              </a:buClr>
              <a:buSzPts val="1400"/>
              <a:buChar char="-"/>
            </a:pPr>
            <a:r>
              <a:rPr lang="en" sz="1400">
                <a:solidFill>
                  <a:srgbClr val="1D1C1D"/>
                </a:solidFill>
                <a:highlight>
                  <a:srgbClr val="F8F8F8"/>
                </a:highlight>
              </a:rPr>
              <a:t>Handle logical control flow using IF/ELSE, CASE, LOOP, WHILE, REPEAT statements</a:t>
            </a:r>
            <a:endParaRPr sz="1400">
              <a:solidFill>
                <a:srgbClr val="1D1C1D"/>
              </a:solidFill>
              <a:highlight>
                <a:srgbClr val="F8F8F8"/>
              </a:highlight>
            </a:endParaRPr>
          </a:p>
          <a:p>
            <a:pPr indent="-317500" lvl="0" marL="457200" rtl="0" algn="l">
              <a:spcBef>
                <a:spcPts val="0"/>
              </a:spcBef>
              <a:spcAft>
                <a:spcPts val="0"/>
              </a:spcAft>
              <a:buClr>
                <a:srgbClr val="1D1C1D"/>
              </a:buClr>
              <a:buSzPts val="1400"/>
              <a:buChar char="-"/>
            </a:pPr>
            <a:r>
              <a:rPr lang="en" sz="1400">
                <a:solidFill>
                  <a:srgbClr val="1D1C1D"/>
                </a:solidFill>
                <a:highlight>
                  <a:srgbClr val="F8F8F8"/>
                </a:highlight>
              </a:rPr>
              <a:t>Apply fine-grained permissions and easily reuse logic with Stored Procedures</a:t>
            </a:r>
            <a:endParaRPr sz="1400"/>
          </a:p>
        </p:txBody>
      </p:sp>
      <p:sp>
        <p:nvSpPr>
          <p:cNvPr id="7209" name="Google Shape;7209;p900"/>
          <p:cNvSpPr txBox="1"/>
          <p:nvPr/>
        </p:nvSpPr>
        <p:spPr>
          <a:xfrm>
            <a:off x="573750" y="1318725"/>
            <a:ext cx="4301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M Sans"/>
                <a:ea typeface="DM Sans"/>
                <a:cs typeface="DM Sans"/>
                <a:sym typeface="DM Sans"/>
              </a:rPr>
              <a:t>Streamline migrations to Databricks from legacy DWs; efficiently </a:t>
            </a:r>
            <a:r>
              <a:rPr b="1" lang="en" sz="1800">
                <a:solidFill>
                  <a:schemeClr val="dk1"/>
                </a:solidFill>
                <a:latin typeface="DM Sans"/>
                <a:ea typeface="DM Sans"/>
                <a:cs typeface="DM Sans"/>
                <a:sym typeface="DM Sans"/>
              </a:rPr>
              <a:t>govern</a:t>
            </a:r>
            <a:r>
              <a:rPr lang="en" sz="1800">
                <a:solidFill>
                  <a:schemeClr val="dk1"/>
                </a:solidFill>
                <a:latin typeface="DM Sans"/>
                <a:ea typeface="DM Sans"/>
                <a:cs typeface="DM Sans"/>
                <a:sym typeface="DM Sans"/>
              </a:rPr>
              <a:t> and </a:t>
            </a:r>
            <a:r>
              <a:rPr b="1" lang="en" sz="1800">
                <a:solidFill>
                  <a:schemeClr val="dk1"/>
                </a:solidFill>
                <a:latin typeface="DM Sans"/>
                <a:ea typeface="DM Sans"/>
                <a:cs typeface="DM Sans"/>
                <a:sym typeface="DM Sans"/>
              </a:rPr>
              <a:t>write complex logic</a:t>
            </a:r>
            <a:r>
              <a:rPr lang="en" sz="1800">
                <a:solidFill>
                  <a:schemeClr val="dk1"/>
                </a:solidFill>
                <a:latin typeface="DM Sans"/>
                <a:ea typeface="DM Sans"/>
                <a:cs typeface="DM Sans"/>
                <a:sym typeface="DM Sans"/>
              </a:rPr>
              <a:t> with SQL.</a:t>
            </a:r>
            <a:r>
              <a:rPr b="1" lang="en" sz="1800">
                <a:solidFill>
                  <a:schemeClr val="dk1"/>
                </a:solidFill>
                <a:latin typeface="DM Sans"/>
                <a:ea typeface="DM Sans"/>
                <a:cs typeface="DM Sans"/>
                <a:sym typeface="DM Sans"/>
              </a:rPr>
              <a:t> </a:t>
            </a:r>
            <a:endParaRPr sz="1400"/>
          </a:p>
        </p:txBody>
      </p:sp>
      <p:sp>
        <p:nvSpPr>
          <p:cNvPr id="7210" name="Google Shape;7210;p900"/>
          <p:cNvSpPr/>
          <p:nvPr/>
        </p:nvSpPr>
        <p:spPr>
          <a:xfrm>
            <a:off x="5002425" y="1366000"/>
            <a:ext cx="4084200" cy="3319200"/>
          </a:xfrm>
          <a:prstGeom prst="roundRect">
            <a:avLst>
              <a:gd fmla="val 4404" name="adj"/>
            </a:avLst>
          </a:prstGeom>
          <a:solidFill>
            <a:schemeClr val="dk1"/>
          </a:solidFill>
          <a:ln cap="flat" cmpd="sng" w="9525">
            <a:solidFill>
              <a:srgbClr val="EDEEF1"/>
            </a:solidFill>
            <a:prstDash val="solid"/>
            <a:round/>
            <a:headEnd len="sm" w="sm" type="none"/>
            <a:tailEnd len="sm" w="sm" type="none"/>
          </a:ln>
          <a:effectLst>
            <a:outerShdw blurRad="571500" rotWithShape="0" algn="bl" dir="5400000" dist="95250">
              <a:srgbClr val="143D4A">
                <a:alpha val="40000"/>
              </a:srgbClr>
            </a:outerShdw>
          </a:effectLst>
        </p:spPr>
        <p:txBody>
          <a:bodyPr anchorCtr="0" anchor="ctr" bIns="51425" lIns="51425" spcFirstLastPara="1" rIns="51425" wrap="square" tIns="51425">
            <a:noAutofit/>
          </a:bodyPr>
          <a:lstStyle/>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CREATE OR REPLACE PROCEDURE area_of_rectangle</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(IN x INT, IN y INT, OUT area INT, INOUT acc INT)</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LANGUAGE SQL</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AS</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BEGIN</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SET area = x * y;</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SET acc = acc + area;</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END;</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CALL area_of_rectangle(5, 10, ?, 10)</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area  acc</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  —--</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50   60</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t/>
            </a:r>
            <a:endParaRPr sz="1000">
              <a:solidFill>
                <a:srgbClr val="48E9ED"/>
              </a:solidFill>
              <a:latin typeface="DM Mono"/>
              <a:ea typeface="DM Mono"/>
              <a:cs typeface="DM Mono"/>
              <a:sym typeface="DM Mono"/>
            </a:endParaRPr>
          </a:p>
        </p:txBody>
      </p:sp>
      <p:sp>
        <p:nvSpPr>
          <p:cNvPr id="7211" name="Google Shape;7211;p900"/>
          <p:cNvSpPr/>
          <p:nvPr/>
        </p:nvSpPr>
        <p:spPr>
          <a:xfrm>
            <a:off x="557775" y="4272425"/>
            <a:ext cx="3328500" cy="410100"/>
          </a:xfrm>
          <a:prstGeom prst="roundRect">
            <a:avLst>
              <a:gd fmla="val 50000" name="adj"/>
            </a:avLst>
          </a:prstGeom>
          <a:solidFill>
            <a:srgbClr val="00A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DM Sans Medium"/>
                <a:ea typeface="DM Sans Medium"/>
                <a:cs typeface="DM Sans Medium"/>
                <a:sym typeface="DM Sans Medium"/>
              </a:rPr>
              <a:t>SQL Scripting: Public </a:t>
            </a:r>
            <a:r>
              <a:rPr lang="en" sz="1200">
                <a:solidFill>
                  <a:srgbClr val="FFFFFF"/>
                </a:solidFill>
                <a:latin typeface="DM Sans Medium"/>
                <a:ea typeface="DM Sans Medium"/>
                <a:cs typeface="DM Sans Medium"/>
                <a:sym typeface="DM Sans Medium"/>
              </a:rPr>
              <a:t>Preview</a:t>
            </a:r>
            <a:r>
              <a:rPr lang="en" sz="1200">
                <a:solidFill>
                  <a:srgbClr val="FFFFFF"/>
                </a:solidFill>
                <a:latin typeface="DM Sans Medium"/>
                <a:ea typeface="DM Sans Medium"/>
                <a:cs typeface="DM Sans Medium"/>
                <a:sym typeface="DM Sans Medium"/>
              </a:rPr>
              <a:t> in Q1 </a:t>
            </a:r>
            <a:br>
              <a:rPr lang="en" sz="1200">
                <a:solidFill>
                  <a:srgbClr val="FFFFFF"/>
                </a:solidFill>
                <a:latin typeface="DM Sans Medium"/>
                <a:ea typeface="DM Sans Medium"/>
                <a:cs typeface="DM Sans Medium"/>
                <a:sym typeface="DM Sans Medium"/>
              </a:rPr>
            </a:br>
            <a:r>
              <a:rPr lang="en" sz="1200">
                <a:solidFill>
                  <a:srgbClr val="FFFFFF"/>
                </a:solidFill>
                <a:latin typeface="DM Sans Medium"/>
                <a:ea typeface="DM Sans Medium"/>
                <a:cs typeface="DM Sans Medium"/>
                <a:sym typeface="DM Sans Medium"/>
              </a:rPr>
              <a:t>Stored Procedures Private Preview Q1</a:t>
            </a:r>
            <a:endParaRPr sz="1200">
              <a:solidFill>
                <a:srgbClr val="FFFFFF"/>
              </a:solidFill>
              <a:latin typeface="DM Sans Medium"/>
              <a:ea typeface="DM Sans Medium"/>
              <a:cs typeface="DM Sans Medium"/>
              <a:sym typeface="DM Sans Medium"/>
            </a:endParaRPr>
          </a:p>
        </p:txBody>
      </p:sp>
      <p:pic>
        <p:nvPicPr>
          <p:cNvPr id="7212" name="Google Shape;7212;p900"/>
          <p:cNvPicPr preferRelativeResize="0"/>
          <p:nvPr/>
        </p:nvPicPr>
        <p:blipFill rotWithShape="1">
          <a:blip r:embed="rId3">
            <a:alphaModFix/>
          </a:blip>
          <a:srcRect b="0" l="8573" r="36257" t="0"/>
          <a:stretch/>
        </p:blipFill>
        <p:spPr>
          <a:xfrm>
            <a:off x="7282972" y="275038"/>
            <a:ext cx="916864" cy="410011"/>
          </a:xfrm>
          <a:prstGeom prst="rect">
            <a:avLst/>
          </a:prstGeom>
          <a:noFill/>
          <a:ln>
            <a:noFill/>
          </a:ln>
        </p:spPr>
      </p:pic>
      <p:pic>
        <p:nvPicPr>
          <p:cNvPr id="7213" name="Google Shape;7213;p900"/>
          <p:cNvPicPr preferRelativeResize="0"/>
          <p:nvPr/>
        </p:nvPicPr>
        <p:blipFill rotWithShape="1">
          <a:blip r:embed="rId3">
            <a:alphaModFix/>
          </a:blip>
          <a:srcRect b="0" l="61901" r="9833" t="0"/>
          <a:stretch/>
        </p:blipFill>
        <p:spPr>
          <a:xfrm>
            <a:off x="8197869" y="275040"/>
            <a:ext cx="469725" cy="410011"/>
          </a:xfrm>
          <a:prstGeom prst="rect">
            <a:avLst/>
          </a:prstGeom>
          <a:noFill/>
          <a:ln>
            <a:noFill/>
          </a:ln>
        </p:spPr>
      </p:pic>
      <p:sp>
        <p:nvSpPr>
          <p:cNvPr id="7214" name="Google Shape;7214;p900"/>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18" name="Shape 7218"/>
        <p:cNvGrpSpPr/>
        <p:nvPr/>
      </p:nvGrpSpPr>
      <p:grpSpPr>
        <a:xfrm>
          <a:off x="0" y="0"/>
          <a:ext cx="0" cy="0"/>
          <a:chOff x="0" y="0"/>
          <a:chExt cx="0" cy="0"/>
        </a:xfrm>
      </p:grpSpPr>
      <p:sp>
        <p:nvSpPr>
          <p:cNvPr id="7219" name="Google Shape;7219;p901"/>
          <p:cNvSpPr/>
          <p:nvPr/>
        </p:nvSpPr>
        <p:spPr>
          <a:xfrm rot="-5400000">
            <a:off x="2431464" y="405052"/>
            <a:ext cx="4286400" cy="4285500"/>
          </a:xfrm>
          <a:prstGeom prst="homePlate">
            <a:avLst>
              <a:gd fmla="val 27063"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9F7F4"/>
              </a:solidFill>
              <a:latin typeface="Arial"/>
              <a:ea typeface="Arial"/>
              <a:cs typeface="Arial"/>
              <a:sym typeface="Arial"/>
            </a:endParaRPr>
          </a:p>
        </p:txBody>
      </p:sp>
      <p:sp>
        <p:nvSpPr>
          <p:cNvPr id="7220" name="Google Shape;7220;p901"/>
          <p:cNvSpPr/>
          <p:nvPr/>
        </p:nvSpPr>
        <p:spPr>
          <a:xfrm>
            <a:off x="2514557" y="495594"/>
            <a:ext cx="4125621" cy="4125621"/>
          </a:xfrm>
          <a:custGeom>
            <a:rect b="b" l="l" r="r" t="t"/>
            <a:pathLst>
              <a:path extrusionOk="0" h="4125621" w="4125621">
                <a:moveTo>
                  <a:pt x="0" y="4125622"/>
                </a:moveTo>
                <a:lnTo>
                  <a:pt x="0" y="1116500"/>
                </a:lnTo>
                <a:lnTo>
                  <a:pt x="2062811" y="0"/>
                </a:lnTo>
                <a:lnTo>
                  <a:pt x="4125622" y="1116500"/>
                </a:lnTo>
                <a:lnTo>
                  <a:pt x="4125622" y="4125622"/>
                </a:lnTo>
                <a:lnTo>
                  <a:pt x="0" y="4125622"/>
                </a:lnTo>
                <a:lnTo>
                  <a:pt x="0" y="4125622"/>
                </a:lnTo>
                <a:close/>
              </a:path>
            </a:pathLst>
          </a:custGeom>
          <a:solidFill>
            <a:srgbClr val="1B31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21" name="Google Shape;7221;p901"/>
          <p:cNvSpPr/>
          <p:nvPr/>
        </p:nvSpPr>
        <p:spPr>
          <a:xfrm>
            <a:off x="2514557" y="2649216"/>
            <a:ext cx="4125865" cy="1971999"/>
          </a:xfrm>
          <a:custGeom>
            <a:rect b="b" l="l" r="r" t="t"/>
            <a:pathLst>
              <a:path extrusionOk="0" h="1971999" w="4125865">
                <a:moveTo>
                  <a:pt x="0" y="50279"/>
                </a:moveTo>
                <a:cubicBezTo>
                  <a:pt x="0" y="50279"/>
                  <a:pt x="223129" y="139531"/>
                  <a:pt x="282304" y="165451"/>
                </a:cubicBezTo>
                <a:cubicBezTo>
                  <a:pt x="341479" y="191370"/>
                  <a:pt x="518026" y="240887"/>
                  <a:pt x="774165" y="107865"/>
                </a:cubicBezTo>
                <a:cubicBezTo>
                  <a:pt x="923203" y="26194"/>
                  <a:pt x="1337673" y="-65503"/>
                  <a:pt x="1669737" y="90626"/>
                </a:cubicBezTo>
                <a:cubicBezTo>
                  <a:pt x="1798724" y="136230"/>
                  <a:pt x="2038847" y="310698"/>
                  <a:pt x="2395242" y="90626"/>
                </a:cubicBezTo>
                <a:cubicBezTo>
                  <a:pt x="2592207" y="-20144"/>
                  <a:pt x="3036142" y="-53644"/>
                  <a:pt x="3324436" y="130851"/>
                </a:cubicBezTo>
                <a:cubicBezTo>
                  <a:pt x="3439363" y="195649"/>
                  <a:pt x="3626057" y="261427"/>
                  <a:pt x="3879997" y="122292"/>
                </a:cubicBezTo>
                <a:cubicBezTo>
                  <a:pt x="3957768" y="81982"/>
                  <a:pt x="4040405" y="51857"/>
                  <a:pt x="4125866" y="32674"/>
                </a:cubicBezTo>
                <a:lnTo>
                  <a:pt x="4125866" y="1972000"/>
                </a:lnTo>
                <a:lnTo>
                  <a:pt x="0" y="1972000"/>
                </a:lnTo>
                <a:close/>
              </a:path>
            </a:pathLst>
          </a:custGeom>
          <a:solidFill>
            <a:srgbClr val="1B516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22" name="Google Shape;7222;p901"/>
          <p:cNvSpPr/>
          <p:nvPr/>
        </p:nvSpPr>
        <p:spPr>
          <a:xfrm>
            <a:off x="2514557" y="3207057"/>
            <a:ext cx="4125865" cy="1414158"/>
          </a:xfrm>
          <a:custGeom>
            <a:rect b="b" l="l" r="r" t="t"/>
            <a:pathLst>
              <a:path extrusionOk="0" h="1414158" w="4125865">
                <a:moveTo>
                  <a:pt x="0" y="36017"/>
                </a:moveTo>
                <a:cubicBezTo>
                  <a:pt x="0" y="36017"/>
                  <a:pt x="223129" y="99960"/>
                  <a:pt x="282304" y="118544"/>
                </a:cubicBezTo>
                <a:cubicBezTo>
                  <a:pt x="341479" y="137128"/>
                  <a:pt x="518026" y="172706"/>
                  <a:pt x="774165" y="77219"/>
                </a:cubicBezTo>
                <a:cubicBezTo>
                  <a:pt x="923203" y="18656"/>
                  <a:pt x="1337673" y="-46999"/>
                  <a:pt x="1669737" y="64993"/>
                </a:cubicBezTo>
                <a:cubicBezTo>
                  <a:pt x="1798724" y="97759"/>
                  <a:pt x="2038847" y="223078"/>
                  <a:pt x="2395242" y="64993"/>
                </a:cubicBezTo>
                <a:cubicBezTo>
                  <a:pt x="2592207" y="-14478"/>
                  <a:pt x="3036142" y="-38441"/>
                  <a:pt x="3324436" y="93847"/>
                </a:cubicBezTo>
                <a:cubicBezTo>
                  <a:pt x="3439363" y="140307"/>
                  <a:pt x="3626057" y="187500"/>
                  <a:pt x="3879997" y="87734"/>
                </a:cubicBezTo>
                <a:cubicBezTo>
                  <a:pt x="3959638" y="58256"/>
                  <a:pt x="4041994" y="36726"/>
                  <a:pt x="4125866" y="23424"/>
                </a:cubicBezTo>
                <a:lnTo>
                  <a:pt x="4125866" y="1414158"/>
                </a:lnTo>
                <a:lnTo>
                  <a:pt x="0" y="1414158"/>
                </a:lnTo>
                <a:close/>
              </a:path>
            </a:pathLst>
          </a:custGeom>
          <a:solidFill>
            <a:srgbClr val="61879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23" name="Google Shape;7223;p901"/>
          <p:cNvSpPr/>
          <p:nvPr/>
        </p:nvSpPr>
        <p:spPr>
          <a:xfrm>
            <a:off x="2514557" y="3785342"/>
            <a:ext cx="4125621" cy="836117"/>
          </a:xfrm>
          <a:custGeom>
            <a:rect b="b" l="l" r="r" t="t"/>
            <a:pathLst>
              <a:path extrusionOk="0" h="836117" w="4125621">
                <a:moveTo>
                  <a:pt x="0" y="35788"/>
                </a:moveTo>
                <a:cubicBezTo>
                  <a:pt x="0" y="35788"/>
                  <a:pt x="223129" y="99731"/>
                  <a:pt x="282304" y="118315"/>
                </a:cubicBezTo>
                <a:cubicBezTo>
                  <a:pt x="341479" y="136899"/>
                  <a:pt x="518026" y="172477"/>
                  <a:pt x="774165" y="77113"/>
                </a:cubicBezTo>
                <a:cubicBezTo>
                  <a:pt x="923203" y="18549"/>
                  <a:pt x="1337673" y="-47228"/>
                  <a:pt x="1669737" y="64887"/>
                </a:cubicBezTo>
                <a:cubicBezTo>
                  <a:pt x="1798724" y="97653"/>
                  <a:pt x="2038847" y="222972"/>
                  <a:pt x="2395242" y="64887"/>
                </a:cubicBezTo>
                <a:cubicBezTo>
                  <a:pt x="2592207" y="-14462"/>
                  <a:pt x="3036142" y="-38425"/>
                  <a:pt x="3324436" y="93863"/>
                </a:cubicBezTo>
                <a:cubicBezTo>
                  <a:pt x="3439363" y="140200"/>
                  <a:pt x="3626057" y="187393"/>
                  <a:pt x="3879997" y="87627"/>
                </a:cubicBezTo>
                <a:cubicBezTo>
                  <a:pt x="3959553" y="58223"/>
                  <a:pt x="4041835" y="36766"/>
                  <a:pt x="4125622" y="23562"/>
                </a:cubicBezTo>
                <a:lnTo>
                  <a:pt x="4125622" y="836118"/>
                </a:lnTo>
                <a:lnTo>
                  <a:pt x="0" y="836118"/>
                </a:lnTo>
                <a:close/>
              </a:path>
            </a:pathLst>
          </a:custGeom>
          <a:solidFill>
            <a:srgbClr val="EEEDE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24" name="Google Shape;7224;p901"/>
          <p:cNvSpPr txBox="1"/>
          <p:nvPr/>
        </p:nvSpPr>
        <p:spPr>
          <a:xfrm>
            <a:off x="2988675" y="1364300"/>
            <a:ext cx="3164700" cy="3000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 sz="1500" u="none" cap="none" strike="noStrike">
                <a:solidFill>
                  <a:srgbClr val="FFFFFF"/>
                </a:solidFill>
                <a:latin typeface="DM Sans"/>
                <a:ea typeface="DM Sans"/>
                <a:cs typeface="DM Sans"/>
                <a:sym typeface="DM Sans"/>
              </a:rPr>
              <a:t>Lakehouse Platform</a:t>
            </a:r>
            <a:endParaRPr b="1" i="0" sz="1500" u="none" cap="none" strike="noStrike">
              <a:solidFill>
                <a:srgbClr val="FFFFFF"/>
              </a:solidFill>
              <a:latin typeface="DM Sans"/>
              <a:ea typeface="DM Sans"/>
              <a:cs typeface="DM Sans"/>
              <a:sym typeface="DM Sans"/>
            </a:endParaRPr>
          </a:p>
        </p:txBody>
      </p:sp>
      <p:pic>
        <p:nvPicPr>
          <p:cNvPr id="7225" name="Google Shape;7225;p901"/>
          <p:cNvPicPr preferRelativeResize="0"/>
          <p:nvPr/>
        </p:nvPicPr>
        <p:blipFill rotWithShape="1">
          <a:blip r:embed="rId3">
            <a:alphaModFix/>
          </a:blip>
          <a:srcRect b="0" l="0" r="85323" t="0"/>
          <a:stretch/>
        </p:blipFill>
        <p:spPr>
          <a:xfrm>
            <a:off x="4372829" y="627975"/>
            <a:ext cx="398350" cy="426862"/>
          </a:xfrm>
          <a:prstGeom prst="rect">
            <a:avLst/>
          </a:prstGeom>
          <a:noFill/>
          <a:ln>
            <a:noFill/>
          </a:ln>
        </p:spPr>
      </p:pic>
      <p:pic>
        <p:nvPicPr>
          <p:cNvPr id="7226" name="Google Shape;7226;p901"/>
          <p:cNvPicPr preferRelativeResize="0"/>
          <p:nvPr/>
        </p:nvPicPr>
        <p:blipFill rotWithShape="1">
          <a:blip r:embed="rId3">
            <a:alphaModFix/>
          </a:blip>
          <a:srcRect b="0" l="18864" r="0" t="0"/>
          <a:stretch/>
        </p:blipFill>
        <p:spPr>
          <a:xfrm>
            <a:off x="4055169" y="1124042"/>
            <a:ext cx="1031806" cy="200006"/>
          </a:xfrm>
          <a:prstGeom prst="rect">
            <a:avLst/>
          </a:prstGeom>
          <a:noFill/>
          <a:ln>
            <a:noFill/>
          </a:ln>
        </p:spPr>
      </p:pic>
      <p:sp>
        <p:nvSpPr>
          <p:cNvPr id="7227" name="Google Shape;7227;p901"/>
          <p:cNvSpPr/>
          <p:nvPr/>
        </p:nvSpPr>
        <p:spPr>
          <a:xfrm>
            <a:off x="3046163" y="1908174"/>
            <a:ext cx="1276500" cy="1259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Data Lake</a:t>
            </a:r>
            <a:endParaRPr sz="1200">
              <a:solidFill>
                <a:schemeClr val="lt1"/>
              </a:solidFill>
            </a:endParaRPr>
          </a:p>
        </p:txBody>
      </p:sp>
      <p:sp>
        <p:nvSpPr>
          <p:cNvPr id="7228" name="Google Shape;7228;p901"/>
          <p:cNvSpPr/>
          <p:nvPr/>
        </p:nvSpPr>
        <p:spPr>
          <a:xfrm>
            <a:off x="4826713" y="1908174"/>
            <a:ext cx="1276500" cy="1259100"/>
          </a:xfrm>
          <a:prstGeom prst="ellipse">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200">
                <a:solidFill>
                  <a:schemeClr val="lt1"/>
                </a:solidFill>
              </a:rPr>
              <a:t>Data Warehouse</a:t>
            </a:r>
            <a:endParaRPr sz="1200">
              <a:solidFill>
                <a:schemeClr val="lt1"/>
              </a:solidFill>
            </a:endParaRPr>
          </a:p>
        </p:txBody>
      </p:sp>
      <p:sp>
        <p:nvSpPr>
          <p:cNvPr id="7229" name="Google Shape;7229;p901"/>
          <p:cNvSpPr txBox="1"/>
          <p:nvPr/>
        </p:nvSpPr>
        <p:spPr>
          <a:xfrm>
            <a:off x="4395946" y="2710821"/>
            <a:ext cx="343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accent2"/>
                </a:solidFill>
                <a:latin typeface="DM Sans"/>
                <a:ea typeface="DM Sans"/>
                <a:cs typeface="DM Sans"/>
                <a:sym typeface="DM Sans"/>
              </a:rPr>
              <a:t>+</a:t>
            </a:r>
            <a:endParaRPr b="1" sz="2400">
              <a:solidFill>
                <a:schemeClr val="accent2"/>
              </a:solidFill>
              <a:latin typeface="DM Sans"/>
              <a:ea typeface="DM Sans"/>
              <a:cs typeface="DM Sans"/>
              <a:sym typeface="DM Sans"/>
            </a:endParaRPr>
          </a:p>
        </p:txBody>
      </p:sp>
      <p:sp>
        <p:nvSpPr>
          <p:cNvPr id="7230" name="Google Shape;7230;p901"/>
          <p:cNvSpPr/>
          <p:nvPr/>
        </p:nvSpPr>
        <p:spPr>
          <a:xfrm>
            <a:off x="3936425" y="3264935"/>
            <a:ext cx="1276500" cy="1259100"/>
          </a:xfrm>
          <a:prstGeom prst="ellipse">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lt1"/>
                </a:solidFill>
              </a:rPr>
              <a:t>Online Transaction</a:t>
            </a:r>
            <a:endParaRPr sz="1100">
              <a:solidFill>
                <a:schemeClr val="lt1"/>
              </a:solidFill>
            </a:endParaRPr>
          </a:p>
          <a:p>
            <a:pPr indent="0" lvl="0" marL="0" rtl="0" algn="ctr">
              <a:spcBef>
                <a:spcPts val="0"/>
              </a:spcBef>
              <a:spcAft>
                <a:spcPts val="0"/>
              </a:spcAft>
              <a:buNone/>
            </a:pPr>
            <a:r>
              <a:rPr lang="en" sz="1100">
                <a:solidFill>
                  <a:schemeClr val="lt1"/>
                </a:solidFill>
              </a:rPr>
              <a:t>Processing</a:t>
            </a:r>
            <a:endParaRPr sz="11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4" name="Shape 7234"/>
        <p:cNvGrpSpPr/>
        <p:nvPr/>
      </p:nvGrpSpPr>
      <p:grpSpPr>
        <a:xfrm>
          <a:off x="0" y="0"/>
          <a:ext cx="0" cy="0"/>
          <a:chOff x="0" y="0"/>
          <a:chExt cx="0" cy="0"/>
        </a:xfrm>
      </p:grpSpPr>
      <p:sp>
        <p:nvSpPr>
          <p:cNvPr id="7235" name="Google Shape;7235;p902"/>
          <p:cNvSpPr txBox="1"/>
          <p:nvPr>
            <p:ph type="title"/>
          </p:nvPr>
        </p:nvSpPr>
        <p:spPr>
          <a:xfrm>
            <a:off x="573950" y="453675"/>
            <a:ext cx="6648000" cy="32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Migration tooling</a:t>
            </a:r>
            <a:br>
              <a:rPr lang="en"/>
            </a:br>
            <a:r>
              <a:rPr lang="en" sz="2200"/>
              <a:t>BladeBridge simplifies legacy EDW migrations</a:t>
            </a:r>
            <a:endParaRPr sz="2200"/>
          </a:p>
        </p:txBody>
      </p:sp>
      <p:pic>
        <p:nvPicPr>
          <p:cNvPr id="7236" name="Google Shape;7236;p902"/>
          <p:cNvPicPr preferRelativeResize="0"/>
          <p:nvPr/>
        </p:nvPicPr>
        <p:blipFill rotWithShape="1">
          <a:blip r:embed="rId3">
            <a:alphaModFix/>
          </a:blip>
          <a:srcRect b="0" l="8573" r="36257" t="0"/>
          <a:stretch/>
        </p:blipFill>
        <p:spPr>
          <a:xfrm>
            <a:off x="7282972" y="275038"/>
            <a:ext cx="916864" cy="410011"/>
          </a:xfrm>
          <a:prstGeom prst="rect">
            <a:avLst/>
          </a:prstGeom>
          <a:noFill/>
          <a:ln>
            <a:noFill/>
          </a:ln>
        </p:spPr>
      </p:pic>
      <p:pic>
        <p:nvPicPr>
          <p:cNvPr id="7237" name="Google Shape;7237;p902"/>
          <p:cNvPicPr preferRelativeResize="0"/>
          <p:nvPr/>
        </p:nvPicPr>
        <p:blipFill rotWithShape="1">
          <a:blip r:embed="rId3">
            <a:alphaModFix/>
          </a:blip>
          <a:srcRect b="0" l="61901" r="9833" t="0"/>
          <a:stretch/>
        </p:blipFill>
        <p:spPr>
          <a:xfrm>
            <a:off x="8197869" y="275040"/>
            <a:ext cx="469725" cy="410011"/>
          </a:xfrm>
          <a:prstGeom prst="rect">
            <a:avLst/>
          </a:prstGeom>
          <a:noFill/>
          <a:ln>
            <a:noFill/>
          </a:ln>
        </p:spPr>
      </p:pic>
      <p:sp>
        <p:nvSpPr>
          <p:cNvPr id="7238" name="Google Shape;7238;p902"/>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239" name="Google Shape;7239;p902"/>
          <p:cNvSpPr txBox="1"/>
          <p:nvPr/>
        </p:nvSpPr>
        <p:spPr>
          <a:xfrm>
            <a:off x="5434675" y="1038274"/>
            <a:ext cx="3670200" cy="387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200">
                <a:solidFill>
                  <a:srgbClr val="FF5F46"/>
                </a:solidFill>
                <a:latin typeface="DM Sans"/>
                <a:ea typeface="DM Sans"/>
                <a:cs typeface="DM Sans"/>
                <a:sym typeface="DM Sans"/>
              </a:rPr>
              <a:t>20+</a:t>
            </a:r>
            <a:r>
              <a:rPr b="1" lang="en" sz="6000">
                <a:solidFill>
                  <a:srgbClr val="FF5F46"/>
                </a:solidFill>
                <a:latin typeface="DM Sans"/>
                <a:ea typeface="DM Sans"/>
                <a:cs typeface="DM Sans"/>
                <a:sym typeface="DM Sans"/>
              </a:rPr>
              <a:t> </a:t>
            </a:r>
            <a:endParaRPr b="1" sz="6000">
              <a:solidFill>
                <a:srgbClr val="FF5F46"/>
              </a:solidFill>
              <a:latin typeface="DM Sans"/>
              <a:ea typeface="DM Sans"/>
              <a:cs typeface="DM Sans"/>
              <a:sym typeface="DM Sans"/>
            </a:endParaRPr>
          </a:p>
          <a:p>
            <a:pPr indent="0" lvl="0" marL="0" rtl="0" algn="ctr">
              <a:spcBef>
                <a:spcPts val="0"/>
              </a:spcBef>
              <a:spcAft>
                <a:spcPts val="0"/>
              </a:spcAft>
              <a:buNone/>
            </a:pPr>
            <a:r>
              <a:rPr lang="en" sz="2400">
                <a:solidFill>
                  <a:srgbClr val="1B3139"/>
                </a:solidFill>
                <a:latin typeface="DM Sans"/>
                <a:ea typeface="DM Sans"/>
                <a:cs typeface="DM Sans"/>
                <a:sym typeface="DM Sans"/>
              </a:rPr>
              <a:t>Legacy warehouses supported</a:t>
            </a:r>
            <a:endParaRPr sz="2400">
              <a:solidFill>
                <a:srgbClr val="1B3139"/>
              </a:solidFill>
              <a:latin typeface="DM Sans"/>
              <a:ea typeface="DM Sans"/>
              <a:cs typeface="DM Sans"/>
              <a:sym typeface="DM Sans"/>
            </a:endParaRPr>
          </a:p>
          <a:p>
            <a:pPr indent="0" lvl="0" marL="0" rtl="0" algn="ctr">
              <a:spcBef>
                <a:spcPts val="0"/>
              </a:spcBef>
              <a:spcAft>
                <a:spcPts val="0"/>
              </a:spcAft>
              <a:buNone/>
            </a:pPr>
            <a:r>
              <a:t/>
            </a:r>
            <a:endParaRPr sz="2400">
              <a:solidFill>
                <a:srgbClr val="1B3139"/>
              </a:solidFill>
              <a:latin typeface="DM Sans"/>
              <a:ea typeface="DM Sans"/>
              <a:cs typeface="DM Sans"/>
              <a:sym typeface="DM Sans"/>
            </a:endParaRPr>
          </a:p>
          <a:p>
            <a:pPr indent="0" lvl="0" marL="0" rtl="0" algn="ctr">
              <a:spcBef>
                <a:spcPts val="0"/>
              </a:spcBef>
              <a:spcAft>
                <a:spcPts val="0"/>
              </a:spcAft>
              <a:buNone/>
            </a:pPr>
            <a:r>
              <a:rPr b="1" lang="en" sz="5200">
                <a:solidFill>
                  <a:srgbClr val="FF5F46"/>
                </a:solidFill>
                <a:latin typeface="DM Sans"/>
                <a:ea typeface="DM Sans"/>
                <a:cs typeface="DM Sans"/>
                <a:sym typeface="DM Sans"/>
              </a:rPr>
              <a:t>40+</a:t>
            </a:r>
            <a:r>
              <a:rPr b="1" lang="en" sz="6000">
                <a:solidFill>
                  <a:srgbClr val="FF5F46"/>
                </a:solidFill>
                <a:latin typeface="DM Sans"/>
                <a:ea typeface="DM Sans"/>
                <a:cs typeface="DM Sans"/>
                <a:sym typeface="DM Sans"/>
              </a:rPr>
              <a:t> </a:t>
            </a:r>
            <a:endParaRPr b="1" sz="6000">
              <a:solidFill>
                <a:srgbClr val="FF5F46"/>
              </a:solidFill>
              <a:latin typeface="DM Sans"/>
              <a:ea typeface="DM Sans"/>
              <a:cs typeface="DM Sans"/>
              <a:sym typeface="DM Sans"/>
            </a:endParaRPr>
          </a:p>
          <a:p>
            <a:pPr indent="0" lvl="0" marL="0" rtl="0" algn="ctr">
              <a:spcBef>
                <a:spcPts val="0"/>
              </a:spcBef>
              <a:spcAft>
                <a:spcPts val="0"/>
              </a:spcAft>
              <a:buNone/>
            </a:pPr>
            <a:r>
              <a:rPr lang="en" sz="2400">
                <a:solidFill>
                  <a:srgbClr val="1B3139"/>
                </a:solidFill>
                <a:latin typeface="DM Sans"/>
                <a:ea typeface="DM Sans"/>
                <a:cs typeface="DM Sans"/>
                <a:sym typeface="DM Sans"/>
              </a:rPr>
              <a:t>Partners &amp; SIs with expertise</a:t>
            </a:r>
            <a:endParaRPr sz="2400">
              <a:solidFill>
                <a:srgbClr val="1B3139"/>
              </a:solidFill>
              <a:latin typeface="DM Sans"/>
              <a:ea typeface="DM Sans"/>
              <a:cs typeface="DM Sans"/>
              <a:sym typeface="DM Sans"/>
            </a:endParaRPr>
          </a:p>
        </p:txBody>
      </p:sp>
      <p:cxnSp>
        <p:nvCxnSpPr>
          <p:cNvPr id="7240" name="Google Shape;7240;p902"/>
          <p:cNvCxnSpPr/>
          <p:nvPr/>
        </p:nvCxnSpPr>
        <p:spPr>
          <a:xfrm>
            <a:off x="2697254" y="1575331"/>
            <a:ext cx="1368000" cy="959100"/>
          </a:xfrm>
          <a:prstGeom prst="curvedConnector3">
            <a:avLst>
              <a:gd fmla="val 50000" name="adj1"/>
            </a:avLst>
          </a:prstGeom>
          <a:noFill/>
          <a:ln cap="flat" cmpd="sng" w="19050">
            <a:solidFill>
              <a:srgbClr val="4299E0"/>
            </a:solidFill>
            <a:prstDash val="solid"/>
            <a:round/>
            <a:headEnd len="med" w="med" type="none"/>
            <a:tailEnd len="med" w="med" type="triangle"/>
          </a:ln>
        </p:spPr>
      </p:cxnSp>
      <p:cxnSp>
        <p:nvCxnSpPr>
          <p:cNvPr id="7241" name="Google Shape;7241;p902"/>
          <p:cNvCxnSpPr/>
          <p:nvPr/>
        </p:nvCxnSpPr>
        <p:spPr>
          <a:xfrm>
            <a:off x="2863213" y="2063173"/>
            <a:ext cx="1154700" cy="610800"/>
          </a:xfrm>
          <a:prstGeom prst="curvedConnector3">
            <a:avLst>
              <a:gd fmla="val 50000" name="adj1"/>
            </a:avLst>
          </a:prstGeom>
          <a:noFill/>
          <a:ln cap="flat" cmpd="sng" w="19050">
            <a:solidFill>
              <a:srgbClr val="4299E0"/>
            </a:solidFill>
            <a:prstDash val="solid"/>
            <a:round/>
            <a:headEnd len="med" w="med" type="none"/>
            <a:tailEnd len="med" w="med" type="triangle"/>
          </a:ln>
        </p:spPr>
      </p:cxnSp>
      <p:cxnSp>
        <p:nvCxnSpPr>
          <p:cNvPr id="7242" name="Google Shape;7242;p902"/>
          <p:cNvCxnSpPr/>
          <p:nvPr/>
        </p:nvCxnSpPr>
        <p:spPr>
          <a:xfrm flipH="1" rot="10800000">
            <a:off x="2641935" y="3124155"/>
            <a:ext cx="1368000" cy="959100"/>
          </a:xfrm>
          <a:prstGeom prst="curvedConnector3">
            <a:avLst>
              <a:gd fmla="val 50000" name="adj1"/>
            </a:avLst>
          </a:prstGeom>
          <a:noFill/>
          <a:ln cap="flat" cmpd="sng" w="19050">
            <a:solidFill>
              <a:srgbClr val="4299E0"/>
            </a:solidFill>
            <a:prstDash val="solid"/>
            <a:round/>
            <a:headEnd len="med" w="med" type="none"/>
            <a:tailEnd len="med" w="med" type="triangle"/>
          </a:ln>
        </p:spPr>
      </p:cxnSp>
      <p:cxnSp>
        <p:nvCxnSpPr>
          <p:cNvPr id="7243" name="Google Shape;7243;p902"/>
          <p:cNvCxnSpPr/>
          <p:nvPr/>
        </p:nvCxnSpPr>
        <p:spPr>
          <a:xfrm flipH="1" rot="10800000">
            <a:off x="2807893" y="2984613"/>
            <a:ext cx="1154700" cy="610800"/>
          </a:xfrm>
          <a:prstGeom prst="curvedConnector3">
            <a:avLst>
              <a:gd fmla="val 50000" name="adj1"/>
            </a:avLst>
          </a:prstGeom>
          <a:noFill/>
          <a:ln cap="flat" cmpd="sng" w="19050">
            <a:solidFill>
              <a:srgbClr val="4299E0"/>
            </a:solidFill>
            <a:prstDash val="solid"/>
            <a:round/>
            <a:headEnd len="med" w="med" type="none"/>
            <a:tailEnd len="med" w="med" type="triangle"/>
          </a:ln>
        </p:spPr>
      </p:cxnSp>
      <p:cxnSp>
        <p:nvCxnSpPr>
          <p:cNvPr id="7244" name="Google Shape;7244;p902"/>
          <p:cNvCxnSpPr/>
          <p:nvPr/>
        </p:nvCxnSpPr>
        <p:spPr>
          <a:xfrm>
            <a:off x="2915792" y="2841493"/>
            <a:ext cx="1054800" cy="0"/>
          </a:xfrm>
          <a:prstGeom prst="straightConnector1">
            <a:avLst/>
          </a:prstGeom>
          <a:noFill/>
          <a:ln cap="flat" cmpd="sng" w="19050">
            <a:solidFill>
              <a:srgbClr val="4299E0"/>
            </a:solidFill>
            <a:prstDash val="solid"/>
            <a:round/>
            <a:headEnd len="med" w="med" type="none"/>
            <a:tailEnd len="med" w="med" type="triangle"/>
          </a:ln>
        </p:spPr>
      </p:cxnSp>
      <p:sp>
        <p:nvSpPr>
          <p:cNvPr id="7245" name="Google Shape;7245;p902"/>
          <p:cNvSpPr/>
          <p:nvPr/>
        </p:nvSpPr>
        <p:spPr>
          <a:xfrm>
            <a:off x="4044160" y="2065129"/>
            <a:ext cx="1584900" cy="1552800"/>
          </a:xfrm>
          <a:prstGeom prst="ellipse">
            <a:avLst/>
          </a:prstGeom>
          <a:solidFill>
            <a:srgbClr val="F03B28"/>
          </a:solidFill>
          <a:ln cap="flat" cmpd="sng" w="9525">
            <a:solidFill>
              <a:srgbClr val="FF5F4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7246" name="Google Shape;7246;p902"/>
          <p:cNvPicPr preferRelativeResize="0"/>
          <p:nvPr/>
        </p:nvPicPr>
        <p:blipFill>
          <a:blip r:embed="rId4">
            <a:alphaModFix/>
          </a:blip>
          <a:stretch>
            <a:fillRect/>
          </a:stretch>
        </p:blipFill>
        <p:spPr>
          <a:xfrm>
            <a:off x="4342944" y="2572071"/>
            <a:ext cx="987095" cy="538843"/>
          </a:xfrm>
          <a:prstGeom prst="rect">
            <a:avLst/>
          </a:prstGeom>
          <a:noFill/>
          <a:ln>
            <a:noFill/>
          </a:ln>
        </p:spPr>
      </p:pic>
      <p:grpSp>
        <p:nvGrpSpPr>
          <p:cNvPr id="7247" name="Google Shape;7247;p902"/>
          <p:cNvGrpSpPr/>
          <p:nvPr/>
        </p:nvGrpSpPr>
        <p:grpSpPr>
          <a:xfrm>
            <a:off x="334925" y="1032387"/>
            <a:ext cx="2376462" cy="3487737"/>
            <a:chOff x="258725" y="1032387"/>
            <a:chExt cx="2376462" cy="3487737"/>
          </a:xfrm>
        </p:grpSpPr>
        <p:pic>
          <p:nvPicPr>
            <p:cNvPr id="7248" name="Google Shape;7248;p902"/>
            <p:cNvPicPr preferRelativeResize="0"/>
            <p:nvPr/>
          </p:nvPicPr>
          <p:blipFill rotWithShape="1">
            <a:blip r:embed="rId5">
              <a:alphaModFix/>
            </a:blip>
            <a:srcRect b="4744" l="0" r="58459" t="5729"/>
            <a:stretch/>
          </p:blipFill>
          <p:spPr>
            <a:xfrm>
              <a:off x="258725" y="1081887"/>
              <a:ext cx="2307001" cy="3438237"/>
            </a:xfrm>
            <a:prstGeom prst="rect">
              <a:avLst/>
            </a:prstGeom>
            <a:noFill/>
            <a:ln>
              <a:noFill/>
            </a:ln>
          </p:spPr>
        </p:pic>
        <p:sp>
          <p:nvSpPr>
            <p:cNvPr id="7249" name="Google Shape;7249;p902"/>
            <p:cNvSpPr/>
            <p:nvPr/>
          </p:nvSpPr>
          <p:spPr>
            <a:xfrm>
              <a:off x="2406287" y="1032387"/>
              <a:ext cx="228900" cy="26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250" name="Google Shape;7250;p902"/>
          <p:cNvGrpSpPr/>
          <p:nvPr/>
        </p:nvGrpSpPr>
        <p:grpSpPr>
          <a:xfrm>
            <a:off x="2166580" y="4078536"/>
            <a:ext cx="2307000" cy="770363"/>
            <a:chOff x="2166580" y="4078536"/>
            <a:chExt cx="2307000" cy="770363"/>
          </a:xfrm>
        </p:grpSpPr>
        <p:sp>
          <p:nvSpPr>
            <p:cNvPr id="7251" name="Google Shape;7251;p902"/>
            <p:cNvSpPr txBox="1"/>
            <p:nvPr/>
          </p:nvSpPr>
          <p:spPr>
            <a:xfrm>
              <a:off x="2257565" y="4479599"/>
              <a:ext cx="1947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B3139"/>
                  </a:solidFill>
                  <a:latin typeface="DM Sans"/>
                  <a:ea typeface="DM Sans"/>
                  <a:cs typeface="DM Sans"/>
                  <a:sym typeface="DM Sans"/>
                </a:rPr>
                <a:t>AI-powered conversion</a:t>
              </a:r>
              <a:endParaRPr sz="1200">
                <a:solidFill>
                  <a:srgbClr val="1B3139"/>
                </a:solidFill>
                <a:latin typeface="DM Sans"/>
                <a:ea typeface="DM Sans"/>
                <a:cs typeface="DM Sans"/>
                <a:sym typeface="DM Sans"/>
              </a:endParaRPr>
            </a:p>
          </p:txBody>
        </p:sp>
        <p:grpSp>
          <p:nvGrpSpPr>
            <p:cNvPr id="7252" name="Google Shape;7252;p902"/>
            <p:cNvGrpSpPr/>
            <p:nvPr/>
          </p:nvGrpSpPr>
          <p:grpSpPr>
            <a:xfrm>
              <a:off x="2166580" y="4078536"/>
              <a:ext cx="2307000" cy="595500"/>
              <a:chOff x="2166580" y="4078536"/>
              <a:chExt cx="2307000" cy="595500"/>
            </a:xfrm>
          </p:grpSpPr>
          <p:sp>
            <p:nvSpPr>
              <p:cNvPr id="7253" name="Google Shape;7253;p902"/>
              <p:cNvSpPr/>
              <p:nvPr/>
            </p:nvSpPr>
            <p:spPr>
              <a:xfrm>
                <a:off x="2166580" y="4078536"/>
                <a:ext cx="2307000" cy="595500"/>
              </a:xfrm>
              <a:prstGeom prst="rightArrow">
                <a:avLst>
                  <a:gd fmla="val 50000" name="adj1"/>
                  <a:gd fmla="val 50000" name="adj2"/>
                </a:avLst>
              </a:prstGeom>
              <a:solidFill>
                <a:srgbClr val="F03B28"/>
              </a:solidFill>
              <a:ln cap="flat" cmpd="sng" w="9525">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7254" name="Google Shape;7254;p902"/>
              <p:cNvPicPr preferRelativeResize="0"/>
              <p:nvPr/>
            </p:nvPicPr>
            <p:blipFill>
              <a:blip r:embed="rId6">
                <a:alphaModFix/>
              </a:blip>
              <a:stretch>
                <a:fillRect/>
              </a:stretch>
            </p:blipFill>
            <p:spPr>
              <a:xfrm>
                <a:off x="2560917" y="4247309"/>
                <a:ext cx="987095" cy="255018"/>
              </a:xfrm>
              <a:prstGeom prst="rect">
                <a:avLst/>
              </a:prstGeom>
              <a:noFill/>
              <a:ln>
                <a:noFill/>
              </a:ln>
            </p:spPr>
          </p:pic>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039"/>
        </a:solidFill>
      </p:bgPr>
    </p:bg>
    <p:spTree>
      <p:nvGrpSpPr>
        <p:cNvPr id="5842" name="Shape 5842"/>
        <p:cNvGrpSpPr/>
        <p:nvPr/>
      </p:nvGrpSpPr>
      <p:grpSpPr>
        <a:xfrm>
          <a:off x="0" y="0"/>
          <a:ext cx="0" cy="0"/>
          <a:chOff x="0" y="0"/>
          <a:chExt cx="0" cy="0"/>
        </a:xfrm>
      </p:grpSpPr>
      <p:sp>
        <p:nvSpPr>
          <p:cNvPr id="5843" name="Google Shape;5843;p867"/>
          <p:cNvSpPr/>
          <p:nvPr/>
        </p:nvSpPr>
        <p:spPr>
          <a:xfrm>
            <a:off x="7621307" y="3164731"/>
            <a:ext cx="198600" cy="2514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5844" name="Google Shape;5844;p867"/>
          <p:cNvSpPr/>
          <p:nvPr/>
        </p:nvSpPr>
        <p:spPr>
          <a:xfrm flipH="1">
            <a:off x="1316046" y="3164731"/>
            <a:ext cx="198600" cy="2514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5845" name="Google Shape;5845;p867"/>
          <p:cNvSpPr/>
          <p:nvPr/>
        </p:nvSpPr>
        <p:spPr>
          <a:xfrm rot="5400000">
            <a:off x="2636944" y="53813"/>
            <a:ext cx="3870000" cy="6114600"/>
          </a:xfrm>
          <a:prstGeom prst="hexagon">
            <a:avLst>
              <a:gd fmla="val 12546" name="adj"/>
              <a:gd fmla="val 115470" name="vf"/>
            </a:avLst>
          </a:prstGeom>
          <a:solidFill>
            <a:srgbClr val="98102A">
              <a:alpha val="40250"/>
            </a:srgbClr>
          </a:solidFill>
          <a:ln cap="flat" cmpd="sng" w="38100">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846" name="Google Shape;5846;p867"/>
          <p:cNvSpPr txBox="1"/>
          <p:nvPr>
            <p:ph type="title"/>
          </p:nvPr>
        </p:nvSpPr>
        <p:spPr>
          <a:xfrm>
            <a:off x="411582" y="303467"/>
            <a:ext cx="6034800" cy="329100"/>
          </a:xfrm>
          <a:prstGeom prst="rect">
            <a:avLst/>
          </a:prstGeom>
        </p:spPr>
        <p:txBody>
          <a:bodyPr anchorCtr="0" anchor="ctr" bIns="0" lIns="0" spcFirstLastPara="1" rIns="0" wrap="square" tIns="0">
            <a:normAutofit fontScale="90000"/>
          </a:bodyPr>
          <a:lstStyle/>
          <a:p>
            <a:pPr indent="0" lvl="0" marL="0" rtl="0" algn="l">
              <a:spcBef>
                <a:spcPts val="0"/>
              </a:spcBef>
              <a:spcAft>
                <a:spcPts val="0"/>
              </a:spcAft>
              <a:buNone/>
            </a:pPr>
            <a:r>
              <a:rPr lang="en"/>
              <a:t>Own your data</a:t>
            </a:r>
            <a:endParaRPr/>
          </a:p>
        </p:txBody>
      </p:sp>
      <p:grpSp>
        <p:nvGrpSpPr>
          <p:cNvPr id="5847" name="Google Shape;5847;p867"/>
          <p:cNvGrpSpPr/>
          <p:nvPr/>
        </p:nvGrpSpPr>
        <p:grpSpPr>
          <a:xfrm>
            <a:off x="1588" y="3777574"/>
            <a:ext cx="9144001" cy="1771652"/>
            <a:chOff x="2117" y="5493965"/>
            <a:chExt cx="12192002" cy="2362203"/>
          </a:xfrm>
        </p:grpSpPr>
        <p:sp>
          <p:nvSpPr>
            <p:cNvPr id="5848" name="Google Shape;5848;p867"/>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49" name="Google Shape;5849;p867"/>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50" name="Google Shape;5850;p867"/>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6ABCEA">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51" name="Google Shape;5851;p867"/>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852" name="Google Shape;5852;p867"/>
          <p:cNvSpPr txBox="1"/>
          <p:nvPr/>
        </p:nvSpPr>
        <p:spPr>
          <a:xfrm>
            <a:off x="1797769" y="2071437"/>
            <a:ext cx="5530500" cy="1164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500">
                <a:solidFill>
                  <a:schemeClr val="lt1"/>
                </a:solidFill>
                <a:latin typeface="DM Sans"/>
                <a:ea typeface="DM Sans"/>
                <a:cs typeface="DM Sans"/>
                <a:sym typeface="DM Sans"/>
              </a:rPr>
              <a:t>Read and write any data in any open format </a:t>
            </a:r>
            <a:br>
              <a:rPr lang="en" sz="1500">
                <a:solidFill>
                  <a:schemeClr val="lt1"/>
                </a:solidFill>
                <a:latin typeface="DM Sans"/>
                <a:ea typeface="DM Sans"/>
                <a:cs typeface="DM Sans"/>
                <a:sym typeface="DM Sans"/>
              </a:rPr>
            </a:br>
            <a:r>
              <a:rPr lang="en" sz="1500">
                <a:solidFill>
                  <a:schemeClr val="lt1"/>
                </a:solidFill>
                <a:latin typeface="DM Sans"/>
                <a:ea typeface="DM Sans"/>
                <a:cs typeface="DM Sans"/>
                <a:sym typeface="DM Sans"/>
              </a:rPr>
              <a:t>with full interoperability</a:t>
            </a:r>
            <a:endParaRPr sz="1500">
              <a:solidFill>
                <a:schemeClr val="lt1"/>
              </a:solidFill>
              <a:latin typeface="DM Sans"/>
              <a:ea typeface="DM Sans"/>
              <a:cs typeface="DM Sans"/>
              <a:sym typeface="DM Sans"/>
            </a:endParaRPr>
          </a:p>
          <a:p>
            <a:pPr indent="0" lvl="0" marL="0" rtl="0" algn="ctr">
              <a:spcBef>
                <a:spcPts val="800"/>
              </a:spcBef>
              <a:spcAft>
                <a:spcPts val="0"/>
              </a:spcAft>
              <a:buNone/>
            </a:pPr>
            <a:r>
              <a:rPr lang="en" sz="1500">
                <a:solidFill>
                  <a:schemeClr val="lt1"/>
                </a:solidFill>
                <a:latin typeface="DM Sans"/>
                <a:ea typeface="DM Sans"/>
                <a:cs typeface="DM Sans"/>
                <a:sym typeface="DM Sans"/>
              </a:rPr>
              <a:t>Eliminate unnecessary costs from </a:t>
            </a:r>
            <a:br>
              <a:rPr lang="en" sz="1500">
                <a:solidFill>
                  <a:schemeClr val="lt1"/>
                </a:solidFill>
                <a:latin typeface="DM Sans"/>
                <a:ea typeface="DM Sans"/>
                <a:cs typeface="DM Sans"/>
                <a:sym typeface="DM Sans"/>
              </a:rPr>
            </a:br>
            <a:r>
              <a:rPr lang="en" sz="1500">
                <a:solidFill>
                  <a:schemeClr val="lt1"/>
                </a:solidFill>
                <a:latin typeface="DM Sans"/>
                <a:ea typeface="DM Sans"/>
                <a:cs typeface="DM Sans"/>
                <a:sym typeface="DM Sans"/>
              </a:rPr>
              <a:t>multiple copies of data</a:t>
            </a:r>
            <a:endParaRPr sz="1500">
              <a:solidFill>
                <a:schemeClr val="lt1"/>
              </a:solidFill>
              <a:latin typeface="DM Sans"/>
              <a:ea typeface="DM Sans"/>
              <a:cs typeface="DM Sans"/>
              <a:sym typeface="DM Sans"/>
            </a:endParaRPr>
          </a:p>
        </p:txBody>
      </p:sp>
      <p:sp>
        <p:nvSpPr>
          <p:cNvPr id="5853" name="Google Shape;5853;p867"/>
          <p:cNvSpPr txBox="1"/>
          <p:nvPr/>
        </p:nvSpPr>
        <p:spPr>
          <a:xfrm>
            <a:off x="3438019" y="1530581"/>
            <a:ext cx="2250000" cy="446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2000">
                <a:solidFill>
                  <a:schemeClr val="lt1"/>
                </a:solidFill>
                <a:latin typeface="DM Sans"/>
                <a:ea typeface="DM Sans"/>
                <a:cs typeface="DM Sans"/>
                <a:sym typeface="DM Sans"/>
              </a:rPr>
              <a:t>Eliminate silos</a:t>
            </a:r>
            <a:endParaRPr b="1" sz="2000">
              <a:solidFill>
                <a:schemeClr val="lt1"/>
              </a:solidFill>
              <a:latin typeface="DM Sans"/>
              <a:ea typeface="DM Sans"/>
              <a:cs typeface="DM Sans"/>
              <a:sym typeface="DM Sans"/>
            </a:endParaRPr>
          </a:p>
        </p:txBody>
      </p:sp>
      <p:sp>
        <p:nvSpPr>
          <p:cNvPr id="5854" name="Google Shape;5854;p867"/>
          <p:cNvSpPr/>
          <p:nvPr/>
        </p:nvSpPr>
        <p:spPr>
          <a:xfrm>
            <a:off x="1315969" y="3416194"/>
            <a:ext cx="6504000" cy="557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5855" name="Google Shape;5855;p867"/>
          <p:cNvGrpSpPr/>
          <p:nvPr/>
        </p:nvGrpSpPr>
        <p:grpSpPr>
          <a:xfrm>
            <a:off x="2044901" y="3500177"/>
            <a:ext cx="5168499" cy="377190"/>
            <a:chOff x="2724013" y="4646425"/>
            <a:chExt cx="6891331" cy="502920"/>
          </a:xfrm>
        </p:grpSpPr>
        <p:pic>
          <p:nvPicPr>
            <p:cNvPr id="5856" name="Google Shape;5856;p867"/>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5857" name="Google Shape;5857;p867"/>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5858" name="Google Shape;5858;p867"/>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5845"/>
                                        </p:tgtEl>
                                        <p:attrNameLst>
                                          <p:attrName>style.visibility</p:attrName>
                                        </p:attrNameLst>
                                      </p:cBhvr>
                                      <p:to>
                                        <p:strVal val="visible"/>
                                      </p:to>
                                    </p:set>
                                    <p:anim calcmode="lin" valueType="num">
                                      <p:cBhvr additive="base">
                                        <p:cTn dur="1000"/>
                                        <p:tgtEl>
                                          <p:spTgt spid="584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43"/>
                                        </p:tgtEl>
                                        <p:attrNameLst>
                                          <p:attrName>style.visibility</p:attrName>
                                        </p:attrNameLst>
                                      </p:cBhvr>
                                      <p:to>
                                        <p:strVal val="visible"/>
                                      </p:to>
                                    </p:set>
                                    <p:animEffect filter="fade" transition="in">
                                      <p:cBhvr>
                                        <p:cTn dur="500"/>
                                        <p:tgtEl>
                                          <p:spTgt spid="5843"/>
                                        </p:tgtEl>
                                      </p:cBhvr>
                                    </p:animEffect>
                                  </p:childTnLst>
                                </p:cTn>
                              </p:par>
                              <p:par>
                                <p:cTn fill="hold" nodeType="withEffect" presetClass="entr" presetID="10" presetSubtype="0">
                                  <p:stCondLst>
                                    <p:cond delay="0"/>
                                  </p:stCondLst>
                                  <p:childTnLst>
                                    <p:set>
                                      <p:cBhvr>
                                        <p:cTn dur="1" fill="hold">
                                          <p:stCondLst>
                                            <p:cond delay="0"/>
                                          </p:stCondLst>
                                        </p:cTn>
                                        <p:tgtEl>
                                          <p:spTgt spid="5844"/>
                                        </p:tgtEl>
                                        <p:attrNameLst>
                                          <p:attrName>style.visibility</p:attrName>
                                        </p:attrNameLst>
                                      </p:cBhvr>
                                      <p:to>
                                        <p:strVal val="visible"/>
                                      </p:to>
                                    </p:set>
                                    <p:animEffect filter="fade" transition="in">
                                      <p:cBhvr>
                                        <p:cTn dur="500"/>
                                        <p:tgtEl>
                                          <p:spTgt spid="5844"/>
                                        </p:tgtEl>
                                      </p:cBhvr>
                                    </p:animEffect>
                                  </p:childTnLst>
                                </p:cTn>
                              </p:par>
                              <p:par>
                                <p:cTn fill="hold" nodeType="withEffect" presetClass="entr" presetID="10" presetSubtype="0">
                                  <p:stCondLst>
                                    <p:cond delay="0"/>
                                  </p:stCondLst>
                                  <p:childTnLst>
                                    <p:set>
                                      <p:cBhvr>
                                        <p:cTn dur="1" fill="hold">
                                          <p:stCondLst>
                                            <p:cond delay="0"/>
                                          </p:stCondLst>
                                        </p:cTn>
                                        <p:tgtEl>
                                          <p:spTgt spid="5852"/>
                                        </p:tgtEl>
                                        <p:attrNameLst>
                                          <p:attrName>style.visibility</p:attrName>
                                        </p:attrNameLst>
                                      </p:cBhvr>
                                      <p:to>
                                        <p:strVal val="visible"/>
                                      </p:to>
                                    </p:set>
                                    <p:animEffect filter="fade" transition="in">
                                      <p:cBhvr>
                                        <p:cTn dur="500"/>
                                        <p:tgtEl>
                                          <p:spTgt spid="5852"/>
                                        </p:tgtEl>
                                      </p:cBhvr>
                                    </p:animEffect>
                                  </p:childTnLst>
                                </p:cTn>
                              </p:par>
                              <p:par>
                                <p:cTn fill="hold" nodeType="withEffect" presetClass="entr" presetID="10" presetSubtype="0">
                                  <p:stCondLst>
                                    <p:cond delay="0"/>
                                  </p:stCondLst>
                                  <p:childTnLst>
                                    <p:set>
                                      <p:cBhvr>
                                        <p:cTn dur="1" fill="hold">
                                          <p:stCondLst>
                                            <p:cond delay="0"/>
                                          </p:stCondLst>
                                        </p:cTn>
                                        <p:tgtEl>
                                          <p:spTgt spid="5854"/>
                                        </p:tgtEl>
                                        <p:attrNameLst>
                                          <p:attrName>style.visibility</p:attrName>
                                        </p:attrNameLst>
                                      </p:cBhvr>
                                      <p:to>
                                        <p:strVal val="visible"/>
                                      </p:to>
                                    </p:set>
                                    <p:animEffect filter="fade" transition="in">
                                      <p:cBhvr>
                                        <p:cTn dur="500"/>
                                        <p:tgtEl>
                                          <p:spTgt spid="5854"/>
                                        </p:tgtEl>
                                      </p:cBhvr>
                                    </p:animEffect>
                                  </p:childTnLst>
                                </p:cTn>
                              </p:par>
                              <p:par>
                                <p:cTn fill="hold" nodeType="withEffect" presetClass="entr" presetID="1" presetSubtype="0">
                                  <p:stCondLst>
                                    <p:cond delay="0"/>
                                  </p:stCondLst>
                                  <p:childTnLst>
                                    <p:set>
                                      <p:cBhvr>
                                        <p:cTn dur="1" fill="hold">
                                          <p:stCondLst>
                                            <p:cond delay="0"/>
                                          </p:stCondLst>
                                        </p:cTn>
                                        <p:tgtEl>
                                          <p:spTgt spid="58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8" name="Shape 7258"/>
        <p:cNvGrpSpPr/>
        <p:nvPr/>
      </p:nvGrpSpPr>
      <p:grpSpPr>
        <a:xfrm>
          <a:off x="0" y="0"/>
          <a:ext cx="0" cy="0"/>
          <a:chOff x="0" y="0"/>
          <a:chExt cx="0" cy="0"/>
        </a:xfrm>
      </p:grpSpPr>
      <p:sp>
        <p:nvSpPr>
          <p:cNvPr id="7259" name="Google Shape;7259;p903"/>
          <p:cNvSpPr txBox="1"/>
          <p:nvPr/>
        </p:nvSpPr>
        <p:spPr>
          <a:xfrm>
            <a:off x="557784" y="402336"/>
            <a:ext cx="58929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000">
                <a:solidFill>
                  <a:srgbClr val="1B3139"/>
                </a:solidFill>
                <a:latin typeface="DM Sans Medium"/>
                <a:ea typeface="DM Sans Medium"/>
                <a:cs typeface="DM Sans Medium"/>
                <a:sym typeface="DM Sans Medium"/>
              </a:rPr>
              <a:t>Lakeflow Connect</a:t>
            </a:r>
            <a:endParaRPr sz="3000">
              <a:solidFill>
                <a:srgbClr val="1B3139"/>
              </a:solidFill>
              <a:latin typeface="DM Sans Medium"/>
              <a:ea typeface="DM Sans Medium"/>
              <a:cs typeface="DM Sans Medium"/>
              <a:sym typeface="DM Sans Medium"/>
            </a:endParaRPr>
          </a:p>
        </p:txBody>
      </p:sp>
      <p:sp>
        <p:nvSpPr>
          <p:cNvPr id="7260" name="Google Shape;7260;p903"/>
          <p:cNvSpPr txBox="1"/>
          <p:nvPr/>
        </p:nvSpPr>
        <p:spPr>
          <a:xfrm>
            <a:off x="573756" y="877824"/>
            <a:ext cx="7996500" cy="437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800"/>
              </a:spcBef>
              <a:spcAft>
                <a:spcPts val="0"/>
              </a:spcAft>
              <a:buNone/>
            </a:pPr>
            <a:r>
              <a:rPr lang="en" sz="1800">
                <a:solidFill>
                  <a:srgbClr val="1B5162"/>
                </a:solidFill>
                <a:latin typeface="DM Sans Medium"/>
                <a:ea typeface="DM Sans Medium"/>
                <a:cs typeface="DM Sans Medium"/>
                <a:sym typeface="DM Sans Medium"/>
              </a:rPr>
              <a:t>Efficient data ingestion into your lakehouse</a:t>
            </a:r>
            <a:endParaRPr sz="1800">
              <a:solidFill>
                <a:srgbClr val="1B5162"/>
              </a:solidFill>
              <a:latin typeface="DM Sans Medium"/>
              <a:ea typeface="DM Sans Medium"/>
              <a:cs typeface="DM Sans Medium"/>
              <a:sym typeface="DM Sans Medium"/>
            </a:endParaRPr>
          </a:p>
        </p:txBody>
      </p:sp>
      <p:sp>
        <p:nvSpPr>
          <p:cNvPr id="7261" name="Google Shape;7261;p903"/>
          <p:cNvSpPr txBox="1"/>
          <p:nvPr/>
        </p:nvSpPr>
        <p:spPr>
          <a:xfrm>
            <a:off x="562075" y="2419350"/>
            <a:ext cx="4133100" cy="1662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440"/>
              </a:spcBef>
              <a:spcAft>
                <a:spcPts val="0"/>
              </a:spcAft>
              <a:buNone/>
            </a:pPr>
            <a:r>
              <a:rPr lang="en">
                <a:solidFill>
                  <a:srgbClr val="1B5162"/>
                </a:solidFill>
                <a:latin typeface="DM Sans Medium"/>
                <a:ea typeface="DM Sans Medium"/>
                <a:cs typeface="DM Sans Medium"/>
                <a:sym typeface="DM Sans Medium"/>
              </a:rPr>
              <a:t>Efficient end-to-end, incremental ingestion</a:t>
            </a:r>
            <a:endParaRPr>
              <a:solidFill>
                <a:srgbClr val="1B5162"/>
              </a:solidFill>
              <a:latin typeface="DM Sans Medium"/>
              <a:ea typeface="DM Sans Medium"/>
              <a:cs typeface="DM Sans Medium"/>
              <a:sym typeface="DM Sans Medium"/>
            </a:endParaRPr>
          </a:p>
          <a:p>
            <a:pPr indent="0" lvl="0" marL="0" rtl="0" algn="l">
              <a:spcBef>
                <a:spcPts val="1440"/>
              </a:spcBef>
              <a:spcAft>
                <a:spcPts val="0"/>
              </a:spcAft>
              <a:buNone/>
            </a:pPr>
            <a:r>
              <a:rPr lang="en">
                <a:solidFill>
                  <a:srgbClr val="1B5162"/>
                </a:solidFill>
                <a:latin typeface="DM Sans Medium"/>
                <a:ea typeface="DM Sans Medium"/>
                <a:cs typeface="DM Sans Medium"/>
                <a:sym typeface="DM Sans Medium"/>
              </a:rPr>
              <a:t>Flexible and easy to set up and manage, with simple </a:t>
            </a:r>
            <a:r>
              <a:rPr lang="en">
                <a:solidFill>
                  <a:srgbClr val="1B5162"/>
                </a:solidFill>
                <a:latin typeface="DM Sans Medium"/>
                <a:ea typeface="DM Sans Medium"/>
                <a:cs typeface="DM Sans Medium"/>
                <a:sym typeface="DM Sans Medium"/>
              </a:rPr>
              <a:t>UI</a:t>
            </a:r>
            <a:r>
              <a:rPr lang="en">
                <a:solidFill>
                  <a:srgbClr val="1B5162"/>
                </a:solidFill>
                <a:latin typeface="DM Sans Medium"/>
                <a:ea typeface="DM Sans Medium"/>
                <a:cs typeface="DM Sans Medium"/>
                <a:sym typeface="DM Sans Medium"/>
              </a:rPr>
              <a:t> or API</a:t>
            </a:r>
            <a:endParaRPr>
              <a:solidFill>
                <a:srgbClr val="1B5162"/>
              </a:solidFill>
              <a:latin typeface="DM Sans Medium"/>
              <a:ea typeface="DM Sans Medium"/>
              <a:cs typeface="DM Sans Medium"/>
              <a:sym typeface="DM Sans Medium"/>
            </a:endParaRPr>
          </a:p>
          <a:p>
            <a:pPr indent="0" lvl="0" marL="0" rtl="0" algn="l">
              <a:spcBef>
                <a:spcPts val="1440"/>
              </a:spcBef>
              <a:spcAft>
                <a:spcPts val="0"/>
              </a:spcAft>
              <a:buNone/>
            </a:pPr>
            <a:r>
              <a:rPr lang="en">
                <a:solidFill>
                  <a:srgbClr val="1B5162"/>
                </a:solidFill>
                <a:latin typeface="DM Sans Medium"/>
                <a:ea typeface="DM Sans Medium"/>
                <a:cs typeface="DM Sans Medium"/>
                <a:sym typeface="DM Sans Medium"/>
              </a:rPr>
              <a:t>Fully integrated with the Databricks Data Intelligence Platform for unified governance, observability and orchestration</a:t>
            </a:r>
            <a:endParaRPr>
              <a:solidFill>
                <a:srgbClr val="1B5162"/>
              </a:solidFill>
              <a:latin typeface="DM Sans Medium"/>
              <a:ea typeface="DM Sans Medium"/>
              <a:cs typeface="DM Sans Medium"/>
              <a:sym typeface="DM Sans Medium"/>
            </a:endParaRPr>
          </a:p>
        </p:txBody>
      </p:sp>
      <p:cxnSp>
        <p:nvCxnSpPr>
          <p:cNvPr id="7262" name="Google Shape;7262;p903"/>
          <p:cNvCxnSpPr/>
          <p:nvPr/>
        </p:nvCxnSpPr>
        <p:spPr>
          <a:xfrm>
            <a:off x="1489275" y="2736075"/>
            <a:ext cx="1243200" cy="0"/>
          </a:xfrm>
          <a:prstGeom prst="straightConnector1">
            <a:avLst/>
          </a:prstGeom>
          <a:noFill/>
          <a:ln cap="flat" cmpd="sng" w="9525">
            <a:solidFill>
              <a:srgbClr val="618794"/>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7263" name="Google Shape;7263;p903"/>
          <p:cNvCxnSpPr/>
          <p:nvPr/>
        </p:nvCxnSpPr>
        <p:spPr>
          <a:xfrm>
            <a:off x="1489275" y="3350326"/>
            <a:ext cx="1243200" cy="0"/>
          </a:xfrm>
          <a:prstGeom prst="straightConnector1">
            <a:avLst/>
          </a:prstGeom>
          <a:noFill/>
          <a:ln cap="flat" cmpd="sng" w="9525">
            <a:solidFill>
              <a:srgbClr val="618794"/>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7264" name="Google Shape;7264;p903"/>
          <p:cNvSpPr/>
          <p:nvPr/>
        </p:nvSpPr>
        <p:spPr>
          <a:xfrm>
            <a:off x="7582300" y="0"/>
            <a:ext cx="1561500" cy="349500"/>
          </a:xfrm>
          <a:prstGeom prst="rect">
            <a:avLst/>
          </a:prstGeom>
          <a:solidFill>
            <a:srgbClr val="FF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B3139"/>
                </a:solidFill>
                <a:latin typeface="DM Sans"/>
                <a:ea typeface="DM Sans"/>
                <a:cs typeface="DM Sans"/>
                <a:sym typeface="DM Sans"/>
              </a:rPr>
              <a:t>Ingestion</a:t>
            </a:r>
            <a:endParaRPr b="1" sz="1200">
              <a:solidFill>
                <a:srgbClr val="1B3139"/>
              </a:solidFill>
              <a:latin typeface="DM Sans"/>
              <a:ea typeface="DM Sans"/>
              <a:cs typeface="DM Sans"/>
              <a:sym typeface="DM Sans"/>
            </a:endParaRPr>
          </a:p>
        </p:txBody>
      </p:sp>
      <p:sp>
        <p:nvSpPr>
          <p:cNvPr id="7265" name="Google Shape;7265;p903"/>
          <p:cNvSpPr txBox="1"/>
          <p:nvPr/>
        </p:nvSpPr>
        <p:spPr>
          <a:xfrm>
            <a:off x="574875" y="1350500"/>
            <a:ext cx="4133100" cy="831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800">
                <a:solidFill>
                  <a:srgbClr val="1B3139"/>
                </a:solidFill>
                <a:latin typeface="DM Sans"/>
                <a:ea typeface="DM Sans"/>
                <a:cs typeface="DM Sans"/>
                <a:sym typeface="DM Sans"/>
              </a:rPr>
              <a:t>Built-in data </a:t>
            </a:r>
            <a:r>
              <a:rPr b="1" lang="en" sz="1800">
                <a:solidFill>
                  <a:srgbClr val="1B3139"/>
                </a:solidFill>
                <a:latin typeface="DM Sans"/>
                <a:ea typeface="DM Sans"/>
                <a:cs typeface="DM Sans"/>
                <a:sym typeface="DM Sans"/>
              </a:rPr>
              <a:t>connectors </a:t>
            </a:r>
            <a:br>
              <a:rPr b="1" lang="en" sz="1800">
                <a:solidFill>
                  <a:srgbClr val="1B3139"/>
                </a:solidFill>
                <a:latin typeface="DM Sans"/>
                <a:ea typeface="DM Sans"/>
                <a:cs typeface="DM Sans"/>
                <a:sym typeface="DM Sans"/>
              </a:rPr>
            </a:br>
            <a:r>
              <a:rPr b="1" lang="en" sz="1800">
                <a:solidFill>
                  <a:srgbClr val="1B3139"/>
                </a:solidFill>
                <a:latin typeface="DM Sans"/>
                <a:ea typeface="DM Sans"/>
                <a:cs typeface="DM Sans"/>
                <a:sym typeface="DM Sans"/>
              </a:rPr>
              <a:t>for popular databases, enterprise applications</a:t>
            </a:r>
            <a:r>
              <a:rPr b="1" lang="en" sz="1800">
                <a:solidFill>
                  <a:srgbClr val="1B3139"/>
                </a:solidFill>
                <a:latin typeface="DM Sans"/>
                <a:ea typeface="DM Sans"/>
                <a:cs typeface="DM Sans"/>
                <a:sym typeface="DM Sans"/>
              </a:rPr>
              <a:t> and file sources</a:t>
            </a:r>
            <a:endParaRPr b="1" sz="1800">
              <a:solidFill>
                <a:srgbClr val="1B3139"/>
              </a:solidFill>
              <a:latin typeface="DM Sans"/>
              <a:ea typeface="DM Sans"/>
              <a:cs typeface="DM Sans"/>
              <a:sym typeface="DM Sans"/>
            </a:endParaRPr>
          </a:p>
        </p:txBody>
      </p:sp>
      <p:sp>
        <p:nvSpPr>
          <p:cNvPr id="7266" name="Google Shape;7266;p903"/>
          <p:cNvSpPr/>
          <p:nvPr/>
        </p:nvSpPr>
        <p:spPr>
          <a:xfrm>
            <a:off x="557784" y="4389925"/>
            <a:ext cx="3328500" cy="292500"/>
          </a:xfrm>
          <a:prstGeom prst="roundRect">
            <a:avLst>
              <a:gd fmla="val 50000" name="adj"/>
            </a:avLst>
          </a:prstGeom>
          <a:solidFill>
            <a:srgbClr val="00A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DM Sans Medium"/>
                <a:ea typeface="DM Sans Medium"/>
                <a:cs typeface="DM Sans Medium"/>
                <a:sym typeface="DM Sans Medium"/>
              </a:rPr>
              <a:t>GA + more Previews in Q1</a:t>
            </a:r>
            <a:endParaRPr sz="1200">
              <a:solidFill>
                <a:srgbClr val="FFFFFF"/>
              </a:solidFill>
              <a:latin typeface="DM Sans Medium"/>
              <a:ea typeface="DM Sans Medium"/>
              <a:cs typeface="DM Sans Medium"/>
              <a:sym typeface="DM Sans Medium"/>
            </a:endParaRPr>
          </a:p>
        </p:txBody>
      </p:sp>
      <p:pic>
        <p:nvPicPr>
          <p:cNvPr id="7267" name="Google Shape;7267;p903"/>
          <p:cNvPicPr preferRelativeResize="0"/>
          <p:nvPr/>
        </p:nvPicPr>
        <p:blipFill rotWithShape="1">
          <a:blip r:embed="rId3">
            <a:alphaModFix/>
          </a:blip>
          <a:srcRect b="0" l="8573" r="36257" t="0"/>
          <a:stretch/>
        </p:blipFill>
        <p:spPr>
          <a:xfrm>
            <a:off x="7547747" y="420075"/>
            <a:ext cx="916864" cy="410011"/>
          </a:xfrm>
          <a:prstGeom prst="rect">
            <a:avLst/>
          </a:prstGeom>
          <a:noFill/>
          <a:ln>
            <a:noFill/>
          </a:ln>
        </p:spPr>
      </p:pic>
      <p:pic>
        <p:nvPicPr>
          <p:cNvPr id="7268" name="Google Shape;7268;p903"/>
          <p:cNvPicPr preferRelativeResize="0"/>
          <p:nvPr/>
        </p:nvPicPr>
        <p:blipFill rotWithShape="1">
          <a:blip r:embed="rId3">
            <a:alphaModFix/>
          </a:blip>
          <a:srcRect b="0" l="61901" r="9833" t="0"/>
          <a:stretch/>
        </p:blipFill>
        <p:spPr>
          <a:xfrm>
            <a:off x="8421782" y="408652"/>
            <a:ext cx="469725" cy="410011"/>
          </a:xfrm>
          <a:prstGeom prst="rect">
            <a:avLst/>
          </a:prstGeom>
          <a:noFill/>
          <a:ln>
            <a:noFill/>
          </a:ln>
        </p:spPr>
      </p:pic>
      <p:sp>
        <p:nvSpPr>
          <p:cNvPr id="7269" name="Google Shape;7269;p903"/>
          <p:cNvSpPr/>
          <p:nvPr/>
        </p:nvSpPr>
        <p:spPr>
          <a:xfrm>
            <a:off x="4855150" y="1277850"/>
            <a:ext cx="3891900" cy="1108200"/>
          </a:xfrm>
          <a:prstGeom prst="roundRect">
            <a:avLst>
              <a:gd fmla="val 16667" name="adj"/>
            </a:avLst>
          </a:prstGeom>
          <a:solidFill>
            <a:srgbClr val="FFFFFF"/>
          </a:solidFill>
          <a:ln cap="flat" cmpd="sng" w="9525">
            <a:solidFill>
              <a:srgbClr val="00A97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270" name="Google Shape;7270;p903"/>
          <p:cNvSpPr/>
          <p:nvPr/>
        </p:nvSpPr>
        <p:spPr>
          <a:xfrm>
            <a:off x="4876925" y="2738907"/>
            <a:ext cx="3891900" cy="2040900"/>
          </a:xfrm>
          <a:prstGeom prst="roundRect">
            <a:avLst>
              <a:gd fmla="val 16667" name="adj"/>
            </a:avLst>
          </a:prstGeom>
          <a:solidFill>
            <a:srgbClr val="FFFFFF"/>
          </a:solidFill>
          <a:ln cap="flat" cmpd="sng" w="9525">
            <a:solidFill>
              <a:srgbClr val="FF5F4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271" name="Google Shape;7271;p903"/>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800">
                <a:solidFill>
                  <a:srgbClr val="618794"/>
                </a:solidFill>
                <a:latin typeface="DM Sans"/>
                <a:ea typeface="DM Sans"/>
                <a:cs typeface="DM Sans"/>
                <a:sym typeface="DM Sans"/>
              </a:rPr>
              <a:t>‹#›</a:t>
            </a:fld>
            <a:endParaRPr sz="800">
              <a:solidFill>
                <a:srgbClr val="618794"/>
              </a:solidFill>
              <a:latin typeface="DM Sans"/>
              <a:ea typeface="DM Sans"/>
              <a:cs typeface="DM Sans"/>
              <a:sym typeface="DM Sans"/>
            </a:endParaRPr>
          </a:p>
        </p:txBody>
      </p:sp>
      <p:sp>
        <p:nvSpPr>
          <p:cNvPr id="7272" name="Google Shape;7272;p903"/>
          <p:cNvSpPr/>
          <p:nvPr/>
        </p:nvSpPr>
        <p:spPr>
          <a:xfrm>
            <a:off x="5865425" y="2530438"/>
            <a:ext cx="1914900" cy="318600"/>
          </a:xfrm>
          <a:prstGeom prst="roundRect">
            <a:avLst>
              <a:gd fmla="val 16667" name="adj"/>
            </a:avLst>
          </a:prstGeom>
          <a:solidFill>
            <a:srgbClr val="FF5F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9F7F4"/>
                </a:solidFill>
                <a:latin typeface="DM Sans"/>
                <a:ea typeface="DM Sans"/>
                <a:cs typeface="DM Sans"/>
                <a:sym typeface="DM Sans"/>
              </a:rPr>
              <a:t>Previews in Q1</a:t>
            </a:r>
            <a:endParaRPr b="1" sz="1200">
              <a:solidFill>
                <a:srgbClr val="F9F7F4"/>
              </a:solidFill>
              <a:latin typeface="DM Sans"/>
              <a:ea typeface="DM Sans"/>
              <a:cs typeface="DM Sans"/>
              <a:sym typeface="DM Sans"/>
            </a:endParaRPr>
          </a:p>
        </p:txBody>
      </p:sp>
      <p:sp>
        <p:nvSpPr>
          <p:cNvPr id="7273" name="Google Shape;7273;p903"/>
          <p:cNvSpPr/>
          <p:nvPr/>
        </p:nvSpPr>
        <p:spPr>
          <a:xfrm>
            <a:off x="5865425" y="1136275"/>
            <a:ext cx="1914900" cy="318600"/>
          </a:xfrm>
          <a:prstGeom prst="roundRect">
            <a:avLst>
              <a:gd fmla="val 16667" name="adj"/>
            </a:avLst>
          </a:prstGeom>
          <a:solidFill>
            <a:srgbClr val="00A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9F7F4"/>
                </a:solidFill>
                <a:latin typeface="DM Sans"/>
                <a:ea typeface="DM Sans"/>
                <a:cs typeface="DM Sans"/>
                <a:sym typeface="DM Sans"/>
              </a:rPr>
              <a:t>GA in Q1</a:t>
            </a:r>
            <a:endParaRPr b="1" sz="1200">
              <a:solidFill>
                <a:srgbClr val="F9F7F4"/>
              </a:solidFill>
              <a:latin typeface="DM Sans"/>
              <a:ea typeface="DM Sans"/>
              <a:cs typeface="DM Sans"/>
              <a:sym typeface="DM Sans"/>
            </a:endParaRPr>
          </a:p>
        </p:txBody>
      </p:sp>
      <p:pic>
        <p:nvPicPr>
          <p:cNvPr id="7274" name="Google Shape;7274;p903"/>
          <p:cNvPicPr preferRelativeResize="0"/>
          <p:nvPr/>
        </p:nvPicPr>
        <p:blipFill>
          <a:blip r:embed="rId4">
            <a:alphaModFix/>
          </a:blip>
          <a:stretch>
            <a:fillRect/>
          </a:stretch>
        </p:blipFill>
        <p:spPr>
          <a:xfrm>
            <a:off x="5564924" y="1599963"/>
            <a:ext cx="916851" cy="646025"/>
          </a:xfrm>
          <a:prstGeom prst="rect">
            <a:avLst/>
          </a:prstGeom>
          <a:noFill/>
          <a:ln>
            <a:noFill/>
          </a:ln>
        </p:spPr>
      </p:pic>
      <p:pic>
        <p:nvPicPr>
          <p:cNvPr id="7275" name="Google Shape;7275;p903"/>
          <p:cNvPicPr preferRelativeResize="0"/>
          <p:nvPr/>
        </p:nvPicPr>
        <p:blipFill rotWithShape="1">
          <a:blip r:embed="rId5">
            <a:alphaModFix/>
          </a:blip>
          <a:srcRect b="35539" l="0" r="0" t="36911"/>
          <a:stretch/>
        </p:blipFill>
        <p:spPr>
          <a:xfrm>
            <a:off x="5663302" y="4444806"/>
            <a:ext cx="960302" cy="167871"/>
          </a:xfrm>
          <a:prstGeom prst="rect">
            <a:avLst/>
          </a:prstGeom>
          <a:noFill/>
          <a:ln>
            <a:noFill/>
          </a:ln>
        </p:spPr>
      </p:pic>
      <p:pic>
        <p:nvPicPr>
          <p:cNvPr id="7276" name="Google Shape;7276;p903"/>
          <p:cNvPicPr preferRelativeResize="0"/>
          <p:nvPr/>
        </p:nvPicPr>
        <p:blipFill>
          <a:blip r:embed="rId6">
            <a:alphaModFix/>
          </a:blip>
          <a:stretch>
            <a:fillRect/>
          </a:stretch>
        </p:blipFill>
        <p:spPr>
          <a:xfrm>
            <a:off x="5034599" y="3433235"/>
            <a:ext cx="875250" cy="305455"/>
          </a:xfrm>
          <a:prstGeom prst="rect">
            <a:avLst/>
          </a:prstGeom>
          <a:noFill/>
          <a:ln>
            <a:noFill/>
          </a:ln>
        </p:spPr>
      </p:pic>
      <p:pic>
        <p:nvPicPr>
          <p:cNvPr id="7277" name="Google Shape;7277;p903"/>
          <p:cNvPicPr preferRelativeResize="0"/>
          <p:nvPr/>
        </p:nvPicPr>
        <p:blipFill>
          <a:blip r:embed="rId7">
            <a:alphaModFix/>
          </a:blip>
          <a:stretch>
            <a:fillRect/>
          </a:stretch>
        </p:blipFill>
        <p:spPr>
          <a:xfrm>
            <a:off x="6138175" y="3987771"/>
            <a:ext cx="916851" cy="323879"/>
          </a:xfrm>
          <a:prstGeom prst="rect">
            <a:avLst/>
          </a:prstGeom>
          <a:noFill/>
          <a:ln>
            <a:noFill/>
          </a:ln>
        </p:spPr>
      </p:pic>
      <p:pic>
        <p:nvPicPr>
          <p:cNvPr id="7278" name="Google Shape;7278;p903"/>
          <p:cNvPicPr preferRelativeResize="0"/>
          <p:nvPr/>
        </p:nvPicPr>
        <p:blipFill>
          <a:blip r:embed="rId8">
            <a:alphaModFix/>
          </a:blip>
          <a:stretch>
            <a:fillRect/>
          </a:stretch>
        </p:blipFill>
        <p:spPr>
          <a:xfrm>
            <a:off x="5192249" y="3786612"/>
            <a:ext cx="594525" cy="594525"/>
          </a:xfrm>
          <a:prstGeom prst="rect">
            <a:avLst/>
          </a:prstGeom>
          <a:noFill/>
          <a:ln>
            <a:noFill/>
          </a:ln>
        </p:spPr>
      </p:pic>
      <p:pic>
        <p:nvPicPr>
          <p:cNvPr id="7279" name="Google Shape;7279;p903"/>
          <p:cNvPicPr preferRelativeResize="0"/>
          <p:nvPr/>
        </p:nvPicPr>
        <p:blipFill rotWithShape="1">
          <a:blip r:embed="rId9">
            <a:alphaModFix/>
          </a:blip>
          <a:srcRect b="22946" l="2482" r="1667" t="22405"/>
          <a:stretch/>
        </p:blipFill>
        <p:spPr>
          <a:xfrm>
            <a:off x="7440110" y="3835191"/>
            <a:ext cx="1184701" cy="378072"/>
          </a:xfrm>
          <a:prstGeom prst="rect">
            <a:avLst/>
          </a:prstGeom>
          <a:noFill/>
          <a:ln>
            <a:noFill/>
          </a:ln>
        </p:spPr>
      </p:pic>
      <p:sp>
        <p:nvSpPr>
          <p:cNvPr id="7280" name="Google Shape;7280;p903"/>
          <p:cNvSpPr txBox="1"/>
          <p:nvPr/>
        </p:nvSpPr>
        <p:spPr>
          <a:xfrm>
            <a:off x="6233000" y="3661475"/>
            <a:ext cx="912600" cy="1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B3139"/>
                </a:solidFill>
                <a:latin typeface="DM Sans"/>
                <a:ea typeface="DM Sans"/>
                <a:cs typeface="DM Sans"/>
                <a:sym typeface="DM Sans"/>
              </a:rPr>
              <a:t>Unstructured</a:t>
            </a:r>
            <a:endParaRPr sz="900">
              <a:solidFill>
                <a:srgbClr val="1B3139"/>
              </a:solidFill>
              <a:latin typeface="DM Sans"/>
              <a:ea typeface="DM Sans"/>
              <a:cs typeface="DM Sans"/>
              <a:sym typeface="DM Sans"/>
            </a:endParaRPr>
          </a:p>
        </p:txBody>
      </p:sp>
      <p:grpSp>
        <p:nvGrpSpPr>
          <p:cNvPr id="7281" name="Google Shape;7281;p903"/>
          <p:cNvGrpSpPr/>
          <p:nvPr/>
        </p:nvGrpSpPr>
        <p:grpSpPr>
          <a:xfrm>
            <a:off x="6924193" y="1599968"/>
            <a:ext cx="1128225" cy="575457"/>
            <a:chOff x="6924193" y="1599968"/>
            <a:chExt cx="1128225" cy="575457"/>
          </a:xfrm>
        </p:grpSpPr>
        <p:pic>
          <p:nvPicPr>
            <p:cNvPr id="7282" name="Google Shape;7282;p903"/>
            <p:cNvPicPr preferRelativeResize="0"/>
            <p:nvPr/>
          </p:nvPicPr>
          <p:blipFill>
            <a:blip r:embed="rId10">
              <a:alphaModFix/>
            </a:blip>
            <a:stretch>
              <a:fillRect/>
            </a:stretch>
          </p:blipFill>
          <p:spPr>
            <a:xfrm>
              <a:off x="6924193" y="1599968"/>
              <a:ext cx="1128225" cy="440640"/>
            </a:xfrm>
            <a:prstGeom prst="rect">
              <a:avLst/>
            </a:prstGeom>
            <a:noFill/>
            <a:ln>
              <a:noFill/>
            </a:ln>
          </p:spPr>
        </p:pic>
        <p:sp>
          <p:nvSpPr>
            <p:cNvPr id="7283" name="Google Shape;7283;p903"/>
            <p:cNvSpPr txBox="1"/>
            <p:nvPr/>
          </p:nvSpPr>
          <p:spPr>
            <a:xfrm>
              <a:off x="7032013" y="2035625"/>
              <a:ext cx="912600" cy="1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B3139"/>
                  </a:solidFill>
                  <a:latin typeface="DM Sans"/>
                  <a:ea typeface="DM Sans"/>
                  <a:cs typeface="DM Sans"/>
                  <a:sym typeface="DM Sans"/>
                </a:rPr>
                <a:t>Reports</a:t>
              </a:r>
              <a:endParaRPr sz="900">
                <a:solidFill>
                  <a:srgbClr val="1B3139"/>
                </a:solidFill>
                <a:latin typeface="DM Sans"/>
                <a:ea typeface="DM Sans"/>
                <a:cs typeface="DM Sans"/>
                <a:sym typeface="DM Sans"/>
              </a:endParaRPr>
            </a:p>
          </p:txBody>
        </p:sp>
      </p:grpSp>
      <p:sp>
        <p:nvSpPr>
          <p:cNvPr id="7284" name="Google Shape;7284;p903"/>
          <p:cNvSpPr txBox="1"/>
          <p:nvPr/>
        </p:nvSpPr>
        <p:spPr>
          <a:xfrm>
            <a:off x="5488725" y="3010400"/>
            <a:ext cx="1184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u="sng">
                <a:solidFill>
                  <a:schemeClr val="dk1"/>
                </a:solidFill>
                <a:latin typeface="DM Sans"/>
                <a:ea typeface="DM Sans"/>
                <a:cs typeface="DM Sans"/>
                <a:sym typeface="DM Sans"/>
              </a:rPr>
              <a:t>Public Preview</a:t>
            </a:r>
            <a:endParaRPr b="1" u="sng"/>
          </a:p>
        </p:txBody>
      </p:sp>
      <p:sp>
        <p:nvSpPr>
          <p:cNvPr id="7285" name="Google Shape;7285;p903"/>
          <p:cNvSpPr txBox="1"/>
          <p:nvPr/>
        </p:nvSpPr>
        <p:spPr>
          <a:xfrm>
            <a:off x="7413825" y="3010400"/>
            <a:ext cx="1184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u="sng">
                <a:solidFill>
                  <a:schemeClr val="dk1"/>
                </a:solidFill>
                <a:latin typeface="DM Sans"/>
                <a:ea typeface="DM Sans"/>
                <a:cs typeface="DM Sans"/>
                <a:sym typeface="DM Sans"/>
              </a:rPr>
              <a:t>Private Preview</a:t>
            </a:r>
            <a:endParaRPr b="1" u="sng"/>
          </a:p>
        </p:txBody>
      </p:sp>
      <p:pic>
        <p:nvPicPr>
          <p:cNvPr id="7286" name="Google Shape;7286;p903"/>
          <p:cNvPicPr preferRelativeResize="0"/>
          <p:nvPr/>
        </p:nvPicPr>
        <p:blipFill rotWithShape="1">
          <a:blip r:embed="rId11">
            <a:alphaModFix/>
          </a:blip>
          <a:srcRect b="327" l="0" r="0" t="327"/>
          <a:stretch/>
        </p:blipFill>
        <p:spPr>
          <a:xfrm>
            <a:off x="7594836" y="3367059"/>
            <a:ext cx="875249" cy="346253"/>
          </a:xfrm>
          <a:prstGeom prst="rect">
            <a:avLst/>
          </a:prstGeom>
          <a:noFill/>
          <a:ln>
            <a:noFill/>
          </a:ln>
        </p:spPr>
      </p:pic>
      <p:pic>
        <p:nvPicPr>
          <p:cNvPr id="7287" name="Google Shape;7287;p903"/>
          <p:cNvPicPr preferRelativeResize="0"/>
          <p:nvPr/>
        </p:nvPicPr>
        <p:blipFill rotWithShape="1">
          <a:blip r:embed="rId12">
            <a:alphaModFix/>
          </a:blip>
          <a:srcRect b="38477" l="0" r="0" t="36446"/>
          <a:stretch/>
        </p:blipFill>
        <p:spPr>
          <a:xfrm>
            <a:off x="7485305" y="4395799"/>
            <a:ext cx="1094313" cy="171453"/>
          </a:xfrm>
          <a:prstGeom prst="rect">
            <a:avLst/>
          </a:prstGeom>
          <a:noFill/>
          <a:ln>
            <a:noFill/>
          </a:ln>
        </p:spPr>
      </p:pic>
      <p:pic>
        <p:nvPicPr>
          <p:cNvPr id="7288" name="Google Shape;7288;p903"/>
          <p:cNvPicPr preferRelativeResize="0"/>
          <p:nvPr/>
        </p:nvPicPr>
        <p:blipFill>
          <a:blip r:embed="rId13">
            <a:alphaModFix/>
          </a:blip>
          <a:stretch>
            <a:fillRect/>
          </a:stretch>
        </p:blipFill>
        <p:spPr>
          <a:xfrm>
            <a:off x="6097408" y="3341378"/>
            <a:ext cx="960300" cy="320100"/>
          </a:xfrm>
          <a:prstGeom prst="rect">
            <a:avLst/>
          </a:prstGeom>
          <a:noFill/>
          <a:ln>
            <a:noFill/>
          </a:ln>
        </p:spPr>
      </p:pic>
      <p:cxnSp>
        <p:nvCxnSpPr>
          <p:cNvPr id="7289" name="Google Shape;7289;p903"/>
          <p:cNvCxnSpPr/>
          <p:nvPr/>
        </p:nvCxnSpPr>
        <p:spPr>
          <a:xfrm>
            <a:off x="7269802" y="3123675"/>
            <a:ext cx="0" cy="1511400"/>
          </a:xfrm>
          <a:prstGeom prst="straightConnector1">
            <a:avLst/>
          </a:prstGeom>
          <a:noFill/>
          <a:ln cap="flat" cmpd="sng" w="9525">
            <a:solidFill>
              <a:srgbClr val="FF5F46"/>
            </a:solidFill>
            <a:prstDash val="dot"/>
            <a:round/>
            <a:headEnd len="sm" w="sm" type="none"/>
            <a:tailEnd len="sm" w="sm" type="none"/>
          </a:ln>
          <a:effectLst>
            <a:outerShdw blurRad="57150" rotWithShape="0" algn="bl" dir="5400000" dist="19050">
              <a:srgbClr val="000000">
                <a:alpha val="50000"/>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3" name="Shape 7293"/>
        <p:cNvGrpSpPr/>
        <p:nvPr/>
      </p:nvGrpSpPr>
      <p:grpSpPr>
        <a:xfrm>
          <a:off x="0" y="0"/>
          <a:ext cx="0" cy="0"/>
          <a:chOff x="0" y="0"/>
          <a:chExt cx="0" cy="0"/>
        </a:xfrm>
      </p:grpSpPr>
      <p:sp>
        <p:nvSpPr>
          <p:cNvPr id="7294" name="Google Shape;7294;p904"/>
          <p:cNvSpPr txBox="1"/>
          <p:nvPr/>
        </p:nvSpPr>
        <p:spPr>
          <a:xfrm>
            <a:off x="524700" y="2366975"/>
            <a:ext cx="3735900" cy="1662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440"/>
              </a:spcBef>
              <a:spcAft>
                <a:spcPts val="0"/>
              </a:spcAft>
              <a:buClr>
                <a:srgbClr val="000000"/>
              </a:buClr>
              <a:buSzPts val="1000"/>
              <a:buFont typeface="Arial"/>
              <a:buNone/>
            </a:pPr>
            <a:r>
              <a:rPr lang="en">
                <a:solidFill>
                  <a:schemeClr val="accent1"/>
                </a:solidFill>
                <a:latin typeface="DM Sans Medium"/>
                <a:ea typeface="DM Sans Medium"/>
                <a:cs typeface="DM Sans Medium"/>
                <a:sym typeface="DM Sans Medium"/>
              </a:rPr>
              <a:t>Define and certify metrics on top of your existing Unity Catalog data</a:t>
            </a:r>
            <a:endParaRPr>
              <a:solidFill>
                <a:schemeClr val="accent1"/>
              </a:solidFill>
              <a:latin typeface="DM Sans Medium"/>
              <a:ea typeface="DM Sans Medium"/>
              <a:cs typeface="DM Sans Medium"/>
              <a:sym typeface="DM Sans Medium"/>
            </a:endParaRPr>
          </a:p>
          <a:p>
            <a:pPr indent="0" lvl="0" marL="0" marR="0" rtl="0" algn="l">
              <a:lnSpc>
                <a:spcPct val="100000"/>
              </a:lnSpc>
              <a:spcBef>
                <a:spcPts val="1440"/>
              </a:spcBef>
              <a:spcAft>
                <a:spcPts val="0"/>
              </a:spcAft>
              <a:buClr>
                <a:srgbClr val="000000"/>
              </a:buClr>
              <a:buSzPts val="1000"/>
              <a:buFont typeface="Arial"/>
              <a:buNone/>
            </a:pPr>
            <a:r>
              <a:rPr lang="en">
                <a:solidFill>
                  <a:schemeClr val="accent1"/>
                </a:solidFill>
                <a:latin typeface="DM Sans Medium"/>
                <a:ea typeface="DM Sans Medium"/>
                <a:cs typeface="DM Sans Medium"/>
                <a:sym typeface="DM Sans Medium"/>
              </a:rPr>
              <a:t>Search, usage insights, access controls, lineage &amp; auditing built-in</a:t>
            </a:r>
            <a:endParaRPr>
              <a:solidFill>
                <a:schemeClr val="accent1"/>
              </a:solidFill>
              <a:latin typeface="DM Sans Medium"/>
              <a:ea typeface="DM Sans Medium"/>
              <a:cs typeface="DM Sans Medium"/>
              <a:sym typeface="DM Sans Medium"/>
            </a:endParaRPr>
          </a:p>
          <a:p>
            <a:pPr indent="0" lvl="0" marL="0" rtl="0" algn="l">
              <a:spcBef>
                <a:spcPts val="1440"/>
              </a:spcBef>
              <a:spcAft>
                <a:spcPts val="0"/>
              </a:spcAft>
              <a:buClr>
                <a:srgbClr val="000000"/>
              </a:buClr>
              <a:buSzPts val="1000"/>
              <a:buFont typeface="Arial"/>
              <a:buNone/>
            </a:pPr>
            <a:r>
              <a:rPr lang="en">
                <a:solidFill>
                  <a:schemeClr val="accent1"/>
                </a:solidFill>
                <a:latin typeface="DM Sans Medium"/>
                <a:ea typeface="DM Sans Medium"/>
                <a:cs typeface="DM Sans Medium"/>
                <a:sym typeface="DM Sans Medium"/>
              </a:rPr>
              <a:t>Query metrics without code in Databricks or via SQL from external tool</a:t>
            </a:r>
            <a:endParaRPr>
              <a:solidFill>
                <a:schemeClr val="accent1"/>
              </a:solidFill>
              <a:latin typeface="DM Sans Medium"/>
              <a:ea typeface="DM Sans Medium"/>
              <a:cs typeface="DM Sans Medium"/>
              <a:sym typeface="DM Sans Medium"/>
            </a:endParaRPr>
          </a:p>
        </p:txBody>
      </p:sp>
      <p:cxnSp>
        <p:nvCxnSpPr>
          <p:cNvPr id="7295" name="Google Shape;7295;p904"/>
          <p:cNvCxnSpPr/>
          <p:nvPr/>
        </p:nvCxnSpPr>
        <p:spPr>
          <a:xfrm>
            <a:off x="560407" y="2905688"/>
            <a:ext cx="1243200" cy="0"/>
          </a:xfrm>
          <a:prstGeom prst="straightConnector1">
            <a:avLst/>
          </a:prstGeom>
          <a:noFill/>
          <a:ln cap="flat" cmpd="sng" w="9525">
            <a:solidFill>
              <a:schemeClr val="accent5"/>
            </a:solidFill>
            <a:prstDash val="solid"/>
            <a:round/>
            <a:headEnd len="med" w="med" type="none"/>
            <a:tailEnd len="med" w="med" type="none"/>
          </a:ln>
        </p:spPr>
      </p:cxnSp>
      <p:cxnSp>
        <p:nvCxnSpPr>
          <p:cNvPr id="7296" name="Google Shape;7296;p904"/>
          <p:cNvCxnSpPr/>
          <p:nvPr/>
        </p:nvCxnSpPr>
        <p:spPr>
          <a:xfrm>
            <a:off x="553172" y="3514403"/>
            <a:ext cx="1243200" cy="0"/>
          </a:xfrm>
          <a:prstGeom prst="straightConnector1">
            <a:avLst/>
          </a:prstGeom>
          <a:noFill/>
          <a:ln cap="flat" cmpd="sng" w="9525">
            <a:solidFill>
              <a:schemeClr val="accent5"/>
            </a:solidFill>
            <a:prstDash val="solid"/>
            <a:round/>
            <a:headEnd len="med" w="med" type="none"/>
            <a:tailEnd len="med" w="med" type="none"/>
          </a:ln>
        </p:spPr>
      </p:cxnSp>
      <p:sp>
        <p:nvSpPr>
          <p:cNvPr id="7297" name="Google Shape;7297;p904"/>
          <p:cNvSpPr/>
          <p:nvPr/>
        </p:nvSpPr>
        <p:spPr>
          <a:xfrm>
            <a:off x="557784" y="4470000"/>
            <a:ext cx="2450700" cy="292500"/>
          </a:xfrm>
          <a:prstGeom prst="roundRect">
            <a:avLst>
              <a:gd fmla="val 50000" name="adj"/>
            </a:avLst>
          </a:prstGeom>
          <a:solidFill>
            <a:srgbClr val="00A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DM Sans Medium"/>
                <a:ea typeface="DM Sans Medium"/>
                <a:cs typeface="DM Sans Medium"/>
                <a:sym typeface="DM Sans Medium"/>
              </a:rPr>
              <a:t>Private Preview </a:t>
            </a:r>
            <a:endParaRPr sz="1200">
              <a:solidFill>
                <a:srgbClr val="FFFFFF"/>
              </a:solidFill>
              <a:latin typeface="DM Sans Medium"/>
              <a:ea typeface="DM Sans Medium"/>
              <a:cs typeface="DM Sans Medium"/>
              <a:sym typeface="DM Sans Medium"/>
            </a:endParaRPr>
          </a:p>
        </p:txBody>
      </p:sp>
      <p:sp>
        <p:nvSpPr>
          <p:cNvPr id="7298" name="Google Shape;7298;p90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7299" name="Google Shape;7299;p904"/>
          <p:cNvSpPr txBox="1"/>
          <p:nvPr/>
        </p:nvSpPr>
        <p:spPr>
          <a:xfrm>
            <a:off x="562075" y="1357800"/>
            <a:ext cx="44118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800">
                <a:solidFill>
                  <a:schemeClr val="dk1"/>
                </a:solidFill>
                <a:latin typeface="DM Sans"/>
                <a:ea typeface="DM Sans"/>
                <a:cs typeface="DM Sans"/>
                <a:sym typeface="DM Sans"/>
              </a:rPr>
              <a:t>Discover, govern, and query business metrics</a:t>
            </a:r>
            <a:endParaRPr b="1" sz="1800">
              <a:solidFill>
                <a:schemeClr val="dk1"/>
              </a:solidFill>
              <a:latin typeface="DM Sans"/>
              <a:ea typeface="DM Sans"/>
              <a:cs typeface="DM Sans"/>
              <a:sym typeface="DM Sans"/>
            </a:endParaRPr>
          </a:p>
        </p:txBody>
      </p:sp>
      <p:pic>
        <p:nvPicPr>
          <p:cNvPr id="7300" name="Google Shape;7300;p904"/>
          <p:cNvPicPr preferRelativeResize="0"/>
          <p:nvPr/>
        </p:nvPicPr>
        <p:blipFill rotWithShape="1">
          <a:blip r:embed="rId3">
            <a:alphaModFix/>
          </a:blip>
          <a:srcRect b="0" l="8573" r="36257" t="0"/>
          <a:stretch/>
        </p:blipFill>
        <p:spPr>
          <a:xfrm>
            <a:off x="7282972" y="275038"/>
            <a:ext cx="916864" cy="410011"/>
          </a:xfrm>
          <a:prstGeom prst="rect">
            <a:avLst/>
          </a:prstGeom>
          <a:noFill/>
          <a:ln>
            <a:noFill/>
          </a:ln>
        </p:spPr>
      </p:pic>
      <p:pic>
        <p:nvPicPr>
          <p:cNvPr id="7301" name="Google Shape;7301;p904"/>
          <p:cNvPicPr preferRelativeResize="0"/>
          <p:nvPr/>
        </p:nvPicPr>
        <p:blipFill rotWithShape="1">
          <a:blip r:embed="rId3">
            <a:alphaModFix/>
          </a:blip>
          <a:srcRect b="0" l="61901" r="9833" t="0"/>
          <a:stretch/>
        </p:blipFill>
        <p:spPr>
          <a:xfrm>
            <a:off x="8197869" y="275040"/>
            <a:ext cx="469725" cy="410011"/>
          </a:xfrm>
          <a:prstGeom prst="rect">
            <a:avLst/>
          </a:prstGeom>
          <a:noFill/>
          <a:ln>
            <a:noFill/>
          </a:ln>
        </p:spPr>
      </p:pic>
      <p:sp>
        <p:nvSpPr>
          <p:cNvPr id="7302" name="Google Shape;7302;p904"/>
          <p:cNvSpPr txBox="1"/>
          <p:nvPr>
            <p:ph type="title"/>
          </p:nvPr>
        </p:nvSpPr>
        <p:spPr>
          <a:xfrm>
            <a:off x="562080" y="411023"/>
            <a:ext cx="7996500" cy="4155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Unity Catalog Metrics</a:t>
            </a:r>
            <a:endParaRPr/>
          </a:p>
        </p:txBody>
      </p:sp>
      <p:pic>
        <p:nvPicPr>
          <p:cNvPr id="7303" name="Google Shape;7303;p904"/>
          <p:cNvPicPr preferRelativeResize="0"/>
          <p:nvPr/>
        </p:nvPicPr>
        <p:blipFill rotWithShape="1">
          <a:blip r:embed="rId4">
            <a:alphaModFix/>
          </a:blip>
          <a:srcRect b="20663" l="0" r="22863" t="3756"/>
          <a:stretch/>
        </p:blipFill>
        <p:spPr>
          <a:xfrm>
            <a:off x="5112845" y="736625"/>
            <a:ext cx="3362304" cy="2746077"/>
          </a:xfrm>
          <a:prstGeom prst="rect">
            <a:avLst/>
          </a:prstGeom>
          <a:noFill/>
          <a:ln>
            <a:noFill/>
          </a:ln>
          <a:effectLst>
            <a:outerShdw blurRad="57150" rotWithShape="0" algn="bl" dir="5400000" dist="19050">
              <a:srgbClr val="000000">
                <a:alpha val="50000"/>
              </a:srgbClr>
            </a:outerShdw>
          </a:effectLst>
        </p:spPr>
      </p:pic>
      <p:sp>
        <p:nvSpPr>
          <p:cNvPr id="7304" name="Google Shape;7304;p904"/>
          <p:cNvSpPr/>
          <p:nvPr/>
        </p:nvSpPr>
        <p:spPr>
          <a:xfrm>
            <a:off x="5109725" y="3534300"/>
            <a:ext cx="1582500" cy="1154400"/>
          </a:xfrm>
          <a:prstGeom prst="rect">
            <a:avLst/>
          </a:prstGeom>
          <a:solidFill>
            <a:schemeClr val="accent1"/>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FFFF"/>
              </a:solidFill>
              <a:latin typeface="DM Sans"/>
              <a:ea typeface="DM Sans"/>
              <a:cs typeface="DM Sans"/>
              <a:sym typeface="DM Sans"/>
            </a:endParaRPr>
          </a:p>
        </p:txBody>
      </p:sp>
      <p:sp>
        <p:nvSpPr>
          <p:cNvPr id="7305" name="Google Shape;7305;p904"/>
          <p:cNvSpPr/>
          <p:nvPr/>
        </p:nvSpPr>
        <p:spPr>
          <a:xfrm>
            <a:off x="5423775" y="3983725"/>
            <a:ext cx="1004100" cy="334800"/>
          </a:xfrm>
          <a:prstGeom prst="roundRect">
            <a:avLst>
              <a:gd fmla="val 50000" name="adj"/>
            </a:avLst>
          </a:prstGeom>
          <a:noFill/>
          <a:ln cap="flat" cmpd="sng" w="12700">
            <a:solidFill>
              <a:srgbClr val="D3B485"/>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rPr b="1" lang="en" sz="800">
                <a:solidFill>
                  <a:srgbClr val="F9F7F4"/>
                </a:solidFill>
                <a:latin typeface="DM Sans"/>
                <a:ea typeface="DM Sans"/>
                <a:cs typeface="DM Sans"/>
                <a:sym typeface="DM Sans"/>
              </a:rPr>
              <a:t>Unity Catalog Metrics</a:t>
            </a:r>
            <a:endParaRPr b="1" i="0" sz="800" u="none" cap="none" strike="noStrike">
              <a:solidFill>
                <a:srgbClr val="F9F7F4"/>
              </a:solidFill>
              <a:latin typeface="DM Sans"/>
              <a:ea typeface="DM Sans"/>
              <a:cs typeface="DM Sans"/>
              <a:sym typeface="DM Sans"/>
            </a:endParaRPr>
          </a:p>
        </p:txBody>
      </p:sp>
      <p:sp>
        <p:nvSpPr>
          <p:cNvPr id="7306" name="Google Shape;7306;p904"/>
          <p:cNvSpPr/>
          <p:nvPr/>
        </p:nvSpPr>
        <p:spPr>
          <a:xfrm>
            <a:off x="6892550" y="3534300"/>
            <a:ext cx="1582500" cy="1154400"/>
          </a:xfrm>
          <a:prstGeom prst="rect">
            <a:avLst/>
          </a:prstGeom>
          <a:solidFill>
            <a:schemeClr val="accent3"/>
          </a:solidFill>
          <a:ln>
            <a:noFill/>
          </a:ln>
          <a:effectLst>
            <a:outerShdw blurRad="457200" rotWithShape="0" algn="bl" dir="5400000" dist="114300">
              <a:srgbClr val="000000">
                <a:alpha val="9020"/>
              </a:srgbClr>
            </a:outerShdw>
          </a:effectLst>
        </p:spPr>
        <p:txBody>
          <a:bodyPr anchorCtr="0" anchor="ctr" bIns="91425" lIns="457200" spcFirstLastPara="1" rIns="228600"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1B3139"/>
              </a:solidFill>
              <a:latin typeface="DM Sans"/>
              <a:ea typeface="DM Sans"/>
              <a:cs typeface="DM Sans"/>
              <a:sym typeface="DM Sans"/>
            </a:endParaRPr>
          </a:p>
        </p:txBody>
      </p:sp>
      <p:sp>
        <p:nvSpPr>
          <p:cNvPr id="7307" name="Google Shape;7307;p904"/>
          <p:cNvSpPr/>
          <p:nvPr/>
        </p:nvSpPr>
        <p:spPr>
          <a:xfrm>
            <a:off x="6920738" y="3819236"/>
            <a:ext cx="1220700" cy="553200"/>
          </a:xfrm>
          <a:prstGeom prst="rect">
            <a:avLst/>
          </a:prstGeom>
          <a:noFill/>
          <a:ln>
            <a:noFill/>
          </a:ln>
          <a:effectLst>
            <a:outerShdw blurRad="457200" rotWithShape="0" algn="bl" dir="5400000" dist="114300">
              <a:srgbClr val="000000">
                <a:alpha val="902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FFFFFF"/>
                </a:solidFill>
                <a:latin typeface="DM Sans"/>
                <a:ea typeface="DM Sans"/>
                <a:cs typeface="DM Sans"/>
                <a:sym typeface="DM Sans"/>
              </a:rPr>
              <a:t>AI/BI Genie</a:t>
            </a:r>
            <a:endParaRPr i="0" sz="1400" u="none" cap="none" strike="noStrike">
              <a:solidFill>
                <a:srgbClr val="000000"/>
              </a:solidFill>
              <a:latin typeface="DM Sans"/>
              <a:ea typeface="DM Sans"/>
              <a:cs typeface="DM Sans"/>
              <a:sym typeface="DM Sans"/>
            </a:endParaRPr>
          </a:p>
          <a:p>
            <a:pPr indent="0" lvl="0" marL="0" marR="0" rtl="0" algn="ctr">
              <a:lnSpc>
                <a:spcPct val="100000"/>
              </a:lnSpc>
              <a:spcBef>
                <a:spcPts val="1200"/>
              </a:spcBef>
              <a:spcAft>
                <a:spcPts val="0"/>
              </a:spcAft>
              <a:buClr>
                <a:srgbClr val="000000"/>
              </a:buClr>
              <a:buSzPts val="1000"/>
              <a:buFont typeface="Arial"/>
              <a:buNone/>
            </a:pPr>
            <a:r>
              <a:rPr i="0" lang="en" sz="1000" u="none" cap="none" strike="noStrike">
                <a:solidFill>
                  <a:srgbClr val="FFFFFF"/>
                </a:solidFill>
                <a:latin typeface="DM Sans"/>
                <a:ea typeface="DM Sans"/>
                <a:cs typeface="DM Sans"/>
                <a:sym typeface="DM Sans"/>
              </a:rPr>
              <a:t>AI/BI Dashboards</a:t>
            </a:r>
            <a:endParaRPr i="0" sz="1400" u="none" cap="none" strike="noStrike">
              <a:solidFill>
                <a:srgbClr val="000000"/>
              </a:solidFill>
              <a:latin typeface="DM Sans"/>
              <a:ea typeface="DM Sans"/>
              <a:cs typeface="DM Sans"/>
              <a:sym typeface="DM Sans"/>
            </a:endParaRPr>
          </a:p>
          <a:p>
            <a:pPr indent="0" lvl="0" marL="0" marR="0" rtl="0" algn="ctr">
              <a:lnSpc>
                <a:spcPct val="100000"/>
              </a:lnSpc>
              <a:spcBef>
                <a:spcPts val="1200"/>
              </a:spcBef>
              <a:spcAft>
                <a:spcPts val="0"/>
              </a:spcAft>
              <a:buClr>
                <a:srgbClr val="000000"/>
              </a:buClr>
              <a:buSzPts val="1000"/>
              <a:buFont typeface="Arial"/>
              <a:buNone/>
            </a:pPr>
            <a:r>
              <a:rPr i="0" lang="en" sz="1000" u="none" cap="none" strike="noStrike">
                <a:solidFill>
                  <a:srgbClr val="FFFFFF"/>
                </a:solidFill>
                <a:latin typeface="DM Sans"/>
                <a:ea typeface="DM Sans"/>
                <a:cs typeface="DM Sans"/>
                <a:sym typeface="DM Sans"/>
              </a:rPr>
              <a:t>Notebooks</a:t>
            </a:r>
            <a:endParaRPr i="0" sz="1000" u="none" cap="none" strike="noStrike">
              <a:solidFill>
                <a:srgbClr val="FFFFFF"/>
              </a:solidFill>
              <a:latin typeface="DM Sans"/>
              <a:ea typeface="DM Sans"/>
              <a:cs typeface="DM Sans"/>
              <a:sym typeface="DM Sans"/>
            </a:endParaRPr>
          </a:p>
          <a:p>
            <a:pPr indent="0" lvl="0" marL="0" marR="0" rtl="0" algn="ctr">
              <a:lnSpc>
                <a:spcPct val="100000"/>
              </a:lnSpc>
              <a:spcBef>
                <a:spcPts val="1200"/>
              </a:spcBef>
              <a:spcAft>
                <a:spcPts val="0"/>
              </a:spcAft>
              <a:buClr>
                <a:srgbClr val="000000"/>
              </a:buClr>
              <a:buSzPts val="1000"/>
              <a:buFont typeface="Arial"/>
              <a:buNone/>
            </a:pPr>
            <a:r>
              <a:rPr i="0" lang="en" sz="1000" u="none" cap="none" strike="noStrike">
                <a:solidFill>
                  <a:srgbClr val="FFFFFF"/>
                </a:solidFill>
                <a:latin typeface="DM Sans"/>
                <a:ea typeface="DM Sans"/>
                <a:cs typeface="DM Sans"/>
                <a:sym typeface="DM Sans"/>
              </a:rPr>
              <a:t>Any SQL</a:t>
            </a:r>
            <a:endParaRPr i="0" sz="1400" u="none" cap="none" strike="noStrike">
              <a:solidFill>
                <a:srgbClr val="000000"/>
              </a:solidFill>
              <a:latin typeface="DM Sans"/>
              <a:ea typeface="DM Sans"/>
              <a:cs typeface="DM Sans"/>
              <a:sym typeface="DM Sans"/>
            </a:endParaRPr>
          </a:p>
        </p:txBody>
      </p:sp>
      <p:cxnSp>
        <p:nvCxnSpPr>
          <p:cNvPr id="7308" name="Google Shape;7308;p904"/>
          <p:cNvCxnSpPr>
            <a:endCxn id="7307" idx="1"/>
          </p:cNvCxnSpPr>
          <p:nvPr/>
        </p:nvCxnSpPr>
        <p:spPr>
          <a:xfrm>
            <a:off x="6667238" y="4095836"/>
            <a:ext cx="253500" cy="0"/>
          </a:xfrm>
          <a:prstGeom prst="straightConnector1">
            <a:avLst/>
          </a:prstGeom>
          <a:noFill/>
          <a:ln cap="flat" cmpd="sng" w="12700">
            <a:solidFill>
              <a:schemeClr val="dk1"/>
            </a:solidFill>
            <a:prstDash val="solid"/>
            <a:round/>
            <a:headEnd len="sm" w="sm" type="none"/>
            <a:tailEnd len="med" w="med" type="triangle"/>
          </a:ln>
        </p:spPr>
      </p:cxnSp>
      <p:sp>
        <p:nvSpPr>
          <p:cNvPr id="7309" name="Google Shape;7309;p904"/>
          <p:cNvSpPr txBox="1"/>
          <p:nvPr/>
        </p:nvSpPr>
        <p:spPr>
          <a:xfrm>
            <a:off x="5068013" y="3568980"/>
            <a:ext cx="1796400" cy="276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lt1"/>
                </a:solidFill>
                <a:latin typeface="DM Sans"/>
                <a:ea typeface="DM Sans"/>
                <a:cs typeface="DM Sans"/>
                <a:sym typeface="DM Sans"/>
              </a:rPr>
              <a:t>Unity Catalog</a:t>
            </a:r>
            <a:endParaRPr sz="120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3" name="Shape 7313"/>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2" name="Shape 5862"/>
        <p:cNvGrpSpPr/>
        <p:nvPr/>
      </p:nvGrpSpPr>
      <p:grpSpPr>
        <a:xfrm>
          <a:off x="0" y="0"/>
          <a:ext cx="0" cy="0"/>
          <a:chOff x="0" y="0"/>
          <a:chExt cx="0" cy="0"/>
        </a:xfrm>
      </p:grpSpPr>
      <p:sp>
        <p:nvSpPr>
          <p:cNvPr id="5863" name="Google Shape;5863;p868"/>
          <p:cNvSpPr txBox="1"/>
          <p:nvPr>
            <p:ph type="title"/>
          </p:nvPr>
        </p:nvSpPr>
        <p:spPr>
          <a:xfrm>
            <a:off x="3499395" y="1043861"/>
            <a:ext cx="5438400" cy="1356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000">
                <a:solidFill>
                  <a:schemeClr val="accent2"/>
                </a:solidFill>
                <a:latin typeface="DM Sans"/>
                <a:ea typeface="DM Sans"/>
                <a:cs typeface="DM Sans"/>
                <a:sym typeface="DM Sans"/>
              </a:rPr>
              <a:t>Format Interoperability</a:t>
            </a:r>
            <a:endParaRPr sz="1800">
              <a:solidFill>
                <a:schemeClr val="accent2"/>
              </a:solidFill>
              <a:latin typeface="DM Sans"/>
              <a:ea typeface="DM Sans"/>
              <a:cs typeface="DM Sans"/>
              <a:sym typeface="DM Sans"/>
            </a:endParaRPr>
          </a:p>
          <a:p>
            <a:pPr indent="-342900" lvl="0" marL="457200" rtl="0" algn="l">
              <a:lnSpc>
                <a:spcPct val="100000"/>
              </a:lnSpc>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Partnership with the Delta and Iceberg communities to improve format interoperability</a:t>
            </a:r>
            <a:endParaRPr sz="1800">
              <a:solidFill>
                <a:srgbClr val="FEFEFE"/>
              </a:solidFill>
              <a:latin typeface="DM Sans"/>
              <a:ea typeface="DM Sans"/>
              <a:cs typeface="DM Sans"/>
              <a:sym typeface="DM Sans"/>
            </a:endParaRPr>
          </a:p>
          <a:p>
            <a:pPr indent="-342900" lvl="0" marL="457200" rtl="0" algn="l">
              <a:lnSpc>
                <a:spcPct val="100000"/>
              </a:lnSpc>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Consistent </a:t>
            </a:r>
            <a:r>
              <a:rPr lang="en" sz="1800">
                <a:solidFill>
                  <a:schemeClr val="dk2"/>
                </a:solidFill>
                <a:latin typeface="DM Sans"/>
                <a:ea typeface="DM Sans"/>
                <a:cs typeface="DM Sans"/>
                <a:sym typeface="DM Sans"/>
              </a:rPr>
              <a:t>data and delete files</a:t>
            </a:r>
            <a:r>
              <a:rPr lang="en" sz="1800">
                <a:solidFill>
                  <a:schemeClr val="accent1"/>
                </a:solidFill>
                <a:latin typeface="DM Sans"/>
                <a:ea typeface="DM Sans"/>
                <a:cs typeface="DM Sans"/>
                <a:sym typeface="DM Sans"/>
              </a:rPr>
              <a:t> </a:t>
            </a:r>
            <a:r>
              <a:rPr lang="en" sz="1800">
                <a:solidFill>
                  <a:srgbClr val="FFFFFF"/>
                </a:solidFill>
                <a:latin typeface="DM Sans"/>
                <a:ea typeface="DM Sans"/>
                <a:cs typeface="DM Sans"/>
                <a:sym typeface="DM Sans"/>
              </a:rPr>
              <a:t>in Iceberg v3 via </a:t>
            </a:r>
            <a:r>
              <a:rPr lang="en" sz="1800">
                <a:solidFill>
                  <a:srgbClr val="FEFEFE"/>
                </a:solidFill>
                <a:latin typeface="DM Sans"/>
                <a:ea typeface="DM Sans"/>
                <a:cs typeface="DM Sans"/>
                <a:sym typeface="DM Sans"/>
              </a:rPr>
              <a:t>Deletion vectors</a:t>
            </a:r>
            <a:endParaRPr sz="1800">
              <a:solidFill>
                <a:srgbClr val="FEFEFE"/>
              </a:solidFill>
              <a:latin typeface="DM Sans"/>
              <a:ea typeface="DM Sans"/>
              <a:cs typeface="DM Sans"/>
              <a:sym typeface="DM Sans"/>
            </a:endParaRPr>
          </a:p>
          <a:p>
            <a:pPr indent="-342900" lvl="0" marL="457200" rtl="0" algn="l">
              <a:lnSpc>
                <a:spcPct val="100000"/>
              </a:lnSpc>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Other v3 additions:</a:t>
            </a:r>
            <a:endParaRPr sz="1800">
              <a:solidFill>
                <a:srgbClr val="FEFEFE"/>
              </a:solidFill>
              <a:latin typeface="DM Sans"/>
              <a:ea typeface="DM Sans"/>
              <a:cs typeface="DM Sans"/>
              <a:sym typeface="DM Sans"/>
            </a:endParaRPr>
          </a:p>
          <a:p>
            <a:pPr indent="-342900" lvl="1" marL="914400" rtl="0" algn="l">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Variant type</a:t>
            </a:r>
            <a:endParaRPr sz="1800">
              <a:solidFill>
                <a:srgbClr val="FEFEFE"/>
              </a:solidFill>
              <a:latin typeface="DM Sans"/>
              <a:ea typeface="DM Sans"/>
              <a:cs typeface="DM Sans"/>
              <a:sym typeface="DM Sans"/>
            </a:endParaRPr>
          </a:p>
          <a:p>
            <a:pPr indent="-342900" lvl="1" marL="914400" rtl="0" algn="l">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Geography and geometry type</a:t>
            </a:r>
            <a:endParaRPr sz="1800">
              <a:solidFill>
                <a:schemeClr val="dk2"/>
              </a:solidFill>
              <a:latin typeface="DM Sans"/>
              <a:ea typeface="DM Sans"/>
              <a:cs typeface="DM Sans"/>
              <a:sym typeface="DM Sans"/>
            </a:endParaRPr>
          </a:p>
          <a:p>
            <a:pPr indent="-342900" lvl="1" marL="914400" rtl="0" algn="l">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Row-level tracking</a:t>
            </a:r>
            <a:endParaRPr sz="1800">
              <a:solidFill>
                <a:srgbClr val="FEFEFE"/>
              </a:solidFill>
              <a:latin typeface="DM Sans"/>
              <a:ea typeface="DM Sans"/>
              <a:cs typeface="DM Sans"/>
              <a:sym typeface="DM Sans"/>
            </a:endParaRPr>
          </a:p>
        </p:txBody>
      </p:sp>
      <p:pic>
        <p:nvPicPr>
          <p:cNvPr id="5864" name="Google Shape;5864;p868"/>
          <p:cNvPicPr preferRelativeResize="0"/>
          <p:nvPr/>
        </p:nvPicPr>
        <p:blipFill>
          <a:blip r:embed="rId3">
            <a:alphaModFix/>
          </a:blip>
          <a:stretch>
            <a:fillRect/>
          </a:stretch>
        </p:blipFill>
        <p:spPr>
          <a:xfrm>
            <a:off x="2260601" y="2378870"/>
            <a:ext cx="1024519" cy="1024519"/>
          </a:xfrm>
          <a:prstGeom prst="rect">
            <a:avLst/>
          </a:prstGeom>
          <a:noFill/>
          <a:ln>
            <a:noFill/>
          </a:ln>
        </p:spPr>
      </p:pic>
      <p:pic>
        <p:nvPicPr>
          <p:cNvPr id="5865" name="Google Shape;5865;p868"/>
          <p:cNvPicPr preferRelativeResize="0"/>
          <p:nvPr/>
        </p:nvPicPr>
        <p:blipFill>
          <a:blip r:embed="rId4">
            <a:alphaModFix/>
          </a:blip>
          <a:stretch>
            <a:fillRect/>
          </a:stretch>
        </p:blipFill>
        <p:spPr>
          <a:xfrm>
            <a:off x="393254" y="2344899"/>
            <a:ext cx="1024520" cy="993777"/>
          </a:xfrm>
          <a:prstGeom prst="rect">
            <a:avLst/>
          </a:prstGeom>
          <a:noFill/>
          <a:ln>
            <a:noFill/>
          </a:ln>
        </p:spPr>
      </p:pic>
      <p:sp>
        <p:nvSpPr>
          <p:cNvPr id="5866" name="Google Shape;5866;p868"/>
          <p:cNvSpPr txBox="1"/>
          <p:nvPr/>
        </p:nvSpPr>
        <p:spPr>
          <a:xfrm>
            <a:off x="369385" y="3361239"/>
            <a:ext cx="1091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Delta Lake</a:t>
            </a:r>
            <a:endParaRPr sz="1600">
              <a:solidFill>
                <a:srgbClr val="FFFFFF"/>
              </a:solidFill>
            </a:endParaRPr>
          </a:p>
        </p:txBody>
      </p:sp>
      <p:sp>
        <p:nvSpPr>
          <p:cNvPr id="5867" name="Google Shape;5867;p868"/>
          <p:cNvSpPr txBox="1"/>
          <p:nvPr/>
        </p:nvSpPr>
        <p:spPr>
          <a:xfrm>
            <a:off x="2294705" y="3372154"/>
            <a:ext cx="972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Iceberg</a:t>
            </a:r>
            <a:endParaRPr sz="1600">
              <a:solidFill>
                <a:srgbClr val="FFFFFF"/>
              </a:solidFill>
            </a:endParaRPr>
          </a:p>
        </p:txBody>
      </p:sp>
      <p:pic>
        <p:nvPicPr>
          <p:cNvPr id="5868" name="Google Shape;5868;p868"/>
          <p:cNvPicPr preferRelativeResize="0"/>
          <p:nvPr/>
        </p:nvPicPr>
        <p:blipFill>
          <a:blip r:embed="rId5">
            <a:alphaModFix/>
          </a:blip>
          <a:stretch>
            <a:fillRect/>
          </a:stretch>
        </p:blipFill>
        <p:spPr>
          <a:xfrm>
            <a:off x="1427699" y="2669800"/>
            <a:ext cx="749041" cy="508382"/>
          </a:xfrm>
          <a:prstGeom prst="rect">
            <a:avLst/>
          </a:prstGeom>
          <a:noFill/>
          <a:ln>
            <a:noFill/>
          </a:ln>
        </p:spPr>
      </p:pic>
      <p:sp>
        <p:nvSpPr>
          <p:cNvPr id="5869" name="Google Shape;5869;p868"/>
          <p:cNvSpPr txBox="1"/>
          <p:nvPr>
            <p:ph type="title"/>
          </p:nvPr>
        </p:nvSpPr>
        <p:spPr>
          <a:xfrm>
            <a:off x="562080" y="401699"/>
            <a:ext cx="7886400" cy="4377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700"/>
              <a:t>Format interoperability</a:t>
            </a:r>
            <a:endParaRPr sz="2700"/>
          </a:p>
        </p:txBody>
      </p:sp>
      <p:sp>
        <p:nvSpPr>
          <p:cNvPr id="5870" name="Google Shape;5870;p868"/>
          <p:cNvSpPr txBox="1"/>
          <p:nvPr/>
        </p:nvSpPr>
        <p:spPr>
          <a:xfrm>
            <a:off x="570528" y="765028"/>
            <a:ext cx="7219500" cy="307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rgbClr val="00A972"/>
                </a:solidFill>
                <a:latin typeface="DM Sans"/>
                <a:ea typeface="DM Sans"/>
                <a:cs typeface="DM Sans"/>
                <a:sym typeface="DM Sans"/>
              </a:rPr>
              <a:t>Interoperate across formats</a:t>
            </a:r>
            <a:endParaRPr b="1">
              <a:solidFill>
                <a:srgbClr val="00A972"/>
              </a:solidFill>
              <a:latin typeface="DM Sans"/>
              <a:ea typeface="DM Sans"/>
              <a:cs typeface="DM Sans"/>
              <a:sym typeface="DM Sans"/>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039"/>
        </a:solidFill>
      </p:bgPr>
    </p:bg>
    <p:spTree>
      <p:nvGrpSpPr>
        <p:cNvPr id="5874" name="Shape 5874"/>
        <p:cNvGrpSpPr/>
        <p:nvPr/>
      </p:nvGrpSpPr>
      <p:grpSpPr>
        <a:xfrm>
          <a:off x="0" y="0"/>
          <a:ext cx="0" cy="0"/>
          <a:chOff x="0" y="0"/>
          <a:chExt cx="0" cy="0"/>
        </a:xfrm>
      </p:grpSpPr>
      <p:sp>
        <p:nvSpPr>
          <p:cNvPr id="5875" name="Google Shape;5875;p869"/>
          <p:cNvSpPr/>
          <p:nvPr/>
        </p:nvSpPr>
        <p:spPr>
          <a:xfrm rot="5400000">
            <a:off x="2616844" y="-154687"/>
            <a:ext cx="3910200" cy="6114600"/>
          </a:xfrm>
          <a:prstGeom prst="hexagon">
            <a:avLst>
              <a:gd fmla="val 12546"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876" name="Google Shape;5876;p869"/>
          <p:cNvGrpSpPr/>
          <p:nvPr/>
        </p:nvGrpSpPr>
        <p:grpSpPr>
          <a:xfrm>
            <a:off x="1732481" y="1685625"/>
            <a:ext cx="1543050" cy="2298632"/>
            <a:chOff x="2348973" y="2618847"/>
            <a:chExt cx="2057400" cy="2695394"/>
          </a:xfrm>
        </p:grpSpPr>
        <p:sp>
          <p:nvSpPr>
            <p:cNvPr id="5877" name="Google Shape;5877;p869"/>
            <p:cNvSpPr/>
            <p:nvPr/>
          </p:nvSpPr>
          <p:spPr>
            <a:xfrm>
              <a:off x="2348973" y="2618847"/>
              <a:ext cx="2057400" cy="2695394"/>
            </a:xfrm>
            <a:custGeom>
              <a:rect b="b" l="l" r="r" t="t"/>
              <a:pathLst>
                <a:path extrusionOk="0" h="110061" w="82296">
                  <a:moveTo>
                    <a:pt x="0" y="109728"/>
                  </a:moveTo>
                  <a:lnTo>
                    <a:pt x="0" y="0"/>
                  </a:lnTo>
                  <a:lnTo>
                    <a:pt x="82296" y="0"/>
                  </a:lnTo>
                  <a:lnTo>
                    <a:pt x="82296" y="73152"/>
                  </a:lnTo>
                  <a:lnTo>
                    <a:pt x="46542" y="72982"/>
                  </a:lnTo>
                  <a:lnTo>
                    <a:pt x="45949" y="110061"/>
                  </a:lnTo>
                  <a:close/>
                </a:path>
              </a:pathLst>
            </a:custGeom>
            <a:solidFill>
              <a:schemeClr val="dk2"/>
            </a:solidFill>
            <a:ln>
              <a:noFill/>
            </a:ln>
          </p:spPr>
        </p:sp>
        <p:sp>
          <p:nvSpPr>
            <p:cNvPr id="5878" name="Google Shape;5878;p869"/>
            <p:cNvSpPr txBox="1"/>
            <p:nvPr/>
          </p:nvSpPr>
          <p:spPr>
            <a:xfrm>
              <a:off x="2391498" y="2618847"/>
              <a:ext cx="1972200" cy="306900"/>
            </a:xfrm>
            <a:prstGeom prst="rect">
              <a:avLst/>
            </a:prstGeom>
            <a:solidFill>
              <a:schemeClr val="dk2"/>
            </a:solidFill>
            <a:ln>
              <a:noFill/>
            </a:ln>
          </p:spPr>
          <p:txBody>
            <a:bodyPr anchorCtr="0" anchor="t" bIns="68575" lIns="0" spcFirstLastPara="1" rIns="0" wrap="square" tIns="68575">
              <a:spAutoFit/>
            </a:bodyPr>
            <a:lstStyle/>
            <a:p>
              <a:pPr indent="0" lvl="0" marL="0" rtl="0" algn="ctr">
                <a:spcBef>
                  <a:spcPts val="0"/>
                </a:spcBef>
                <a:spcAft>
                  <a:spcPts val="0"/>
                </a:spcAft>
                <a:buNone/>
              </a:pPr>
              <a:r>
                <a:rPr b="1" lang="en" sz="800">
                  <a:solidFill>
                    <a:schemeClr val="lt1"/>
                  </a:solidFill>
                  <a:latin typeface="DM Mono"/>
                  <a:ea typeface="DM Mono"/>
                  <a:cs typeface="DM Mono"/>
                  <a:sym typeface="DM Mono"/>
                </a:rPr>
                <a:t>Traditional catalogs</a:t>
              </a:r>
              <a:endParaRPr b="1" sz="800">
                <a:solidFill>
                  <a:schemeClr val="lt1"/>
                </a:solidFill>
                <a:latin typeface="DM Mono"/>
                <a:ea typeface="DM Mono"/>
                <a:cs typeface="DM Mono"/>
                <a:sym typeface="DM Mono"/>
              </a:endParaRPr>
            </a:p>
          </p:txBody>
        </p:sp>
      </p:grpSp>
      <p:grpSp>
        <p:nvGrpSpPr>
          <p:cNvPr id="5879" name="Google Shape;5879;p869"/>
          <p:cNvGrpSpPr/>
          <p:nvPr/>
        </p:nvGrpSpPr>
        <p:grpSpPr>
          <a:xfrm>
            <a:off x="1588" y="4177624"/>
            <a:ext cx="9144001" cy="1771652"/>
            <a:chOff x="2117" y="5493965"/>
            <a:chExt cx="12192002" cy="2362203"/>
          </a:xfrm>
        </p:grpSpPr>
        <p:sp>
          <p:nvSpPr>
            <p:cNvPr id="5880" name="Google Shape;5880;p869"/>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81" name="Google Shape;5881;p869"/>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82" name="Google Shape;5882;p869"/>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83" name="Google Shape;5883;p869"/>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884" name="Google Shape;5884;p869"/>
          <p:cNvSpPr txBox="1"/>
          <p:nvPr>
            <p:ph type="title"/>
          </p:nvPr>
        </p:nvSpPr>
        <p:spPr>
          <a:xfrm>
            <a:off x="562080" y="401699"/>
            <a:ext cx="78864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Unify governance for all data + AI</a:t>
            </a:r>
            <a:endParaRPr/>
          </a:p>
        </p:txBody>
      </p:sp>
      <p:grpSp>
        <p:nvGrpSpPr>
          <p:cNvPr id="5885" name="Google Shape;5885;p869"/>
          <p:cNvGrpSpPr/>
          <p:nvPr/>
        </p:nvGrpSpPr>
        <p:grpSpPr>
          <a:xfrm>
            <a:off x="1523672" y="3397303"/>
            <a:ext cx="6147113" cy="586690"/>
            <a:chOff x="2032375" y="4498200"/>
            <a:chExt cx="8196150" cy="782253"/>
          </a:xfrm>
        </p:grpSpPr>
        <p:pic>
          <p:nvPicPr>
            <p:cNvPr id="5886" name="Google Shape;5886;p869"/>
            <p:cNvPicPr preferRelativeResize="0"/>
            <p:nvPr/>
          </p:nvPicPr>
          <p:blipFill rotWithShape="1">
            <a:blip r:embed="rId3">
              <a:alphaModFix/>
            </a:blip>
            <a:srcRect b="0" l="0" r="0" t="0"/>
            <a:stretch/>
          </p:blipFill>
          <p:spPr>
            <a:xfrm>
              <a:off x="7537596" y="4717861"/>
              <a:ext cx="558349" cy="558343"/>
            </a:xfrm>
            <a:prstGeom prst="rect">
              <a:avLst/>
            </a:prstGeom>
            <a:noFill/>
            <a:ln>
              <a:noFill/>
            </a:ln>
          </p:spPr>
        </p:pic>
        <p:pic>
          <p:nvPicPr>
            <p:cNvPr id="5887" name="Google Shape;5887;p869"/>
            <p:cNvPicPr preferRelativeResize="0"/>
            <p:nvPr/>
          </p:nvPicPr>
          <p:blipFill rotWithShape="1">
            <a:blip r:embed="rId4">
              <a:alphaModFix/>
            </a:blip>
            <a:srcRect b="0" l="0" r="0" t="0"/>
            <a:stretch/>
          </p:blipFill>
          <p:spPr>
            <a:xfrm>
              <a:off x="2439000" y="4717861"/>
              <a:ext cx="558349" cy="558343"/>
            </a:xfrm>
            <a:prstGeom prst="rect">
              <a:avLst/>
            </a:prstGeom>
            <a:noFill/>
            <a:ln>
              <a:noFill/>
            </a:ln>
          </p:spPr>
        </p:pic>
        <p:pic>
          <p:nvPicPr>
            <p:cNvPr id="5888" name="Google Shape;5888;p869"/>
            <p:cNvPicPr preferRelativeResize="0"/>
            <p:nvPr/>
          </p:nvPicPr>
          <p:blipFill rotWithShape="1">
            <a:blip r:embed="rId5">
              <a:alphaModFix/>
            </a:blip>
            <a:srcRect b="0" l="0" r="0" t="0"/>
            <a:stretch/>
          </p:blipFill>
          <p:spPr>
            <a:xfrm>
              <a:off x="4121079" y="4713611"/>
              <a:ext cx="566832" cy="566842"/>
            </a:xfrm>
            <a:prstGeom prst="rect">
              <a:avLst/>
            </a:prstGeom>
            <a:noFill/>
            <a:ln>
              <a:noFill/>
            </a:ln>
          </p:spPr>
        </p:pic>
        <p:pic>
          <p:nvPicPr>
            <p:cNvPr id="5889" name="Google Shape;5889;p869"/>
            <p:cNvPicPr preferRelativeResize="0"/>
            <p:nvPr/>
          </p:nvPicPr>
          <p:blipFill rotWithShape="1">
            <a:blip r:embed="rId6">
              <a:alphaModFix/>
            </a:blip>
            <a:srcRect b="0" l="0" r="0" t="0"/>
            <a:stretch/>
          </p:blipFill>
          <p:spPr>
            <a:xfrm>
              <a:off x="5817775" y="4717861"/>
              <a:ext cx="558349" cy="558343"/>
            </a:xfrm>
            <a:prstGeom prst="rect">
              <a:avLst/>
            </a:prstGeom>
            <a:noFill/>
            <a:ln>
              <a:noFill/>
            </a:ln>
          </p:spPr>
        </p:pic>
        <p:pic>
          <p:nvPicPr>
            <p:cNvPr id="5890" name="Google Shape;5890;p869"/>
            <p:cNvPicPr preferRelativeResize="0"/>
            <p:nvPr/>
          </p:nvPicPr>
          <p:blipFill rotWithShape="1">
            <a:blip r:embed="rId7">
              <a:alphaModFix/>
            </a:blip>
            <a:srcRect b="0" l="0" r="0" t="0"/>
            <a:stretch/>
          </p:blipFill>
          <p:spPr>
            <a:xfrm>
              <a:off x="9376383" y="4832332"/>
              <a:ext cx="329375" cy="329400"/>
            </a:xfrm>
            <a:prstGeom prst="rect">
              <a:avLst/>
            </a:prstGeom>
            <a:noFill/>
            <a:ln>
              <a:noFill/>
            </a:ln>
          </p:spPr>
        </p:pic>
        <p:sp>
          <p:nvSpPr>
            <p:cNvPr id="5891" name="Google Shape;5891;p869"/>
            <p:cNvSpPr txBox="1"/>
            <p:nvPr/>
          </p:nvSpPr>
          <p:spPr>
            <a:xfrm>
              <a:off x="2032375" y="4498200"/>
              <a:ext cx="1371600" cy="225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Tables</a:t>
              </a:r>
              <a:endParaRPr sz="1100">
                <a:solidFill>
                  <a:schemeClr val="lt1"/>
                </a:solidFill>
                <a:latin typeface="DM Sans"/>
                <a:ea typeface="DM Sans"/>
                <a:cs typeface="DM Sans"/>
                <a:sym typeface="DM Sans"/>
              </a:endParaRPr>
            </a:p>
          </p:txBody>
        </p:sp>
        <p:sp>
          <p:nvSpPr>
            <p:cNvPr id="5892" name="Google Shape;5892;p869"/>
            <p:cNvSpPr txBox="1"/>
            <p:nvPr/>
          </p:nvSpPr>
          <p:spPr>
            <a:xfrm>
              <a:off x="3723888" y="4498200"/>
              <a:ext cx="1371600" cy="225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AI Models</a:t>
              </a:r>
              <a:endParaRPr sz="1100">
                <a:solidFill>
                  <a:schemeClr val="lt1"/>
                </a:solidFill>
                <a:latin typeface="DM Sans"/>
                <a:ea typeface="DM Sans"/>
                <a:cs typeface="DM Sans"/>
                <a:sym typeface="DM Sans"/>
              </a:endParaRPr>
            </a:p>
          </p:txBody>
        </p:sp>
        <p:sp>
          <p:nvSpPr>
            <p:cNvPr id="5893" name="Google Shape;5893;p869"/>
            <p:cNvSpPr txBox="1"/>
            <p:nvPr/>
          </p:nvSpPr>
          <p:spPr>
            <a:xfrm>
              <a:off x="5405025" y="4498200"/>
              <a:ext cx="1371600" cy="225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Files</a:t>
              </a:r>
              <a:endParaRPr sz="1100">
                <a:solidFill>
                  <a:schemeClr val="lt1"/>
                </a:solidFill>
                <a:latin typeface="DM Sans"/>
                <a:ea typeface="DM Sans"/>
                <a:cs typeface="DM Sans"/>
                <a:sym typeface="DM Sans"/>
              </a:endParaRPr>
            </a:p>
          </p:txBody>
        </p:sp>
        <p:sp>
          <p:nvSpPr>
            <p:cNvPr id="5894" name="Google Shape;5894;p869"/>
            <p:cNvSpPr txBox="1"/>
            <p:nvPr/>
          </p:nvSpPr>
          <p:spPr>
            <a:xfrm>
              <a:off x="7130975" y="4498200"/>
              <a:ext cx="1371600" cy="225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Notebooks</a:t>
              </a:r>
              <a:endParaRPr sz="1100">
                <a:solidFill>
                  <a:schemeClr val="lt1"/>
                </a:solidFill>
                <a:latin typeface="DM Sans"/>
                <a:ea typeface="DM Sans"/>
                <a:cs typeface="DM Sans"/>
                <a:sym typeface="DM Sans"/>
              </a:endParaRPr>
            </a:p>
          </p:txBody>
        </p:sp>
        <p:sp>
          <p:nvSpPr>
            <p:cNvPr id="5895" name="Google Shape;5895;p869"/>
            <p:cNvSpPr txBox="1"/>
            <p:nvPr/>
          </p:nvSpPr>
          <p:spPr>
            <a:xfrm>
              <a:off x="8856925" y="4498200"/>
              <a:ext cx="1371600" cy="225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Dashboards</a:t>
              </a:r>
              <a:endParaRPr sz="1100">
                <a:solidFill>
                  <a:schemeClr val="lt1"/>
                </a:solidFill>
                <a:latin typeface="DM Sans"/>
                <a:ea typeface="DM Sans"/>
                <a:cs typeface="DM Sans"/>
                <a:sym typeface="DM Sans"/>
              </a:endParaRPr>
            </a:p>
          </p:txBody>
        </p:sp>
      </p:grpSp>
      <p:grpSp>
        <p:nvGrpSpPr>
          <p:cNvPr id="5896" name="Google Shape;5896;p869"/>
          <p:cNvGrpSpPr/>
          <p:nvPr/>
        </p:nvGrpSpPr>
        <p:grpSpPr>
          <a:xfrm>
            <a:off x="2038637" y="3960340"/>
            <a:ext cx="5117166" cy="335700"/>
            <a:chOff x="2718183" y="5280453"/>
            <a:chExt cx="6822888" cy="447600"/>
          </a:xfrm>
        </p:grpSpPr>
        <p:cxnSp>
          <p:nvCxnSpPr>
            <p:cNvPr id="5897" name="Google Shape;5897;p869"/>
            <p:cNvCxnSpPr/>
            <p:nvPr/>
          </p:nvCxnSpPr>
          <p:spPr>
            <a:xfrm>
              <a:off x="2718183" y="5280453"/>
              <a:ext cx="0" cy="441000"/>
            </a:xfrm>
            <a:prstGeom prst="straightConnector1">
              <a:avLst/>
            </a:prstGeom>
            <a:noFill/>
            <a:ln cap="flat" cmpd="sng" w="19050">
              <a:solidFill>
                <a:schemeClr val="accent3"/>
              </a:solidFill>
              <a:prstDash val="dash"/>
              <a:round/>
              <a:headEnd len="med" w="med" type="none"/>
              <a:tailEnd len="med" w="med" type="none"/>
            </a:ln>
          </p:spPr>
        </p:cxnSp>
        <p:cxnSp>
          <p:nvCxnSpPr>
            <p:cNvPr id="5898" name="Google Shape;5898;p869"/>
            <p:cNvCxnSpPr/>
            <p:nvPr/>
          </p:nvCxnSpPr>
          <p:spPr>
            <a:xfrm>
              <a:off x="4410758" y="5280453"/>
              <a:ext cx="0" cy="277800"/>
            </a:xfrm>
            <a:prstGeom prst="straightConnector1">
              <a:avLst/>
            </a:prstGeom>
            <a:noFill/>
            <a:ln cap="flat" cmpd="sng" w="19050">
              <a:solidFill>
                <a:schemeClr val="accent3"/>
              </a:solidFill>
              <a:prstDash val="dash"/>
              <a:round/>
              <a:headEnd len="med" w="med" type="none"/>
              <a:tailEnd len="med" w="med" type="none"/>
            </a:ln>
          </p:spPr>
        </p:cxnSp>
        <p:cxnSp>
          <p:nvCxnSpPr>
            <p:cNvPr id="5899" name="Google Shape;5899;p869"/>
            <p:cNvCxnSpPr/>
            <p:nvPr/>
          </p:nvCxnSpPr>
          <p:spPr>
            <a:xfrm>
              <a:off x="6090833" y="5280453"/>
              <a:ext cx="0" cy="408300"/>
            </a:xfrm>
            <a:prstGeom prst="straightConnector1">
              <a:avLst/>
            </a:prstGeom>
            <a:noFill/>
            <a:ln cap="flat" cmpd="sng" w="19050">
              <a:solidFill>
                <a:schemeClr val="accent3"/>
              </a:solidFill>
              <a:prstDash val="dash"/>
              <a:round/>
              <a:headEnd len="med" w="med" type="none"/>
              <a:tailEnd len="med" w="med" type="none"/>
            </a:ln>
          </p:spPr>
        </p:cxnSp>
        <p:cxnSp>
          <p:nvCxnSpPr>
            <p:cNvPr id="5900" name="Google Shape;5900;p869"/>
            <p:cNvCxnSpPr/>
            <p:nvPr/>
          </p:nvCxnSpPr>
          <p:spPr>
            <a:xfrm>
              <a:off x="7816783" y="5280453"/>
              <a:ext cx="0" cy="336600"/>
            </a:xfrm>
            <a:prstGeom prst="straightConnector1">
              <a:avLst/>
            </a:prstGeom>
            <a:noFill/>
            <a:ln cap="flat" cmpd="sng" w="19050">
              <a:solidFill>
                <a:schemeClr val="accent3"/>
              </a:solidFill>
              <a:prstDash val="dash"/>
              <a:round/>
              <a:headEnd len="med" w="med" type="none"/>
              <a:tailEnd len="med" w="med" type="none"/>
            </a:ln>
          </p:spPr>
        </p:cxnSp>
        <p:cxnSp>
          <p:nvCxnSpPr>
            <p:cNvPr id="5901" name="Google Shape;5901;p869"/>
            <p:cNvCxnSpPr/>
            <p:nvPr/>
          </p:nvCxnSpPr>
          <p:spPr>
            <a:xfrm>
              <a:off x="9541070" y="5280453"/>
              <a:ext cx="0" cy="447600"/>
            </a:xfrm>
            <a:prstGeom prst="straightConnector1">
              <a:avLst/>
            </a:prstGeom>
            <a:noFill/>
            <a:ln cap="flat" cmpd="sng" w="19050">
              <a:solidFill>
                <a:schemeClr val="accent3"/>
              </a:solidFill>
              <a:prstDash val="dash"/>
              <a:round/>
              <a:headEnd len="med" w="med" type="none"/>
              <a:tailEnd len="med" w="med" type="none"/>
            </a:ln>
          </p:spPr>
        </p:cxnSp>
      </p:grpSp>
      <p:grpSp>
        <p:nvGrpSpPr>
          <p:cNvPr id="5902" name="Google Shape;5902;p869"/>
          <p:cNvGrpSpPr/>
          <p:nvPr/>
        </p:nvGrpSpPr>
        <p:grpSpPr>
          <a:xfrm>
            <a:off x="2038646" y="3200642"/>
            <a:ext cx="5117156" cy="163874"/>
            <a:chOff x="2718195" y="4207878"/>
            <a:chExt cx="6822875" cy="277800"/>
          </a:xfrm>
        </p:grpSpPr>
        <p:cxnSp>
          <p:nvCxnSpPr>
            <p:cNvPr id="5903" name="Google Shape;5903;p869"/>
            <p:cNvCxnSpPr/>
            <p:nvPr/>
          </p:nvCxnSpPr>
          <p:spPr>
            <a:xfrm>
              <a:off x="4410758" y="4207878"/>
              <a:ext cx="0" cy="277800"/>
            </a:xfrm>
            <a:prstGeom prst="straightConnector1">
              <a:avLst/>
            </a:prstGeom>
            <a:noFill/>
            <a:ln cap="flat" cmpd="sng" w="19050">
              <a:solidFill>
                <a:schemeClr val="accent3"/>
              </a:solidFill>
              <a:prstDash val="dash"/>
              <a:round/>
              <a:headEnd len="med" w="med" type="none"/>
              <a:tailEnd len="med" w="med" type="none"/>
            </a:ln>
          </p:spPr>
        </p:cxnSp>
        <p:cxnSp>
          <p:nvCxnSpPr>
            <p:cNvPr id="5904" name="Google Shape;5904;p869"/>
            <p:cNvCxnSpPr/>
            <p:nvPr/>
          </p:nvCxnSpPr>
          <p:spPr>
            <a:xfrm>
              <a:off x="2718195" y="4207878"/>
              <a:ext cx="0" cy="277800"/>
            </a:xfrm>
            <a:prstGeom prst="straightConnector1">
              <a:avLst/>
            </a:prstGeom>
            <a:noFill/>
            <a:ln cap="flat" cmpd="sng" w="19050">
              <a:solidFill>
                <a:schemeClr val="accent3"/>
              </a:solidFill>
              <a:prstDash val="dash"/>
              <a:round/>
              <a:headEnd len="med" w="med" type="none"/>
              <a:tailEnd len="med" w="med" type="none"/>
            </a:ln>
          </p:spPr>
        </p:cxnSp>
        <p:cxnSp>
          <p:nvCxnSpPr>
            <p:cNvPr id="5905" name="Google Shape;5905;p869"/>
            <p:cNvCxnSpPr/>
            <p:nvPr/>
          </p:nvCxnSpPr>
          <p:spPr>
            <a:xfrm>
              <a:off x="6090820" y="4207878"/>
              <a:ext cx="0" cy="277800"/>
            </a:xfrm>
            <a:prstGeom prst="straightConnector1">
              <a:avLst/>
            </a:prstGeom>
            <a:noFill/>
            <a:ln cap="flat" cmpd="sng" w="19050">
              <a:solidFill>
                <a:schemeClr val="accent3"/>
              </a:solidFill>
              <a:prstDash val="dash"/>
              <a:round/>
              <a:headEnd len="med" w="med" type="none"/>
              <a:tailEnd len="med" w="med" type="none"/>
            </a:ln>
          </p:spPr>
        </p:cxnSp>
        <p:cxnSp>
          <p:nvCxnSpPr>
            <p:cNvPr id="5906" name="Google Shape;5906;p869"/>
            <p:cNvCxnSpPr/>
            <p:nvPr/>
          </p:nvCxnSpPr>
          <p:spPr>
            <a:xfrm>
              <a:off x="7816770" y="4207878"/>
              <a:ext cx="0" cy="277800"/>
            </a:xfrm>
            <a:prstGeom prst="straightConnector1">
              <a:avLst/>
            </a:prstGeom>
            <a:noFill/>
            <a:ln cap="flat" cmpd="sng" w="19050">
              <a:solidFill>
                <a:schemeClr val="accent3"/>
              </a:solidFill>
              <a:prstDash val="dash"/>
              <a:round/>
              <a:headEnd len="med" w="med" type="none"/>
              <a:tailEnd len="med" w="med" type="none"/>
            </a:ln>
          </p:spPr>
        </p:cxnSp>
        <p:cxnSp>
          <p:nvCxnSpPr>
            <p:cNvPr id="5907" name="Google Shape;5907;p869"/>
            <p:cNvCxnSpPr/>
            <p:nvPr/>
          </p:nvCxnSpPr>
          <p:spPr>
            <a:xfrm>
              <a:off x="9541070" y="4207878"/>
              <a:ext cx="0" cy="277800"/>
            </a:xfrm>
            <a:prstGeom prst="straightConnector1">
              <a:avLst/>
            </a:prstGeom>
            <a:noFill/>
            <a:ln cap="flat" cmpd="sng" w="19050">
              <a:solidFill>
                <a:schemeClr val="accent3"/>
              </a:solidFill>
              <a:prstDash val="dash"/>
              <a:round/>
              <a:headEnd len="med" w="med" type="none"/>
              <a:tailEnd len="med" w="med" type="none"/>
            </a:ln>
          </p:spPr>
        </p:cxnSp>
      </p:grpSp>
      <p:pic>
        <p:nvPicPr>
          <p:cNvPr id="5908" name="Google Shape;5908;p869"/>
          <p:cNvPicPr preferRelativeResize="0"/>
          <p:nvPr/>
        </p:nvPicPr>
        <p:blipFill rotWithShape="1">
          <a:blip r:embed="rId8">
            <a:alphaModFix/>
          </a:blip>
          <a:srcRect b="0" l="0" r="0" t="0"/>
          <a:stretch/>
        </p:blipFill>
        <p:spPr>
          <a:xfrm>
            <a:off x="3515449" y="1282031"/>
            <a:ext cx="2110271" cy="334785"/>
          </a:xfrm>
          <a:prstGeom prst="rect">
            <a:avLst/>
          </a:prstGeom>
          <a:noFill/>
          <a:ln>
            <a:noFill/>
          </a:ln>
        </p:spPr>
      </p:pic>
      <p:sp>
        <p:nvSpPr>
          <p:cNvPr id="5909" name="Google Shape;5909;p869"/>
          <p:cNvSpPr txBox="1"/>
          <p:nvPr/>
        </p:nvSpPr>
        <p:spPr>
          <a:xfrm>
            <a:off x="95438" y="3203663"/>
            <a:ext cx="1322100" cy="815700"/>
          </a:xfrm>
          <a:prstGeom prst="rect">
            <a:avLst/>
          </a:prstGeom>
          <a:noFill/>
          <a:ln>
            <a:noFill/>
          </a:ln>
        </p:spPr>
        <p:txBody>
          <a:bodyPr anchorCtr="0" anchor="t" bIns="68575" lIns="0" spcFirstLastPara="1" rIns="0" wrap="square" tIns="68575">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One open governance </a:t>
            </a:r>
            <a:endParaRPr sz="1100">
              <a:solidFill>
                <a:schemeClr val="lt1"/>
              </a:solidFill>
              <a:latin typeface="DM Sans"/>
              <a:ea typeface="DM Sans"/>
              <a:cs typeface="DM Sans"/>
              <a:sym typeface="DM Sans"/>
            </a:endParaRPr>
          </a:p>
          <a:p>
            <a:pPr indent="0" lvl="0" marL="0" rtl="0" algn="ctr">
              <a:spcBef>
                <a:spcPts val="0"/>
              </a:spcBef>
              <a:spcAft>
                <a:spcPts val="0"/>
              </a:spcAft>
              <a:buNone/>
            </a:pPr>
            <a:r>
              <a:rPr lang="en" sz="1100">
                <a:solidFill>
                  <a:schemeClr val="lt1"/>
                </a:solidFill>
                <a:latin typeface="DM Sans"/>
                <a:ea typeface="DM Sans"/>
                <a:cs typeface="DM Sans"/>
                <a:sym typeface="DM Sans"/>
              </a:rPr>
              <a:t>model for all </a:t>
            </a:r>
            <a:br>
              <a:rPr lang="en" sz="1100">
                <a:solidFill>
                  <a:schemeClr val="lt1"/>
                </a:solidFill>
                <a:latin typeface="DM Sans"/>
                <a:ea typeface="DM Sans"/>
                <a:cs typeface="DM Sans"/>
                <a:sym typeface="DM Sans"/>
              </a:rPr>
            </a:br>
            <a:r>
              <a:rPr lang="en" sz="1100">
                <a:solidFill>
                  <a:schemeClr val="lt1"/>
                </a:solidFill>
                <a:latin typeface="DM Sans"/>
                <a:ea typeface="DM Sans"/>
                <a:cs typeface="DM Sans"/>
                <a:sym typeface="DM Sans"/>
              </a:rPr>
              <a:t>data &amp; AI assets</a:t>
            </a:r>
            <a:endParaRPr sz="1100">
              <a:solidFill>
                <a:schemeClr val="lt1"/>
              </a:solidFill>
              <a:latin typeface="DM Sans"/>
              <a:ea typeface="DM Sans"/>
              <a:cs typeface="DM Sans"/>
              <a:sym typeface="DM Sans"/>
            </a:endParaRPr>
          </a:p>
        </p:txBody>
      </p:sp>
      <p:sp>
        <p:nvSpPr>
          <p:cNvPr id="5910" name="Google Shape;5910;p869"/>
          <p:cNvSpPr txBox="1"/>
          <p:nvPr/>
        </p:nvSpPr>
        <p:spPr>
          <a:xfrm>
            <a:off x="95438" y="2055338"/>
            <a:ext cx="1322100" cy="646500"/>
          </a:xfrm>
          <a:prstGeom prst="rect">
            <a:avLst/>
          </a:prstGeom>
          <a:noFill/>
          <a:ln>
            <a:noFill/>
          </a:ln>
        </p:spPr>
        <p:txBody>
          <a:bodyPr anchorCtr="0" anchor="t" bIns="68575" lIns="0" spcFirstLastPara="1" rIns="0" wrap="square" tIns="68575">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Trust your data with lineage, monitoring, and observability</a:t>
            </a:r>
            <a:endParaRPr sz="1100">
              <a:solidFill>
                <a:schemeClr val="lt1"/>
              </a:solidFill>
              <a:latin typeface="DM Sans"/>
              <a:ea typeface="DM Sans"/>
              <a:cs typeface="DM Sans"/>
              <a:sym typeface="DM Sans"/>
            </a:endParaRPr>
          </a:p>
        </p:txBody>
      </p:sp>
      <p:grpSp>
        <p:nvGrpSpPr>
          <p:cNvPr id="5911" name="Google Shape;5911;p869"/>
          <p:cNvGrpSpPr/>
          <p:nvPr/>
        </p:nvGrpSpPr>
        <p:grpSpPr>
          <a:xfrm>
            <a:off x="1826081" y="1882013"/>
            <a:ext cx="5507100" cy="1321650"/>
            <a:chOff x="2434775" y="2509350"/>
            <a:chExt cx="7342800" cy="1762200"/>
          </a:xfrm>
        </p:grpSpPr>
        <p:sp>
          <p:nvSpPr>
            <p:cNvPr id="5912" name="Google Shape;5912;p869"/>
            <p:cNvSpPr/>
            <p:nvPr/>
          </p:nvSpPr>
          <p:spPr>
            <a:xfrm>
              <a:off x="2434775" y="2509350"/>
              <a:ext cx="7342800" cy="1762200"/>
            </a:xfrm>
            <a:prstGeom prst="roundRect">
              <a:avLst>
                <a:gd fmla="val 0" name="adj"/>
              </a:avLst>
            </a:prstGeom>
            <a:noFill/>
            <a:ln cap="flat" cmpd="sng" w="127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chemeClr val="lt1"/>
                </a:solidFill>
              </a:endParaRPr>
            </a:p>
          </p:txBody>
        </p:sp>
        <p:sp>
          <p:nvSpPr>
            <p:cNvPr id="5913" name="Google Shape;5913;p869"/>
            <p:cNvSpPr/>
            <p:nvPr/>
          </p:nvSpPr>
          <p:spPr>
            <a:xfrm>
              <a:off x="2677400" y="2861125"/>
              <a:ext cx="1554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Access control</a:t>
              </a:r>
              <a:endParaRPr sz="1100">
                <a:solidFill>
                  <a:schemeClr val="lt1"/>
                </a:solidFill>
                <a:latin typeface="DM Sans"/>
                <a:ea typeface="DM Sans"/>
                <a:cs typeface="DM Sans"/>
                <a:sym typeface="DM Sans"/>
              </a:endParaRPr>
            </a:p>
          </p:txBody>
        </p:sp>
        <p:sp>
          <p:nvSpPr>
            <p:cNvPr id="5914" name="Google Shape;5914;p869"/>
            <p:cNvSpPr/>
            <p:nvPr/>
          </p:nvSpPr>
          <p:spPr>
            <a:xfrm>
              <a:off x="4451588" y="2861125"/>
              <a:ext cx="15501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Discovery</a:t>
              </a:r>
              <a:endParaRPr sz="1100">
                <a:solidFill>
                  <a:schemeClr val="lt1"/>
                </a:solidFill>
                <a:latin typeface="DM Sans"/>
                <a:ea typeface="DM Sans"/>
                <a:cs typeface="DM Sans"/>
                <a:sym typeface="DM Sans"/>
              </a:endParaRPr>
            </a:p>
          </p:txBody>
        </p:sp>
        <p:sp>
          <p:nvSpPr>
            <p:cNvPr id="5915" name="Google Shape;5915;p869"/>
            <p:cNvSpPr/>
            <p:nvPr/>
          </p:nvSpPr>
          <p:spPr>
            <a:xfrm>
              <a:off x="6221276" y="2861125"/>
              <a:ext cx="1545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Lineage</a:t>
              </a:r>
              <a:endParaRPr sz="1100">
                <a:solidFill>
                  <a:schemeClr val="lt1"/>
                </a:solidFill>
                <a:latin typeface="DM Sans"/>
                <a:ea typeface="DM Sans"/>
                <a:cs typeface="DM Sans"/>
                <a:sym typeface="DM Sans"/>
              </a:endParaRPr>
            </a:p>
          </p:txBody>
        </p:sp>
        <p:sp>
          <p:nvSpPr>
            <p:cNvPr id="5916" name="Google Shape;5916;p869"/>
            <p:cNvSpPr/>
            <p:nvPr/>
          </p:nvSpPr>
          <p:spPr>
            <a:xfrm>
              <a:off x="2677400" y="3549200"/>
              <a:ext cx="1554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Auditing</a:t>
              </a:r>
              <a:endParaRPr sz="1100">
                <a:solidFill>
                  <a:schemeClr val="lt1"/>
                </a:solidFill>
                <a:latin typeface="DM Sans"/>
                <a:ea typeface="DM Sans"/>
                <a:cs typeface="DM Sans"/>
                <a:sym typeface="DM Sans"/>
              </a:endParaRPr>
            </a:p>
          </p:txBody>
        </p:sp>
        <p:sp>
          <p:nvSpPr>
            <p:cNvPr id="5917" name="Google Shape;5917;p869"/>
            <p:cNvSpPr/>
            <p:nvPr/>
          </p:nvSpPr>
          <p:spPr>
            <a:xfrm>
              <a:off x="4451603" y="3549200"/>
              <a:ext cx="15501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Secure data sharing</a:t>
              </a:r>
              <a:endParaRPr sz="1100">
                <a:solidFill>
                  <a:schemeClr val="lt1"/>
                </a:solidFill>
                <a:latin typeface="DM Sans"/>
                <a:ea typeface="DM Sans"/>
                <a:cs typeface="DM Sans"/>
                <a:sym typeface="DM Sans"/>
              </a:endParaRPr>
            </a:p>
          </p:txBody>
        </p:sp>
        <p:sp>
          <p:nvSpPr>
            <p:cNvPr id="5918" name="Google Shape;5918;p869"/>
            <p:cNvSpPr/>
            <p:nvPr/>
          </p:nvSpPr>
          <p:spPr>
            <a:xfrm>
              <a:off x="6221306" y="3549200"/>
              <a:ext cx="1545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Quality monitoring</a:t>
              </a:r>
              <a:endParaRPr sz="1100">
                <a:solidFill>
                  <a:schemeClr val="lt1"/>
                </a:solidFill>
                <a:latin typeface="DM Sans"/>
                <a:ea typeface="DM Sans"/>
                <a:cs typeface="DM Sans"/>
                <a:sym typeface="DM Sans"/>
              </a:endParaRPr>
            </a:p>
          </p:txBody>
        </p:sp>
        <p:sp>
          <p:nvSpPr>
            <p:cNvPr id="5919" name="Google Shape;5919;p869"/>
            <p:cNvSpPr/>
            <p:nvPr/>
          </p:nvSpPr>
          <p:spPr>
            <a:xfrm>
              <a:off x="7986464" y="2861125"/>
              <a:ext cx="1554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Cost controls</a:t>
              </a:r>
              <a:endParaRPr sz="1100">
                <a:solidFill>
                  <a:schemeClr val="lt1"/>
                </a:solidFill>
                <a:latin typeface="DM Sans"/>
                <a:ea typeface="DM Sans"/>
                <a:cs typeface="DM Sans"/>
                <a:sym typeface="DM Sans"/>
              </a:endParaRPr>
            </a:p>
          </p:txBody>
        </p:sp>
        <p:sp>
          <p:nvSpPr>
            <p:cNvPr id="5920" name="Google Shape;5920;p869"/>
            <p:cNvSpPr/>
            <p:nvPr/>
          </p:nvSpPr>
          <p:spPr>
            <a:xfrm>
              <a:off x="7986509" y="3549200"/>
              <a:ext cx="1554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Business semantics</a:t>
              </a:r>
              <a:endParaRPr sz="1100">
                <a:solidFill>
                  <a:schemeClr val="lt1"/>
                </a:solidFill>
                <a:latin typeface="DM Sans"/>
                <a:ea typeface="DM Sans"/>
                <a:cs typeface="DM Sans"/>
                <a:sym typeface="DM Sans"/>
              </a:endParaRPr>
            </a:p>
          </p:txBody>
        </p:sp>
        <p:sp>
          <p:nvSpPr>
            <p:cNvPr id="5921" name="Google Shape;5921;p869"/>
            <p:cNvSpPr txBox="1"/>
            <p:nvPr/>
          </p:nvSpPr>
          <p:spPr>
            <a:xfrm>
              <a:off x="2677425" y="2652924"/>
              <a:ext cx="15546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chemeClr val="lt1"/>
                  </a:solidFill>
                  <a:latin typeface="DM Sans"/>
                  <a:ea typeface="DM Sans"/>
                  <a:cs typeface="DM Sans"/>
                  <a:sym typeface="DM Sans"/>
                </a:rPr>
                <a:t>Security</a:t>
              </a:r>
              <a:endParaRPr b="1" sz="900">
                <a:solidFill>
                  <a:schemeClr val="lt1"/>
                </a:solidFill>
                <a:latin typeface="DM Sans"/>
                <a:ea typeface="DM Sans"/>
                <a:cs typeface="DM Sans"/>
                <a:sym typeface="DM Sans"/>
              </a:endParaRPr>
            </a:p>
          </p:txBody>
        </p:sp>
        <p:sp>
          <p:nvSpPr>
            <p:cNvPr id="5922" name="Google Shape;5922;p869"/>
            <p:cNvSpPr txBox="1"/>
            <p:nvPr/>
          </p:nvSpPr>
          <p:spPr>
            <a:xfrm>
              <a:off x="4449350" y="2652924"/>
              <a:ext cx="15546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chemeClr val="lt1"/>
                  </a:solidFill>
                  <a:latin typeface="DM Sans"/>
                  <a:ea typeface="DM Sans"/>
                  <a:cs typeface="DM Sans"/>
                  <a:sym typeface="DM Sans"/>
                </a:rPr>
                <a:t>Collaboration</a:t>
              </a:r>
              <a:endParaRPr b="1" sz="900">
                <a:solidFill>
                  <a:schemeClr val="lt1"/>
                </a:solidFill>
                <a:latin typeface="DM Sans"/>
                <a:ea typeface="DM Sans"/>
                <a:cs typeface="DM Sans"/>
                <a:sym typeface="DM Sans"/>
              </a:endParaRPr>
            </a:p>
          </p:txBody>
        </p:sp>
        <p:sp>
          <p:nvSpPr>
            <p:cNvPr id="5923" name="Google Shape;5923;p869"/>
            <p:cNvSpPr txBox="1"/>
            <p:nvPr/>
          </p:nvSpPr>
          <p:spPr>
            <a:xfrm>
              <a:off x="6221275" y="2652924"/>
              <a:ext cx="15546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chemeClr val="lt1"/>
                  </a:solidFill>
                  <a:latin typeface="DM Sans"/>
                  <a:ea typeface="DM Sans"/>
                  <a:cs typeface="DM Sans"/>
                  <a:sym typeface="DM Sans"/>
                </a:rPr>
                <a:t>Quality</a:t>
              </a:r>
              <a:endParaRPr b="1" sz="900">
                <a:solidFill>
                  <a:schemeClr val="lt1"/>
                </a:solidFill>
                <a:latin typeface="DM Sans"/>
                <a:ea typeface="DM Sans"/>
                <a:cs typeface="DM Sans"/>
                <a:sym typeface="DM Sans"/>
              </a:endParaRPr>
            </a:p>
          </p:txBody>
        </p:sp>
        <p:sp>
          <p:nvSpPr>
            <p:cNvPr id="5924" name="Google Shape;5924;p869"/>
            <p:cNvSpPr txBox="1"/>
            <p:nvPr/>
          </p:nvSpPr>
          <p:spPr>
            <a:xfrm>
              <a:off x="7993200" y="2652924"/>
              <a:ext cx="15546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chemeClr val="lt1"/>
                  </a:solidFill>
                  <a:latin typeface="DM Sans"/>
                  <a:ea typeface="DM Sans"/>
                  <a:cs typeface="DM Sans"/>
                  <a:sym typeface="DM Sans"/>
                </a:rPr>
                <a:t>Management</a:t>
              </a:r>
              <a:endParaRPr b="1" sz="900">
                <a:solidFill>
                  <a:schemeClr val="lt1"/>
                </a:solidFill>
                <a:latin typeface="DM Sans"/>
                <a:ea typeface="DM Sans"/>
                <a:cs typeface="DM Sans"/>
                <a:sym typeface="DM Sans"/>
              </a:endParaRPr>
            </a:p>
          </p:txBody>
        </p:sp>
      </p:grpSp>
      <p:sp>
        <p:nvSpPr>
          <p:cNvPr id="5925" name="Google Shape;5925;p869"/>
          <p:cNvSpPr/>
          <p:nvPr/>
        </p:nvSpPr>
        <p:spPr>
          <a:xfrm>
            <a:off x="7637187" y="3948931"/>
            <a:ext cx="198600" cy="251400"/>
          </a:xfrm>
          <a:prstGeom prst="rtTriangle">
            <a:avLst/>
          </a:prstGeom>
          <a:solidFill>
            <a:srgbClr val="BFBFBF"/>
          </a:solidFill>
          <a:ln>
            <a:noFill/>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sz="1200">
              <a:solidFill>
                <a:srgbClr val="1B3139"/>
              </a:solidFill>
              <a:latin typeface="DM Sans"/>
              <a:ea typeface="DM Sans"/>
              <a:cs typeface="DM Sans"/>
              <a:sym typeface="DM Sans"/>
            </a:endParaRPr>
          </a:p>
        </p:txBody>
      </p:sp>
      <p:sp>
        <p:nvSpPr>
          <p:cNvPr id="5926" name="Google Shape;5926;p869"/>
          <p:cNvSpPr/>
          <p:nvPr/>
        </p:nvSpPr>
        <p:spPr>
          <a:xfrm flipH="1">
            <a:off x="1308096" y="3940982"/>
            <a:ext cx="198600" cy="251400"/>
          </a:xfrm>
          <a:prstGeom prst="rtTriangle">
            <a:avLst/>
          </a:prstGeom>
          <a:solidFill>
            <a:srgbClr val="BFBFBF"/>
          </a:solidFill>
          <a:ln>
            <a:noFill/>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5927" name="Google Shape;5927;p869"/>
          <p:cNvSpPr/>
          <p:nvPr/>
        </p:nvSpPr>
        <p:spPr>
          <a:xfrm>
            <a:off x="1308019" y="4194094"/>
            <a:ext cx="6528000" cy="557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5928" name="Google Shape;5928;p869"/>
          <p:cNvGrpSpPr/>
          <p:nvPr/>
        </p:nvGrpSpPr>
        <p:grpSpPr>
          <a:xfrm>
            <a:off x="2044901" y="4284378"/>
            <a:ext cx="5168499" cy="377190"/>
            <a:chOff x="2724013" y="4646425"/>
            <a:chExt cx="6891331" cy="502920"/>
          </a:xfrm>
        </p:grpSpPr>
        <p:pic>
          <p:nvPicPr>
            <p:cNvPr id="5929" name="Google Shape;5929;p869"/>
            <p:cNvPicPr preferRelativeResize="0"/>
            <p:nvPr/>
          </p:nvPicPr>
          <p:blipFill rotWithShape="1">
            <a:blip r:embed="rId9">
              <a:alphaModFix/>
            </a:blip>
            <a:srcRect b="28207" l="0" r="0" t="26868"/>
            <a:stretch/>
          </p:blipFill>
          <p:spPr>
            <a:xfrm>
              <a:off x="2724013" y="4646425"/>
              <a:ext cx="2156968" cy="502920"/>
            </a:xfrm>
            <a:prstGeom prst="rect">
              <a:avLst/>
            </a:prstGeom>
            <a:noFill/>
            <a:ln>
              <a:noFill/>
            </a:ln>
          </p:spPr>
        </p:pic>
        <p:pic>
          <p:nvPicPr>
            <p:cNvPr id="5930" name="Google Shape;5930;p869"/>
            <p:cNvPicPr preferRelativeResize="0"/>
            <p:nvPr/>
          </p:nvPicPr>
          <p:blipFill>
            <a:blip r:embed="rId10">
              <a:alphaModFix/>
            </a:blip>
            <a:stretch>
              <a:fillRect/>
            </a:stretch>
          </p:blipFill>
          <p:spPr>
            <a:xfrm>
              <a:off x="8007406" y="4736250"/>
              <a:ext cx="1607938" cy="329184"/>
            </a:xfrm>
            <a:prstGeom prst="rect">
              <a:avLst/>
            </a:prstGeom>
            <a:noFill/>
            <a:ln>
              <a:noFill/>
            </a:ln>
          </p:spPr>
        </p:pic>
        <p:pic>
          <p:nvPicPr>
            <p:cNvPr id="5931" name="Google Shape;5931;p869"/>
            <p:cNvPicPr preferRelativeResize="0"/>
            <p:nvPr/>
          </p:nvPicPr>
          <p:blipFill rotWithShape="1">
            <a:blip r:embed="rId11">
              <a:alphaModFix/>
            </a:blip>
            <a:srcRect b="-2444" l="-11883" r="26017" t="-4313"/>
            <a:stretch/>
          </p:blipFill>
          <p:spPr>
            <a:xfrm>
              <a:off x="5346478" y="4661297"/>
              <a:ext cx="1750302" cy="475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6"/>
                                        </p:tgtEl>
                                        <p:attrNameLst>
                                          <p:attrName>style.visibility</p:attrName>
                                        </p:attrNameLst>
                                      </p:cBhvr>
                                      <p:to>
                                        <p:strVal val="visible"/>
                                      </p:to>
                                    </p:set>
                                    <p:animEffect filter="fade" transition="in">
                                      <p:cBhvr>
                                        <p:cTn dur="500"/>
                                        <p:tgtEl>
                                          <p:spTgt spid="58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85"/>
                                        </p:tgtEl>
                                        <p:attrNameLst>
                                          <p:attrName>style.visibility</p:attrName>
                                        </p:attrNameLst>
                                      </p:cBhvr>
                                      <p:to>
                                        <p:strVal val="visible"/>
                                      </p:to>
                                    </p:set>
                                    <p:animEffect filter="fade" transition="in">
                                      <p:cBhvr>
                                        <p:cTn dur="500"/>
                                        <p:tgtEl>
                                          <p:spTgt spid="58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09"/>
                                        </p:tgtEl>
                                        <p:attrNameLst>
                                          <p:attrName>style.visibility</p:attrName>
                                        </p:attrNameLst>
                                      </p:cBhvr>
                                      <p:to>
                                        <p:strVal val="visible"/>
                                      </p:to>
                                    </p:set>
                                    <p:animEffect filter="fade" transition="in">
                                      <p:cBhvr>
                                        <p:cTn dur="500"/>
                                        <p:tgtEl>
                                          <p:spTgt spid="5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2"/>
                                        </p:tgtEl>
                                        <p:attrNameLst>
                                          <p:attrName>style.visibility</p:attrName>
                                        </p:attrNameLst>
                                      </p:cBhvr>
                                      <p:to>
                                        <p:strVal val="visible"/>
                                      </p:to>
                                    </p:set>
                                    <p:animEffect filter="fade" transition="in">
                                      <p:cBhvr>
                                        <p:cTn dur="500"/>
                                        <p:tgtEl>
                                          <p:spTgt spid="59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911"/>
                                        </p:tgtEl>
                                        <p:attrNameLst>
                                          <p:attrName>style.visibility</p:attrName>
                                        </p:attrNameLst>
                                      </p:cBhvr>
                                      <p:to>
                                        <p:strVal val="visible"/>
                                      </p:to>
                                    </p:set>
                                    <p:animEffect filter="fade" transition="in">
                                      <p:cBhvr>
                                        <p:cTn dur="500"/>
                                        <p:tgtEl>
                                          <p:spTgt spid="5911"/>
                                        </p:tgtEl>
                                      </p:cBhvr>
                                    </p:animEffect>
                                  </p:childTnLst>
                                </p:cTn>
                              </p:par>
                              <p:par>
                                <p:cTn fill="hold" nodeType="withEffect" presetClass="entr" presetID="10" presetSubtype="0">
                                  <p:stCondLst>
                                    <p:cond delay="0"/>
                                  </p:stCondLst>
                                  <p:childTnLst>
                                    <p:set>
                                      <p:cBhvr>
                                        <p:cTn dur="1" fill="hold">
                                          <p:stCondLst>
                                            <p:cond delay="0"/>
                                          </p:stCondLst>
                                        </p:cTn>
                                        <p:tgtEl>
                                          <p:spTgt spid="5910"/>
                                        </p:tgtEl>
                                        <p:attrNameLst>
                                          <p:attrName>style.visibility</p:attrName>
                                        </p:attrNameLst>
                                      </p:cBhvr>
                                      <p:to>
                                        <p:strVal val="visible"/>
                                      </p:to>
                                    </p:set>
                                    <p:animEffect filter="fade" transition="in">
                                      <p:cBhvr>
                                        <p:cTn dur="500"/>
                                        <p:tgtEl>
                                          <p:spTgt spid="5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6"/>
                                        </p:tgtEl>
                                        <p:attrNameLst>
                                          <p:attrName>style.visibility</p:attrName>
                                        </p:attrNameLst>
                                      </p:cBhvr>
                                      <p:to>
                                        <p:strVal val="visible"/>
                                      </p:to>
                                    </p:set>
                                    <p:animEffect filter="fade" transition="in">
                                      <p:cBhvr>
                                        <p:cTn dur="500"/>
                                        <p:tgtEl>
                                          <p:spTgt spid="58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5" name="Shape 5935"/>
        <p:cNvGrpSpPr/>
        <p:nvPr/>
      </p:nvGrpSpPr>
      <p:grpSpPr>
        <a:xfrm>
          <a:off x="0" y="0"/>
          <a:ext cx="0" cy="0"/>
          <a:chOff x="0" y="0"/>
          <a:chExt cx="0" cy="0"/>
        </a:xfrm>
      </p:grpSpPr>
      <p:sp>
        <p:nvSpPr>
          <p:cNvPr id="5936" name="Google Shape;5936;p870"/>
          <p:cNvSpPr txBox="1"/>
          <p:nvPr>
            <p:ph idx="1" type="body"/>
          </p:nvPr>
        </p:nvSpPr>
        <p:spPr>
          <a:xfrm>
            <a:off x="228601" y="1255931"/>
            <a:ext cx="4246500" cy="2035200"/>
          </a:xfrm>
          <a:prstGeom prst="rect">
            <a:avLst/>
          </a:prstGeom>
          <a:noFill/>
          <a:ln>
            <a:noFill/>
          </a:ln>
        </p:spPr>
        <p:txBody>
          <a:bodyPr anchorCtr="0" anchor="t" bIns="0" lIns="0" spcFirstLastPara="1" rIns="0" wrap="square" tIns="0">
            <a:noAutofit/>
          </a:bodyPr>
          <a:lstStyle/>
          <a:p>
            <a:pPr indent="-254000" lvl="0" marL="342900" rtl="0" algn="l">
              <a:lnSpc>
                <a:spcPct val="115000"/>
              </a:lnSpc>
              <a:spcBef>
                <a:spcPts val="1500"/>
              </a:spcBef>
              <a:spcAft>
                <a:spcPts val="0"/>
              </a:spcAft>
              <a:buSzPts val="1400"/>
              <a:buChar char="•"/>
            </a:pPr>
            <a:r>
              <a:rPr lang="en" sz="1400"/>
              <a:t>Access and query external databases, data warehouses, and open table format catalogs without data replication, reducing costs</a:t>
            </a:r>
            <a:endParaRPr sz="1400"/>
          </a:p>
          <a:p>
            <a:pPr indent="-254000" lvl="0" marL="342900" rtl="0" algn="l">
              <a:lnSpc>
                <a:spcPct val="115000"/>
              </a:lnSpc>
              <a:spcBef>
                <a:spcPts val="1500"/>
              </a:spcBef>
              <a:spcAft>
                <a:spcPts val="0"/>
              </a:spcAft>
              <a:buSzPts val="1400"/>
              <a:buChar char="•"/>
            </a:pPr>
            <a:r>
              <a:rPr lang="en" sz="1400"/>
              <a:t>Avoid vendor lock-in with accessibility from any tool, engine or platform for broad interoperability</a:t>
            </a:r>
            <a:endParaRPr sz="1400"/>
          </a:p>
          <a:p>
            <a:pPr indent="-254000" lvl="0" marL="342900" rtl="0" algn="l">
              <a:spcBef>
                <a:spcPts val="1500"/>
              </a:spcBef>
              <a:spcAft>
                <a:spcPts val="1500"/>
              </a:spcAft>
              <a:buSzPts val="1400"/>
              <a:buChar char="•"/>
            </a:pPr>
            <a:r>
              <a:rPr lang="en" sz="1400"/>
              <a:t>Future proof your governance with an open source foundation</a:t>
            </a:r>
            <a:endParaRPr sz="1400"/>
          </a:p>
        </p:txBody>
      </p:sp>
      <p:sp>
        <p:nvSpPr>
          <p:cNvPr id="5937" name="Google Shape;5937;p870"/>
          <p:cNvSpPr txBox="1"/>
          <p:nvPr/>
        </p:nvSpPr>
        <p:spPr>
          <a:xfrm>
            <a:off x="228601" y="228600"/>
            <a:ext cx="3668100" cy="41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lang="en" sz="2700">
                <a:solidFill>
                  <a:schemeClr val="dk1"/>
                </a:solidFill>
                <a:latin typeface="DM Sans Black"/>
                <a:ea typeface="DM Sans Black"/>
                <a:cs typeface="DM Sans Black"/>
                <a:sym typeface="DM Sans Black"/>
              </a:rPr>
              <a:t>Open access</a:t>
            </a:r>
            <a:endParaRPr b="0" i="0" sz="1400" u="none" cap="none" strike="noStrike">
              <a:solidFill>
                <a:schemeClr val="dk2"/>
              </a:solidFill>
              <a:latin typeface="DM Sans Black"/>
              <a:ea typeface="DM Sans Black"/>
              <a:cs typeface="DM Sans Black"/>
              <a:sym typeface="DM Sans Black"/>
            </a:endParaRPr>
          </a:p>
        </p:txBody>
      </p:sp>
      <p:pic>
        <p:nvPicPr>
          <p:cNvPr id="5938" name="Google Shape;5938;p870"/>
          <p:cNvPicPr preferRelativeResize="0"/>
          <p:nvPr/>
        </p:nvPicPr>
        <p:blipFill rotWithShape="1">
          <a:blip r:embed="rId3">
            <a:alphaModFix/>
          </a:blip>
          <a:srcRect b="0" l="0" r="0" t="0"/>
          <a:stretch/>
        </p:blipFill>
        <p:spPr>
          <a:xfrm>
            <a:off x="8001327" y="4854977"/>
            <a:ext cx="140005" cy="140005"/>
          </a:xfrm>
          <a:prstGeom prst="rect">
            <a:avLst/>
          </a:prstGeom>
          <a:noFill/>
          <a:ln>
            <a:noFill/>
          </a:ln>
        </p:spPr>
      </p:pic>
      <p:grpSp>
        <p:nvGrpSpPr>
          <p:cNvPr id="5939" name="Google Shape;5939;p870"/>
          <p:cNvGrpSpPr/>
          <p:nvPr/>
        </p:nvGrpSpPr>
        <p:grpSpPr>
          <a:xfrm>
            <a:off x="4783425" y="574191"/>
            <a:ext cx="4475227" cy="4178419"/>
            <a:chOff x="6376200" y="765588"/>
            <a:chExt cx="5965379" cy="5571225"/>
          </a:xfrm>
        </p:grpSpPr>
        <p:sp>
          <p:nvSpPr>
            <p:cNvPr id="5940" name="Google Shape;5940;p870"/>
            <p:cNvSpPr/>
            <p:nvPr/>
          </p:nvSpPr>
          <p:spPr>
            <a:xfrm>
              <a:off x="6376200" y="2640150"/>
              <a:ext cx="5494800" cy="1126800"/>
            </a:xfrm>
            <a:prstGeom prst="roundRect">
              <a:avLst>
                <a:gd fmla="val 50000" name="adj"/>
              </a:avLst>
            </a:prstGeom>
            <a:solidFill>
              <a:schemeClr val="accent1"/>
            </a:solidFill>
            <a:ln>
              <a:noFill/>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DM Sans"/>
                <a:ea typeface="DM Sans"/>
                <a:cs typeface="DM Sans"/>
                <a:sym typeface="DM Sans"/>
              </a:endParaRPr>
            </a:p>
          </p:txBody>
        </p:sp>
        <p:pic>
          <p:nvPicPr>
            <p:cNvPr id="5941" name="Google Shape;5941;p870"/>
            <p:cNvPicPr preferRelativeResize="0"/>
            <p:nvPr/>
          </p:nvPicPr>
          <p:blipFill rotWithShape="1">
            <a:blip r:embed="rId4">
              <a:alphaModFix/>
            </a:blip>
            <a:srcRect b="0" l="0" r="0" t="0"/>
            <a:stretch/>
          </p:blipFill>
          <p:spPr>
            <a:xfrm>
              <a:off x="7351033" y="5355531"/>
              <a:ext cx="478951" cy="478996"/>
            </a:xfrm>
            <a:prstGeom prst="rect">
              <a:avLst/>
            </a:prstGeom>
            <a:noFill/>
            <a:ln>
              <a:noFill/>
            </a:ln>
          </p:spPr>
        </p:pic>
        <p:pic>
          <p:nvPicPr>
            <p:cNvPr id="5942" name="Google Shape;5942;p870"/>
            <p:cNvPicPr preferRelativeResize="0"/>
            <p:nvPr/>
          </p:nvPicPr>
          <p:blipFill rotWithShape="1">
            <a:blip r:embed="rId5">
              <a:alphaModFix/>
            </a:blip>
            <a:srcRect b="0" l="23446" r="23446" t="0"/>
            <a:stretch/>
          </p:blipFill>
          <p:spPr>
            <a:xfrm>
              <a:off x="8938977" y="4691666"/>
              <a:ext cx="437430" cy="514758"/>
            </a:xfrm>
            <a:prstGeom prst="rect">
              <a:avLst/>
            </a:prstGeom>
            <a:noFill/>
            <a:ln>
              <a:noFill/>
            </a:ln>
          </p:spPr>
        </p:pic>
        <p:pic>
          <p:nvPicPr>
            <p:cNvPr id="5943" name="Google Shape;5943;p870"/>
            <p:cNvPicPr preferRelativeResize="0"/>
            <p:nvPr/>
          </p:nvPicPr>
          <p:blipFill rotWithShape="1">
            <a:blip r:embed="rId6">
              <a:alphaModFix/>
            </a:blip>
            <a:srcRect b="25306" l="16699" r="16686" t="0"/>
            <a:stretch/>
          </p:blipFill>
          <p:spPr>
            <a:xfrm>
              <a:off x="9270789" y="5348978"/>
              <a:ext cx="480152" cy="492103"/>
            </a:xfrm>
            <a:prstGeom prst="rect">
              <a:avLst/>
            </a:prstGeom>
            <a:noFill/>
            <a:ln>
              <a:noFill/>
            </a:ln>
          </p:spPr>
        </p:pic>
        <p:pic>
          <p:nvPicPr>
            <p:cNvPr id="5944" name="Google Shape;5944;p870"/>
            <p:cNvPicPr preferRelativeResize="0"/>
            <p:nvPr/>
          </p:nvPicPr>
          <p:blipFill rotWithShape="1">
            <a:blip r:embed="rId7">
              <a:alphaModFix/>
            </a:blip>
            <a:srcRect b="0" l="0" r="0" t="0"/>
            <a:stretch/>
          </p:blipFill>
          <p:spPr>
            <a:xfrm>
              <a:off x="6589223" y="5449150"/>
              <a:ext cx="478953" cy="444158"/>
            </a:xfrm>
            <a:prstGeom prst="rect">
              <a:avLst/>
            </a:prstGeom>
            <a:noFill/>
            <a:ln>
              <a:noFill/>
            </a:ln>
          </p:spPr>
        </p:pic>
        <p:pic>
          <p:nvPicPr>
            <p:cNvPr id="5945" name="Google Shape;5945;p870"/>
            <p:cNvPicPr preferRelativeResize="0"/>
            <p:nvPr/>
          </p:nvPicPr>
          <p:blipFill rotWithShape="1">
            <a:blip r:embed="rId8">
              <a:alphaModFix/>
            </a:blip>
            <a:srcRect b="0" l="0" r="0" t="0"/>
            <a:stretch/>
          </p:blipFill>
          <p:spPr>
            <a:xfrm>
              <a:off x="10033785" y="5384050"/>
              <a:ext cx="590753" cy="421959"/>
            </a:xfrm>
            <a:prstGeom prst="rect">
              <a:avLst/>
            </a:prstGeom>
            <a:noFill/>
            <a:ln>
              <a:noFill/>
            </a:ln>
          </p:spPr>
        </p:pic>
        <p:pic>
          <p:nvPicPr>
            <p:cNvPr id="5946" name="Google Shape;5946;p870"/>
            <p:cNvPicPr preferRelativeResize="0"/>
            <p:nvPr/>
          </p:nvPicPr>
          <p:blipFill rotWithShape="1">
            <a:blip r:embed="rId9">
              <a:alphaModFix/>
            </a:blip>
            <a:srcRect b="0" l="0" r="0" t="0"/>
            <a:stretch/>
          </p:blipFill>
          <p:spPr>
            <a:xfrm>
              <a:off x="7024253" y="2859789"/>
              <a:ext cx="4148184" cy="658081"/>
            </a:xfrm>
            <a:prstGeom prst="rect">
              <a:avLst/>
            </a:prstGeom>
            <a:noFill/>
            <a:ln>
              <a:noFill/>
            </a:ln>
          </p:spPr>
        </p:pic>
        <p:pic>
          <p:nvPicPr>
            <p:cNvPr id="5947" name="Google Shape;5947;p870"/>
            <p:cNvPicPr preferRelativeResize="0"/>
            <p:nvPr/>
          </p:nvPicPr>
          <p:blipFill rotWithShape="1">
            <a:blip r:embed="rId10">
              <a:alphaModFix/>
            </a:blip>
            <a:srcRect b="0" l="0" r="0" t="0"/>
            <a:stretch/>
          </p:blipFill>
          <p:spPr>
            <a:xfrm>
              <a:off x="10907394" y="5513958"/>
              <a:ext cx="1008929" cy="162144"/>
            </a:xfrm>
            <a:prstGeom prst="rect">
              <a:avLst/>
            </a:prstGeom>
            <a:noFill/>
            <a:ln>
              <a:noFill/>
            </a:ln>
          </p:spPr>
        </p:pic>
        <p:pic>
          <p:nvPicPr>
            <p:cNvPr id="5948" name="Google Shape;5948;p870"/>
            <p:cNvPicPr preferRelativeResize="0"/>
            <p:nvPr/>
          </p:nvPicPr>
          <p:blipFill rotWithShape="1">
            <a:blip r:embed="rId11">
              <a:alphaModFix/>
            </a:blip>
            <a:srcRect b="0" l="0" r="0" t="0"/>
            <a:stretch/>
          </p:blipFill>
          <p:spPr>
            <a:xfrm>
              <a:off x="7376516" y="4661865"/>
              <a:ext cx="423591" cy="421959"/>
            </a:xfrm>
            <a:prstGeom prst="rect">
              <a:avLst/>
            </a:prstGeom>
            <a:noFill/>
            <a:ln>
              <a:noFill/>
            </a:ln>
          </p:spPr>
        </p:pic>
        <p:pic>
          <p:nvPicPr>
            <p:cNvPr descr="AWS Glue service icon." id="5949" name="Google Shape;5949;p870"/>
            <p:cNvPicPr preferRelativeResize="0"/>
            <p:nvPr/>
          </p:nvPicPr>
          <p:blipFill rotWithShape="1">
            <a:blip r:embed="rId12">
              <a:alphaModFix/>
            </a:blip>
            <a:srcRect b="0" l="0" r="0" t="0"/>
            <a:stretch/>
          </p:blipFill>
          <p:spPr>
            <a:xfrm>
              <a:off x="6616979" y="4661080"/>
              <a:ext cx="423590" cy="423530"/>
            </a:xfrm>
            <a:prstGeom prst="rect">
              <a:avLst/>
            </a:prstGeom>
            <a:noFill/>
            <a:ln>
              <a:noFill/>
            </a:ln>
          </p:spPr>
        </p:pic>
        <p:pic>
          <p:nvPicPr>
            <p:cNvPr id="5950" name="Google Shape;5950;p870"/>
            <p:cNvPicPr preferRelativeResize="0"/>
            <p:nvPr/>
          </p:nvPicPr>
          <p:blipFill rotWithShape="1">
            <a:blip r:embed="rId13">
              <a:alphaModFix/>
            </a:blip>
            <a:srcRect b="0" l="20288" r="20282" t="0"/>
            <a:stretch/>
          </p:blipFill>
          <p:spPr>
            <a:xfrm>
              <a:off x="8204268" y="4661080"/>
              <a:ext cx="478966" cy="423528"/>
            </a:xfrm>
            <a:prstGeom prst="rect">
              <a:avLst/>
            </a:prstGeom>
            <a:noFill/>
            <a:ln>
              <a:noFill/>
            </a:ln>
          </p:spPr>
        </p:pic>
        <p:pic>
          <p:nvPicPr>
            <p:cNvPr id="5951" name="Google Shape;5951;p870"/>
            <p:cNvPicPr preferRelativeResize="0"/>
            <p:nvPr/>
          </p:nvPicPr>
          <p:blipFill rotWithShape="1">
            <a:blip r:embed="rId14">
              <a:alphaModFix/>
            </a:blip>
            <a:srcRect b="0" l="0" r="0" t="0"/>
            <a:stretch/>
          </p:blipFill>
          <p:spPr>
            <a:xfrm>
              <a:off x="11561348" y="4650825"/>
              <a:ext cx="443903" cy="444039"/>
            </a:xfrm>
            <a:prstGeom prst="rect">
              <a:avLst/>
            </a:prstGeom>
            <a:noFill/>
            <a:ln>
              <a:noFill/>
            </a:ln>
          </p:spPr>
        </p:pic>
        <p:pic>
          <p:nvPicPr>
            <p:cNvPr id="5952" name="Google Shape;5952;p870"/>
            <p:cNvPicPr preferRelativeResize="0"/>
            <p:nvPr/>
          </p:nvPicPr>
          <p:blipFill rotWithShape="1">
            <a:blip r:embed="rId15">
              <a:alphaModFix/>
            </a:blip>
            <a:srcRect b="0" l="-877" r="59855" t="0"/>
            <a:stretch/>
          </p:blipFill>
          <p:spPr>
            <a:xfrm>
              <a:off x="10670902" y="4672374"/>
              <a:ext cx="489620" cy="400941"/>
            </a:xfrm>
            <a:prstGeom prst="rect">
              <a:avLst/>
            </a:prstGeom>
            <a:noFill/>
            <a:ln>
              <a:noFill/>
            </a:ln>
          </p:spPr>
        </p:pic>
        <p:grpSp>
          <p:nvGrpSpPr>
            <p:cNvPr id="5953" name="Google Shape;5953;p870"/>
            <p:cNvGrpSpPr/>
            <p:nvPr/>
          </p:nvGrpSpPr>
          <p:grpSpPr>
            <a:xfrm>
              <a:off x="10712366" y="1144351"/>
              <a:ext cx="1063701" cy="328471"/>
              <a:chOff x="6660371" y="2664000"/>
              <a:chExt cx="798574" cy="246600"/>
            </a:xfrm>
          </p:grpSpPr>
          <p:sp>
            <p:nvSpPr>
              <p:cNvPr id="5954" name="Google Shape;5954;p870"/>
              <p:cNvSpPr txBox="1"/>
              <p:nvPr/>
            </p:nvSpPr>
            <p:spPr>
              <a:xfrm>
                <a:off x="6866445" y="2664000"/>
                <a:ext cx="592500" cy="246600"/>
              </a:xfrm>
              <a:prstGeom prst="rect">
                <a:avLst/>
              </a:prstGeom>
              <a:noFill/>
              <a:ln>
                <a:noFill/>
              </a:ln>
            </p:spPr>
            <p:txBody>
              <a:bodyPr anchorCtr="0" anchor="t" bIns="0" lIns="34275" spcFirstLastPara="1" rIns="34275"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Medium"/>
                    <a:ea typeface="Inter Medium"/>
                    <a:cs typeface="Inter Medium"/>
                    <a:sym typeface="Inter Medium"/>
                  </a:rPr>
                  <a:t>Amazon</a:t>
                </a:r>
                <a:br>
                  <a:rPr b="0" i="0" lang="en" sz="800" u="none" cap="none" strike="noStrike">
                    <a:solidFill>
                      <a:schemeClr val="dk1"/>
                    </a:solidFill>
                    <a:latin typeface="Inter Medium"/>
                    <a:ea typeface="Inter Medium"/>
                    <a:cs typeface="Inter Medium"/>
                    <a:sym typeface="Inter Medium"/>
                  </a:rPr>
                </a:br>
                <a:r>
                  <a:rPr b="0" i="0" lang="en" sz="800" u="none" cap="none" strike="noStrike">
                    <a:solidFill>
                      <a:schemeClr val="dk1"/>
                    </a:solidFill>
                    <a:latin typeface="Inter Medium"/>
                    <a:ea typeface="Inter Medium"/>
                    <a:cs typeface="Inter Medium"/>
                    <a:sym typeface="Inter Medium"/>
                  </a:rPr>
                  <a:t>EMR</a:t>
                </a:r>
                <a:endParaRPr b="0" i="0" sz="400" u="none" cap="none" strike="noStrike">
                  <a:solidFill>
                    <a:schemeClr val="dk1"/>
                  </a:solidFill>
                  <a:latin typeface="Inter Medium"/>
                  <a:ea typeface="Inter Medium"/>
                  <a:cs typeface="Inter Medium"/>
                  <a:sym typeface="Inter Medium"/>
                </a:endParaRPr>
              </a:p>
            </p:txBody>
          </p:sp>
          <p:pic>
            <p:nvPicPr>
              <p:cNvPr descr="Amazon EMR service icon." id="5955" name="Google Shape;5955;p870"/>
              <p:cNvPicPr preferRelativeResize="0"/>
              <p:nvPr/>
            </p:nvPicPr>
            <p:blipFill rotWithShape="1">
              <a:blip r:embed="rId16">
                <a:alphaModFix/>
              </a:blip>
              <a:srcRect b="0" l="0" r="0" t="0"/>
              <a:stretch/>
            </p:blipFill>
            <p:spPr>
              <a:xfrm>
                <a:off x="6660371" y="2667707"/>
                <a:ext cx="203795" cy="203795"/>
              </a:xfrm>
              <a:prstGeom prst="rect">
                <a:avLst/>
              </a:prstGeom>
              <a:noFill/>
              <a:ln>
                <a:noFill/>
              </a:ln>
            </p:spPr>
          </p:pic>
        </p:grpSp>
        <p:sp>
          <p:nvSpPr>
            <p:cNvPr id="5956" name="Google Shape;5956;p870"/>
            <p:cNvSpPr/>
            <p:nvPr/>
          </p:nvSpPr>
          <p:spPr>
            <a:xfrm>
              <a:off x="6464579" y="2111150"/>
              <a:ext cx="5877000" cy="414000"/>
            </a:xfrm>
            <a:prstGeom prst="rect">
              <a:avLst/>
            </a:prstGeom>
            <a:noFill/>
            <a:ln>
              <a:noFill/>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DM Sans Medium"/>
                  <a:ea typeface="DM Sans Medium"/>
                  <a:cs typeface="DM Sans Medium"/>
                  <a:sym typeface="DM Sans Medium"/>
                </a:rPr>
                <a:t>Open APIs</a:t>
              </a:r>
              <a:endParaRPr b="0" i="0" sz="1100" u="none" cap="none" strike="noStrike">
                <a:solidFill>
                  <a:schemeClr val="dk2"/>
                </a:solidFill>
                <a:latin typeface="DM Sans Medium"/>
                <a:ea typeface="DM Sans Medium"/>
                <a:cs typeface="DM Sans Medium"/>
                <a:sym typeface="DM Sans Medium"/>
              </a:endParaRPr>
            </a:p>
          </p:txBody>
        </p:sp>
        <p:sp>
          <p:nvSpPr>
            <p:cNvPr id="5957" name="Google Shape;5957;p870"/>
            <p:cNvSpPr/>
            <p:nvPr/>
          </p:nvSpPr>
          <p:spPr>
            <a:xfrm>
              <a:off x="6464579" y="4001347"/>
              <a:ext cx="5877000" cy="414000"/>
            </a:xfrm>
            <a:prstGeom prst="rect">
              <a:avLst/>
            </a:prstGeom>
            <a:noFill/>
            <a:ln>
              <a:noFill/>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DM Sans Medium"/>
                  <a:ea typeface="DM Sans Medium"/>
                  <a:cs typeface="DM Sans Medium"/>
                  <a:sym typeface="DM Sans Medium"/>
                </a:rPr>
                <a:t>Federation</a:t>
              </a:r>
              <a:endParaRPr b="0" i="0" sz="1100" u="none" cap="none" strike="noStrike">
                <a:solidFill>
                  <a:srgbClr val="000000"/>
                </a:solidFill>
                <a:latin typeface="Arial"/>
                <a:ea typeface="Arial"/>
                <a:cs typeface="Arial"/>
                <a:sym typeface="Arial"/>
              </a:endParaRPr>
            </a:p>
          </p:txBody>
        </p:sp>
        <p:pic>
          <p:nvPicPr>
            <p:cNvPr id="5958" name="Google Shape;5958;p870"/>
            <p:cNvPicPr preferRelativeResize="0"/>
            <p:nvPr/>
          </p:nvPicPr>
          <p:blipFill rotWithShape="1">
            <a:blip r:embed="rId17">
              <a:alphaModFix/>
            </a:blip>
            <a:srcRect b="0" l="0" r="0" t="0"/>
            <a:stretch/>
          </p:blipFill>
          <p:spPr>
            <a:xfrm>
              <a:off x="9288174" y="1591226"/>
              <a:ext cx="951276" cy="227479"/>
            </a:xfrm>
            <a:prstGeom prst="rect">
              <a:avLst/>
            </a:prstGeom>
            <a:noFill/>
            <a:ln>
              <a:noFill/>
            </a:ln>
          </p:spPr>
        </p:pic>
        <p:pic>
          <p:nvPicPr>
            <p:cNvPr descr="A close up of a logo&#10;&#10;Description automatically generated" id="5959" name="Google Shape;5959;p870"/>
            <p:cNvPicPr preferRelativeResize="0"/>
            <p:nvPr/>
          </p:nvPicPr>
          <p:blipFill rotWithShape="1">
            <a:blip r:embed="rId18">
              <a:alphaModFix/>
            </a:blip>
            <a:srcRect b="0" l="0" r="0" t="0"/>
            <a:stretch/>
          </p:blipFill>
          <p:spPr>
            <a:xfrm>
              <a:off x="8189041" y="5499902"/>
              <a:ext cx="951277" cy="190255"/>
            </a:xfrm>
            <a:prstGeom prst="rect">
              <a:avLst/>
            </a:prstGeom>
            <a:noFill/>
            <a:ln>
              <a:noFill/>
            </a:ln>
          </p:spPr>
        </p:pic>
        <p:sp>
          <p:nvSpPr>
            <p:cNvPr id="5960" name="Google Shape;5960;p870"/>
            <p:cNvSpPr txBox="1"/>
            <p:nvPr/>
          </p:nvSpPr>
          <p:spPr>
            <a:xfrm>
              <a:off x="6616980" y="5129319"/>
              <a:ext cx="423600" cy="122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
                <a:buFont typeface="Arial"/>
                <a:buNone/>
              </a:pPr>
              <a:r>
                <a:rPr b="0" i="0" lang="en" sz="500" u="none" cap="none" strike="noStrike">
                  <a:solidFill>
                    <a:schemeClr val="dk1"/>
                  </a:solidFill>
                  <a:latin typeface="DM Sans"/>
                  <a:ea typeface="DM Sans"/>
                  <a:cs typeface="DM Sans"/>
                  <a:sym typeface="DM Sans"/>
                </a:rPr>
                <a:t>AWS Glue</a:t>
              </a:r>
              <a:endParaRPr b="0" i="0" sz="1200" u="none" cap="none" strike="noStrike">
                <a:solidFill>
                  <a:schemeClr val="dk1"/>
                </a:solidFill>
                <a:latin typeface="Arial"/>
                <a:ea typeface="Arial"/>
                <a:cs typeface="Arial"/>
                <a:sym typeface="Arial"/>
              </a:endParaRPr>
            </a:p>
          </p:txBody>
        </p:sp>
        <p:sp>
          <p:nvSpPr>
            <p:cNvPr id="5961" name="Google Shape;5961;p870"/>
            <p:cNvSpPr txBox="1"/>
            <p:nvPr/>
          </p:nvSpPr>
          <p:spPr>
            <a:xfrm>
              <a:off x="7378715" y="5851475"/>
              <a:ext cx="423600" cy="122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
                <a:buFont typeface="Arial"/>
                <a:buNone/>
              </a:pPr>
              <a:r>
                <a:rPr b="0" i="0" lang="en" sz="500" u="none" cap="none" strike="noStrike">
                  <a:solidFill>
                    <a:schemeClr val="dk1"/>
                  </a:solidFill>
                  <a:latin typeface="DM Sans"/>
                  <a:ea typeface="DM Sans"/>
                  <a:cs typeface="DM Sans"/>
                  <a:sym typeface="DM Sans"/>
                </a:rPr>
                <a:t>Iceberg </a:t>
              </a:r>
              <a:endParaRPr b="0" i="0" sz="5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
                <a:buFont typeface="Arial"/>
                <a:buNone/>
              </a:pPr>
              <a:r>
                <a:rPr lang="en" sz="500">
                  <a:solidFill>
                    <a:schemeClr val="dk1"/>
                  </a:solidFill>
                  <a:latin typeface="DM Sans"/>
                  <a:ea typeface="DM Sans"/>
                  <a:cs typeface="DM Sans"/>
                  <a:sym typeface="DM Sans"/>
                </a:rPr>
                <a:t>Catalog</a:t>
              </a:r>
              <a:endParaRPr sz="500">
                <a:solidFill>
                  <a:schemeClr val="dk1"/>
                </a:solidFill>
                <a:latin typeface="DM Sans"/>
                <a:ea typeface="DM Sans"/>
                <a:cs typeface="DM Sans"/>
                <a:sym typeface="DM Sans"/>
              </a:endParaRPr>
            </a:p>
          </p:txBody>
        </p:sp>
        <p:sp>
          <p:nvSpPr>
            <p:cNvPr id="5962" name="Google Shape;5962;p870"/>
            <p:cNvSpPr txBox="1"/>
            <p:nvPr/>
          </p:nvSpPr>
          <p:spPr>
            <a:xfrm>
              <a:off x="8058628" y="5129325"/>
              <a:ext cx="789300" cy="1224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400"/>
                <a:buFont typeface="Arial"/>
                <a:buNone/>
              </a:pPr>
              <a:r>
                <a:rPr b="0" i="0" lang="en" sz="500" u="none" cap="none" strike="noStrike">
                  <a:solidFill>
                    <a:schemeClr val="dk1"/>
                  </a:solidFill>
                  <a:latin typeface="DM Sans"/>
                  <a:ea typeface="DM Sans"/>
                  <a:cs typeface="DM Sans"/>
                  <a:sym typeface="DM Sans"/>
                </a:rPr>
                <a:t>Azure Synapse Analytics</a:t>
              </a:r>
              <a:endParaRPr b="0" i="0" sz="1200" u="none" cap="none" strike="noStrike">
                <a:solidFill>
                  <a:schemeClr val="dk1"/>
                </a:solidFill>
                <a:latin typeface="Arial"/>
                <a:ea typeface="Arial"/>
                <a:cs typeface="Arial"/>
                <a:sym typeface="Arial"/>
              </a:endParaRPr>
            </a:p>
          </p:txBody>
        </p:sp>
        <p:sp>
          <p:nvSpPr>
            <p:cNvPr id="5963" name="Google Shape;5963;p870"/>
            <p:cNvSpPr txBox="1"/>
            <p:nvPr/>
          </p:nvSpPr>
          <p:spPr>
            <a:xfrm>
              <a:off x="11571504" y="5129319"/>
              <a:ext cx="423600" cy="122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500">
                  <a:solidFill>
                    <a:schemeClr val="dk1"/>
                  </a:solidFill>
                  <a:latin typeface="DM Sans"/>
                  <a:ea typeface="DM Sans"/>
                  <a:cs typeface="DM Sans"/>
                  <a:sym typeface="DM Sans"/>
                </a:rPr>
                <a:t>Amazon </a:t>
              </a:r>
              <a:endParaRPr sz="500">
                <a:solidFill>
                  <a:schemeClr val="dk1"/>
                </a:solidFill>
                <a:latin typeface="DM Sans"/>
                <a:ea typeface="DM Sans"/>
                <a:cs typeface="DM Sans"/>
                <a:sym typeface="DM Sans"/>
              </a:endParaRPr>
            </a:p>
            <a:p>
              <a:pPr indent="0" lvl="0" marL="0" rtl="0" algn="ctr">
                <a:spcBef>
                  <a:spcPts val="0"/>
                </a:spcBef>
                <a:spcAft>
                  <a:spcPts val="0"/>
                </a:spcAft>
                <a:buNone/>
              </a:pPr>
              <a:r>
                <a:rPr lang="en" sz="500">
                  <a:solidFill>
                    <a:schemeClr val="dk1"/>
                  </a:solidFill>
                  <a:latin typeface="DM Sans"/>
                  <a:ea typeface="DM Sans"/>
                  <a:cs typeface="DM Sans"/>
                  <a:sym typeface="DM Sans"/>
                </a:rPr>
                <a:t>Redshift</a:t>
              </a:r>
              <a:endParaRPr sz="500">
                <a:solidFill>
                  <a:schemeClr val="dk1"/>
                </a:solidFill>
                <a:latin typeface="DM Sans"/>
                <a:ea typeface="DM Sans"/>
                <a:cs typeface="DM Sans"/>
                <a:sym typeface="DM Sans"/>
              </a:endParaRPr>
            </a:p>
            <a:p>
              <a:pPr indent="0" lvl="0" marL="0" rtl="0" algn="ctr">
                <a:spcBef>
                  <a:spcPts val="0"/>
                </a:spcBef>
                <a:spcAft>
                  <a:spcPts val="0"/>
                </a:spcAft>
                <a:buNone/>
              </a:pPr>
              <a:r>
                <a:t/>
              </a:r>
              <a:endParaRPr sz="50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
                <a:buFont typeface="Arial"/>
                <a:buNone/>
              </a:pPr>
              <a:r>
                <a:t/>
              </a:r>
              <a:endParaRPr sz="500">
                <a:solidFill>
                  <a:schemeClr val="dk1"/>
                </a:solidFill>
                <a:latin typeface="DM Sans"/>
                <a:ea typeface="DM Sans"/>
                <a:cs typeface="DM Sans"/>
                <a:sym typeface="DM Sans"/>
              </a:endParaRPr>
            </a:p>
          </p:txBody>
        </p:sp>
        <p:sp>
          <p:nvSpPr>
            <p:cNvPr id="5964" name="Google Shape;5964;p870"/>
            <p:cNvSpPr txBox="1"/>
            <p:nvPr/>
          </p:nvSpPr>
          <p:spPr>
            <a:xfrm>
              <a:off x="10626608" y="5129319"/>
              <a:ext cx="578100" cy="122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
                <a:buFont typeface="Arial"/>
                <a:buNone/>
              </a:pPr>
              <a:r>
                <a:rPr b="0" i="0" lang="en" sz="500" u="none" cap="none" strike="noStrike">
                  <a:solidFill>
                    <a:schemeClr val="dk1"/>
                  </a:solidFill>
                  <a:latin typeface="DM Sans"/>
                  <a:ea typeface="DM Sans"/>
                  <a:cs typeface="DM Sans"/>
                  <a:sym typeface="DM Sans"/>
                </a:rPr>
                <a:t>Google BigQuery</a:t>
              </a:r>
              <a:endParaRPr b="0" i="0" sz="500" u="none" cap="none" strike="noStrike">
                <a:solidFill>
                  <a:schemeClr val="dk1"/>
                </a:solidFill>
                <a:latin typeface="DM Sans"/>
                <a:ea typeface="DM Sans"/>
                <a:cs typeface="DM Sans"/>
                <a:sym typeface="DM Sans"/>
              </a:endParaRPr>
            </a:p>
          </p:txBody>
        </p:sp>
        <p:sp>
          <p:nvSpPr>
            <p:cNvPr id="5965" name="Google Shape;5965;p870"/>
            <p:cNvSpPr txBox="1"/>
            <p:nvPr/>
          </p:nvSpPr>
          <p:spPr>
            <a:xfrm>
              <a:off x="7376516" y="5129319"/>
              <a:ext cx="423600" cy="122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
                <a:buFont typeface="Arial"/>
                <a:buNone/>
              </a:pPr>
              <a:r>
                <a:rPr lang="en" sz="500">
                  <a:solidFill>
                    <a:schemeClr val="dk1"/>
                  </a:solidFill>
                  <a:latin typeface="DM Sans"/>
                  <a:ea typeface="DM Sans"/>
                  <a:cs typeface="DM Sans"/>
                  <a:sym typeface="DM Sans"/>
                </a:rPr>
                <a:t>Horizon</a:t>
              </a:r>
              <a:endParaRPr b="0" i="0" sz="1200" u="none" cap="none" strike="noStrike">
                <a:solidFill>
                  <a:schemeClr val="dk1"/>
                </a:solidFill>
                <a:latin typeface="Arial"/>
                <a:ea typeface="Arial"/>
                <a:cs typeface="Arial"/>
                <a:sym typeface="Arial"/>
              </a:endParaRPr>
            </a:p>
          </p:txBody>
        </p:sp>
        <p:grpSp>
          <p:nvGrpSpPr>
            <p:cNvPr id="5966" name="Google Shape;5966;p870"/>
            <p:cNvGrpSpPr/>
            <p:nvPr/>
          </p:nvGrpSpPr>
          <p:grpSpPr>
            <a:xfrm>
              <a:off x="7801594" y="2198841"/>
              <a:ext cx="387396" cy="238161"/>
              <a:chOff x="7927424" y="2697088"/>
              <a:chExt cx="554452" cy="340863"/>
            </a:xfrm>
          </p:grpSpPr>
          <p:sp>
            <p:nvSpPr>
              <p:cNvPr id="5967" name="Google Shape;5967;p870"/>
              <p:cNvSpPr/>
              <p:nvPr/>
            </p:nvSpPr>
            <p:spPr>
              <a:xfrm rot="5400000">
                <a:off x="8191718" y="2747793"/>
                <a:ext cx="340670" cy="239647"/>
              </a:xfrm>
              <a:custGeom>
                <a:rect b="b" l="l" r="r" t="t"/>
                <a:pathLst>
                  <a:path extrusionOk="0" h="454308" w="645819">
                    <a:moveTo>
                      <a:pt x="405762" y="34"/>
                    </a:moveTo>
                    <a:lnTo>
                      <a:pt x="308577" y="34"/>
                    </a:lnTo>
                    <a:cubicBezTo>
                      <a:pt x="294822" y="34"/>
                      <a:pt x="287945" y="16720"/>
                      <a:pt x="297641" y="26472"/>
                    </a:cubicBezTo>
                    <a:lnTo>
                      <a:pt x="427408" y="156250"/>
                    </a:lnTo>
                    <a:lnTo>
                      <a:pt x="25706" y="156250"/>
                    </a:lnTo>
                    <a:cubicBezTo>
                      <a:pt x="11500" y="156250"/>
                      <a:pt x="0" y="167750"/>
                      <a:pt x="0" y="181944"/>
                    </a:cubicBezTo>
                    <a:lnTo>
                      <a:pt x="0" y="272398"/>
                    </a:lnTo>
                    <a:cubicBezTo>
                      <a:pt x="0" y="286592"/>
                      <a:pt x="11500" y="298092"/>
                      <a:pt x="25706" y="298092"/>
                    </a:cubicBezTo>
                    <a:lnTo>
                      <a:pt x="427408" y="298092"/>
                    </a:lnTo>
                    <a:lnTo>
                      <a:pt x="297641" y="427870"/>
                    </a:lnTo>
                    <a:cubicBezTo>
                      <a:pt x="287833" y="437634"/>
                      <a:pt x="294822" y="454308"/>
                      <a:pt x="308577" y="454308"/>
                    </a:cubicBezTo>
                    <a:lnTo>
                      <a:pt x="405762" y="454308"/>
                    </a:lnTo>
                    <a:cubicBezTo>
                      <a:pt x="423462" y="454308"/>
                      <a:pt x="440486" y="447285"/>
                      <a:pt x="452888" y="434781"/>
                    </a:cubicBezTo>
                    <a:lnTo>
                      <a:pt x="635419" y="252262"/>
                    </a:lnTo>
                    <a:cubicBezTo>
                      <a:pt x="649286" y="238395"/>
                      <a:pt x="649286" y="215914"/>
                      <a:pt x="635419" y="202046"/>
                    </a:cubicBezTo>
                    <a:lnTo>
                      <a:pt x="452888" y="19527"/>
                    </a:lnTo>
                    <a:cubicBezTo>
                      <a:pt x="440374" y="7024"/>
                      <a:pt x="423462" y="0"/>
                      <a:pt x="405762"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68" name="Google Shape;5968;p870"/>
              <p:cNvSpPr/>
              <p:nvPr/>
            </p:nvSpPr>
            <p:spPr>
              <a:xfrm flipH="1" rot="5400000">
                <a:off x="7876913" y="2747599"/>
                <a:ext cx="340670" cy="239647"/>
              </a:xfrm>
              <a:custGeom>
                <a:rect b="b" l="l" r="r" t="t"/>
                <a:pathLst>
                  <a:path extrusionOk="0" h="454308" w="645819">
                    <a:moveTo>
                      <a:pt x="405762" y="34"/>
                    </a:moveTo>
                    <a:lnTo>
                      <a:pt x="308577" y="34"/>
                    </a:lnTo>
                    <a:cubicBezTo>
                      <a:pt x="294822" y="34"/>
                      <a:pt x="287945" y="16720"/>
                      <a:pt x="297641" y="26472"/>
                    </a:cubicBezTo>
                    <a:lnTo>
                      <a:pt x="427408" y="156250"/>
                    </a:lnTo>
                    <a:lnTo>
                      <a:pt x="25706" y="156250"/>
                    </a:lnTo>
                    <a:cubicBezTo>
                      <a:pt x="11500" y="156250"/>
                      <a:pt x="0" y="167750"/>
                      <a:pt x="0" y="181944"/>
                    </a:cubicBezTo>
                    <a:lnTo>
                      <a:pt x="0" y="272398"/>
                    </a:lnTo>
                    <a:cubicBezTo>
                      <a:pt x="0" y="286592"/>
                      <a:pt x="11500" y="298092"/>
                      <a:pt x="25706" y="298092"/>
                    </a:cubicBezTo>
                    <a:lnTo>
                      <a:pt x="427408" y="298092"/>
                    </a:lnTo>
                    <a:lnTo>
                      <a:pt x="297641" y="427870"/>
                    </a:lnTo>
                    <a:cubicBezTo>
                      <a:pt x="287833" y="437634"/>
                      <a:pt x="294822" y="454308"/>
                      <a:pt x="308577" y="454308"/>
                    </a:cubicBezTo>
                    <a:lnTo>
                      <a:pt x="405762" y="454308"/>
                    </a:lnTo>
                    <a:cubicBezTo>
                      <a:pt x="423462" y="454308"/>
                      <a:pt x="440486" y="447285"/>
                      <a:pt x="452888" y="434781"/>
                    </a:cubicBezTo>
                    <a:lnTo>
                      <a:pt x="635419" y="252262"/>
                    </a:lnTo>
                    <a:cubicBezTo>
                      <a:pt x="649286" y="238395"/>
                      <a:pt x="649286" y="215914"/>
                      <a:pt x="635419" y="202046"/>
                    </a:cubicBezTo>
                    <a:lnTo>
                      <a:pt x="452888" y="19527"/>
                    </a:lnTo>
                    <a:cubicBezTo>
                      <a:pt x="440374" y="7024"/>
                      <a:pt x="423462" y="0"/>
                      <a:pt x="405762"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5969" name="Google Shape;5969;p870"/>
            <p:cNvGrpSpPr/>
            <p:nvPr/>
          </p:nvGrpSpPr>
          <p:grpSpPr>
            <a:xfrm>
              <a:off x="8366832" y="4080461"/>
              <a:ext cx="387396" cy="238161"/>
              <a:chOff x="7927424" y="2697088"/>
              <a:chExt cx="554452" cy="340863"/>
            </a:xfrm>
          </p:grpSpPr>
          <p:sp>
            <p:nvSpPr>
              <p:cNvPr id="5970" name="Google Shape;5970;p870"/>
              <p:cNvSpPr/>
              <p:nvPr/>
            </p:nvSpPr>
            <p:spPr>
              <a:xfrm rot="5400000">
                <a:off x="8191718" y="2747793"/>
                <a:ext cx="340670" cy="239647"/>
              </a:xfrm>
              <a:custGeom>
                <a:rect b="b" l="l" r="r" t="t"/>
                <a:pathLst>
                  <a:path extrusionOk="0" h="454308" w="645819">
                    <a:moveTo>
                      <a:pt x="405762" y="34"/>
                    </a:moveTo>
                    <a:lnTo>
                      <a:pt x="308577" y="34"/>
                    </a:lnTo>
                    <a:cubicBezTo>
                      <a:pt x="294822" y="34"/>
                      <a:pt x="287945" y="16720"/>
                      <a:pt x="297641" y="26472"/>
                    </a:cubicBezTo>
                    <a:lnTo>
                      <a:pt x="427408" y="156250"/>
                    </a:lnTo>
                    <a:lnTo>
                      <a:pt x="25706" y="156250"/>
                    </a:lnTo>
                    <a:cubicBezTo>
                      <a:pt x="11500" y="156250"/>
                      <a:pt x="0" y="167750"/>
                      <a:pt x="0" y="181944"/>
                    </a:cubicBezTo>
                    <a:lnTo>
                      <a:pt x="0" y="272398"/>
                    </a:lnTo>
                    <a:cubicBezTo>
                      <a:pt x="0" y="286592"/>
                      <a:pt x="11500" y="298092"/>
                      <a:pt x="25706" y="298092"/>
                    </a:cubicBezTo>
                    <a:lnTo>
                      <a:pt x="427408" y="298092"/>
                    </a:lnTo>
                    <a:lnTo>
                      <a:pt x="297641" y="427870"/>
                    </a:lnTo>
                    <a:cubicBezTo>
                      <a:pt x="287833" y="437634"/>
                      <a:pt x="294822" y="454308"/>
                      <a:pt x="308577" y="454308"/>
                    </a:cubicBezTo>
                    <a:lnTo>
                      <a:pt x="405762" y="454308"/>
                    </a:lnTo>
                    <a:cubicBezTo>
                      <a:pt x="423462" y="454308"/>
                      <a:pt x="440486" y="447285"/>
                      <a:pt x="452888" y="434781"/>
                    </a:cubicBezTo>
                    <a:lnTo>
                      <a:pt x="635419" y="252262"/>
                    </a:lnTo>
                    <a:cubicBezTo>
                      <a:pt x="649286" y="238395"/>
                      <a:pt x="649286" y="215914"/>
                      <a:pt x="635419" y="202046"/>
                    </a:cubicBezTo>
                    <a:lnTo>
                      <a:pt x="452888" y="19527"/>
                    </a:lnTo>
                    <a:cubicBezTo>
                      <a:pt x="440374" y="7024"/>
                      <a:pt x="423462" y="0"/>
                      <a:pt x="405762"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71" name="Google Shape;5971;p870"/>
              <p:cNvSpPr/>
              <p:nvPr/>
            </p:nvSpPr>
            <p:spPr>
              <a:xfrm flipH="1" rot="5400000">
                <a:off x="7876913" y="2747599"/>
                <a:ext cx="340670" cy="239647"/>
              </a:xfrm>
              <a:custGeom>
                <a:rect b="b" l="l" r="r" t="t"/>
                <a:pathLst>
                  <a:path extrusionOk="0" h="454308" w="645819">
                    <a:moveTo>
                      <a:pt x="405762" y="34"/>
                    </a:moveTo>
                    <a:lnTo>
                      <a:pt x="308577" y="34"/>
                    </a:lnTo>
                    <a:cubicBezTo>
                      <a:pt x="294822" y="34"/>
                      <a:pt x="287945" y="16720"/>
                      <a:pt x="297641" y="26472"/>
                    </a:cubicBezTo>
                    <a:lnTo>
                      <a:pt x="427408" y="156250"/>
                    </a:lnTo>
                    <a:lnTo>
                      <a:pt x="25706" y="156250"/>
                    </a:lnTo>
                    <a:cubicBezTo>
                      <a:pt x="11500" y="156250"/>
                      <a:pt x="0" y="167750"/>
                      <a:pt x="0" y="181944"/>
                    </a:cubicBezTo>
                    <a:lnTo>
                      <a:pt x="0" y="272398"/>
                    </a:lnTo>
                    <a:cubicBezTo>
                      <a:pt x="0" y="286592"/>
                      <a:pt x="11500" y="298092"/>
                      <a:pt x="25706" y="298092"/>
                    </a:cubicBezTo>
                    <a:lnTo>
                      <a:pt x="427408" y="298092"/>
                    </a:lnTo>
                    <a:lnTo>
                      <a:pt x="297641" y="427870"/>
                    </a:lnTo>
                    <a:cubicBezTo>
                      <a:pt x="287833" y="437634"/>
                      <a:pt x="294822" y="454308"/>
                      <a:pt x="308577" y="454308"/>
                    </a:cubicBezTo>
                    <a:lnTo>
                      <a:pt x="405762" y="454308"/>
                    </a:lnTo>
                    <a:cubicBezTo>
                      <a:pt x="423462" y="454308"/>
                      <a:pt x="440486" y="447285"/>
                      <a:pt x="452888" y="434781"/>
                    </a:cubicBezTo>
                    <a:lnTo>
                      <a:pt x="635419" y="252262"/>
                    </a:lnTo>
                    <a:cubicBezTo>
                      <a:pt x="649286" y="238395"/>
                      <a:pt x="649286" y="215914"/>
                      <a:pt x="635419" y="202046"/>
                    </a:cubicBezTo>
                    <a:lnTo>
                      <a:pt x="452888" y="19527"/>
                    </a:lnTo>
                    <a:cubicBezTo>
                      <a:pt x="440374" y="7024"/>
                      <a:pt x="423462" y="0"/>
                      <a:pt x="405762"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pic>
          <p:nvPicPr>
            <p:cNvPr id="5972" name="Google Shape;5972;p870"/>
            <p:cNvPicPr preferRelativeResize="0"/>
            <p:nvPr/>
          </p:nvPicPr>
          <p:blipFill>
            <a:blip r:embed="rId19">
              <a:alphaModFix/>
            </a:blip>
            <a:stretch>
              <a:fillRect/>
            </a:stretch>
          </p:blipFill>
          <p:spPr>
            <a:xfrm>
              <a:off x="8565899" y="1036811"/>
              <a:ext cx="726388" cy="377388"/>
            </a:xfrm>
            <a:prstGeom prst="rect">
              <a:avLst/>
            </a:prstGeom>
            <a:noFill/>
            <a:ln>
              <a:noFill/>
            </a:ln>
          </p:spPr>
        </p:pic>
        <p:pic>
          <p:nvPicPr>
            <p:cNvPr id="5973" name="Google Shape;5973;p870"/>
            <p:cNvPicPr preferRelativeResize="0"/>
            <p:nvPr/>
          </p:nvPicPr>
          <p:blipFill>
            <a:blip r:embed="rId20">
              <a:alphaModFix/>
            </a:blip>
            <a:stretch>
              <a:fillRect/>
            </a:stretch>
          </p:blipFill>
          <p:spPr>
            <a:xfrm>
              <a:off x="9650458" y="1071380"/>
              <a:ext cx="854956" cy="427478"/>
            </a:xfrm>
            <a:prstGeom prst="rect">
              <a:avLst/>
            </a:prstGeom>
            <a:noFill/>
            <a:ln>
              <a:noFill/>
            </a:ln>
          </p:spPr>
        </p:pic>
        <p:pic>
          <p:nvPicPr>
            <p:cNvPr id="5974" name="Google Shape;5974;p870"/>
            <p:cNvPicPr preferRelativeResize="0"/>
            <p:nvPr/>
          </p:nvPicPr>
          <p:blipFill>
            <a:blip r:embed="rId21">
              <a:alphaModFix/>
            </a:blip>
            <a:stretch>
              <a:fillRect/>
            </a:stretch>
          </p:blipFill>
          <p:spPr>
            <a:xfrm>
              <a:off x="8003567" y="1575686"/>
              <a:ext cx="1008933" cy="258560"/>
            </a:xfrm>
            <a:prstGeom prst="rect">
              <a:avLst/>
            </a:prstGeom>
            <a:noFill/>
            <a:ln>
              <a:noFill/>
            </a:ln>
          </p:spPr>
        </p:pic>
        <p:grpSp>
          <p:nvGrpSpPr>
            <p:cNvPr id="5975" name="Google Shape;5975;p870"/>
            <p:cNvGrpSpPr/>
            <p:nvPr/>
          </p:nvGrpSpPr>
          <p:grpSpPr>
            <a:xfrm>
              <a:off x="6540778" y="1627057"/>
              <a:ext cx="1263325" cy="155818"/>
              <a:chOff x="6937741" y="2262525"/>
              <a:chExt cx="1105949" cy="136407"/>
            </a:xfrm>
          </p:grpSpPr>
          <p:pic>
            <p:nvPicPr>
              <p:cNvPr id="5976" name="Google Shape;5976;p870"/>
              <p:cNvPicPr preferRelativeResize="0"/>
              <p:nvPr/>
            </p:nvPicPr>
            <p:blipFill rotWithShape="1">
              <a:blip r:embed="rId22">
                <a:alphaModFix/>
              </a:blip>
              <a:srcRect b="10" l="0" r="85245" t="-10"/>
              <a:stretch/>
            </p:blipFill>
            <p:spPr>
              <a:xfrm>
                <a:off x="6937741" y="2262525"/>
                <a:ext cx="163174" cy="136400"/>
              </a:xfrm>
              <a:prstGeom prst="rect">
                <a:avLst/>
              </a:prstGeom>
              <a:noFill/>
              <a:ln>
                <a:noFill/>
              </a:ln>
            </p:spPr>
          </p:pic>
          <p:pic>
            <p:nvPicPr>
              <p:cNvPr id="5977" name="Google Shape;5977;p870"/>
              <p:cNvPicPr preferRelativeResize="0"/>
              <p:nvPr/>
            </p:nvPicPr>
            <p:blipFill rotWithShape="1">
              <a:blip r:embed="rId23">
                <a:alphaModFix/>
              </a:blip>
              <a:srcRect b="10" l="14755" r="0" t="-10"/>
              <a:stretch/>
            </p:blipFill>
            <p:spPr>
              <a:xfrm>
                <a:off x="7100914" y="2262532"/>
                <a:ext cx="942776" cy="136400"/>
              </a:xfrm>
              <a:prstGeom prst="rect">
                <a:avLst/>
              </a:prstGeom>
              <a:noFill/>
              <a:ln>
                <a:noFill/>
              </a:ln>
            </p:spPr>
          </p:pic>
        </p:grpSp>
        <p:pic>
          <p:nvPicPr>
            <p:cNvPr id="5978" name="Google Shape;5978;p870"/>
            <p:cNvPicPr preferRelativeResize="0"/>
            <p:nvPr/>
          </p:nvPicPr>
          <p:blipFill>
            <a:blip r:embed="rId24">
              <a:alphaModFix/>
            </a:blip>
            <a:stretch>
              <a:fillRect/>
            </a:stretch>
          </p:blipFill>
          <p:spPr>
            <a:xfrm>
              <a:off x="6540774" y="1144458"/>
              <a:ext cx="990560" cy="281320"/>
            </a:xfrm>
            <a:prstGeom prst="rect">
              <a:avLst/>
            </a:prstGeom>
            <a:noFill/>
            <a:ln>
              <a:noFill/>
            </a:ln>
          </p:spPr>
        </p:pic>
        <p:pic>
          <p:nvPicPr>
            <p:cNvPr id="5979" name="Google Shape;5979;p870"/>
            <p:cNvPicPr preferRelativeResize="0"/>
            <p:nvPr/>
          </p:nvPicPr>
          <p:blipFill>
            <a:blip r:embed="rId25">
              <a:alphaModFix/>
            </a:blip>
            <a:stretch>
              <a:fillRect/>
            </a:stretch>
          </p:blipFill>
          <p:spPr>
            <a:xfrm>
              <a:off x="7652521" y="1084858"/>
              <a:ext cx="595165" cy="281320"/>
            </a:xfrm>
            <a:prstGeom prst="rect">
              <a:avLst/>
            </a:prstGeom>
            <a:noFill/>
            <a:ln>
              <a:noFill/>
            </a:ln>
          </p:spPr>
        </p:pic>
        <p:pic>
          <p:nvPicPr>
            <p:cNvPr id="5980" name="Google Shape;5980;p870"/>
            <p:cNvPicPr preferRelativeResize="0"/>
            <p:nvPr/>
          </p:nvPicPr>
          <p:blipFill>
            <a:blip r:embed="rId26">
              <a:alphaModFix/>
            </a:blip>
            <a:stretch>
              <a:fillRect/>
            </a:stretch>
          </p:blipFill>
          <p:spPr>
            <a:xfrm>
              <a:off x="9563960" y="4565056"/>
              <a:ext cx="951279" cy="634196"/>
            </a:xfrm>
            <a:prstGeom prst="rect">
              <a:avLst/>
            </a:prstGeom>
            <a:noFill/>
            <a:ln>
              <a:noFill/>
            </a:ln>
          </p:spPr>
        </p:pic>
        <p:grpSp>
          <p:nvGrpSpPr>
            <p:cNvPr id="5981" name="Google Shape;5981;p870"/>
            <p:cNvGrpSpPr/>
            <p:nvPr/>
          </p:nvGrpSpPr>
          <p:grpSpPr>
            <a:xfrm>
              <a:off x="10794590" y="1531739"/>
              <a:ext cx="333542" cy="478939"/>
              <a:chOff x="458124" y="1656803"/>
              <a:chExt cx="390518" cy="560753"/>
            </a:xfrm>
          </p:grpSpPr>
          <p:sp>
            <p:nvSpPr>
              <p:cNvPr id="5982" name="Google Shape;5982;p870"/>
              <p:cNvSpPr txBox="1"/>
              <p:nvPr/>
            </p:nvSpPr>
            <p:spPr>
              <a:xfrm>
                <a:off x="461042" y="2049256"/>
                <a:ext cx="387600" cy="168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Flink</a:t>
                </a:r>
                <a:endParaRPr sz="700">
                  <a:solidFill>
                    <a:srgbClr val="1B3139"/>
                  </a:solidFill>
                  <a:latin typeface="DM Sans"/>
                  <a:ea typeface="DM Sans"/>
                  <a:cs typeface="DM Sans"/>
                  <a:sym typeface="DM Sans"/>
                </a:endParaRPr>
              </a:p>
            </p:txBody>
          </p:sp>
          <p:pic>
            <p:nvPicPr>
              <p:cNvPr id="5983" name="Google Shape;5983;p870"/>
              <p:cNvPicPr preferRelativeResize="0"/>
              <p:nvPr/>
            </p:nvPicPr>
            <p:blipFill rotWithShape="1">
              <a:blip r:embed="rId27">
                <a:alphaModFix/>
              </a:blip>
              <a:srcRect b="0" l="0" r="50233" t="0"/>
              <a:stretch/>
            </p:blipFill>
            <p:spPr>
              <a:xfrm>
                <a:off x="458124" y="1656803"/>
                <a:ext cx="350724" cy="345308"/>
              </a:xfrm>
              <a:prstGeom prst="rect">
                <a:avLst/>
              </a:prstGeom>
              <a:noFill/>
              <a:ln>
                <a:noFill/>
              </a:ln>
            </p:spPr>
          </p:pic>
        </p:grpSp>
        <p:sp>
          <p:nvSpPr>
            <p:cNvPr id="5984" name="Google Shape;5984;p870"/>
            <p:cNvSpPr txBox="1"/>
            <p:nvPr/>
          </p:nvSpPr>
          <p:spPr>
            <a:xfrm>
              <a:off x="9255008" y="5891319"/>
              <a:ext cx="578100" cy="122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
                <a:buFont typeface="Arial"/>
                <a:buNone/>
              </a:pPr>
              <a:r>
                <a:rPr lang="en" sz="500">
                  <a:solidFill>
                    <a:schemeClr val="dk1"/>
                  </a:solidFill>
                  <a:latin typeface="DM Sans"/>
                  <a:ea typeface="DM Sans"/>
                  <a:cs typeface="DM Sans"/>
                  <a:sym typeface="DM Sans"/>
                </a:rPr>
                <a:t>PostgreSQL</a:t>
              </a:r>
              <a:endParaRPr b="0" i="0" sz="500" u="none" cap="none" strike="noStrike">
                <a:solidFill>
                  <a:schemeClr val="dk1"/>
                </a:solidFill>
                <a:latin typeface="DM Sans"/>
                <a:ea typeface="DM Sans"/>
                <a:cs typeface="DM Sans"/>
                <a:sym typeface="DM Sans"/>
              </a:endParaRPr>
            </a:p>
          </p:txBody>
        </p:sp>
        <p:grpSp>
          <p:nvGrpSpPr>
            <p:cNvPr id="5985" name="Google Shape;5985;p870"/>
            <p:cNvGrpSpPr/>
            <p:nvPr/>
          </p:nvGrpSpPr>
          <p:grpSpPr>
            <a:xfrm>
              <a:off x="9271793" y="1036793"/>
              <a:ext cx="544500" cy="573339"/>
              <a:chOff x="2244107" y="2375441"/>
              <a:chExt cx="544500" cy="573339"/>
            </a:xfrm>
          </p:grpSpPr>
          <p:pic>
            <p:nvPicPr>
              <p:cNvPr id="5986" name="Google Shape;5986;p870"/>
              <p:cNvPicPr preferRelativeResize="0"/>
              <p:nvPr/>
            </p:nvPicPr>
            <p:blipFill>
              <a:blip r:embed="rId28">
                <a:alphaModFix/>
              </a:blip>
              <a:stretch>
                <a:fillRect/>
              </a:stretch>
            </p:blipFill>
            <p:spPr>
              <a:xfrm>
                <a:off x="2359084" y="2375441"/>
                <a:ext cx="314424" cy="314424"/>
              </a:xfrm>
              <a:prstGeom prst="rect">
                <a:avLst/>
              </a:prstGeom>
              <a:noFill/>
              <a:ln>
                <a:noFill/>
              </a:ln>
            </p:spPr>
          </p:pic>
          <p:sp>
            <p:nvSpPr>
              <p:cNvPr id="5987" name="Google Shape;5987;p870"/>
              <p:cNvSpPr txBox="1"/>
              <p:nvPr/>
            </p:nvSpPr>
            <p:spPr>
              <a:xfrm>
                <a:off x="2244107" y="2620281"/>
                <a:ext cx="544500" cy="3285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500"/>
                  <a:buFont typeface="Arial"/>
                  <a:buNone/>
                </a:pPr>
                <a:r>
                  <a:rPr lang="en" sz="700">
                    <a:latin typeface="DM Sans"/>
                    <a:ea typeface="DM Sans"/>
                    <a:cs typeface="DM Sans"/>
                    <a:sym typeface="DM Sans"/>
                  </a:rPr>
                  <a:t>Kafka</a:t>
                </a:r>
                <a:endParaRPr b="0" i="0" sz="700" u="none" cap="none" strike="noStrike">
                  <a:solidFill>
                    <a:srgbClr val="000000"/>
                  </a:solidFill>
                  <a:latin typeface="DM Sans"/>
                  <a:ea typeface="DM Sans"/>
                  <a:cs typeface="DM Sans"/>
                  <a:sym typeface="DM Sans"/>
                </a:endParaRPr>
              </a:p>
            </p:txBody>
          </p:sp>
        </p:grpSp>
        <p:pic>
          <p:nvPicPr>
            <p:cNvPr id="5988" name="Google Shape;5988;p870"/>
            <p:cNvPicPr preferRelativeResize="0"/>
            <p:nvPr/>
          </p:nvPicPr>
          <p:blipFill rotWithShape="1">
            <a:blip r:embed="rId8">
              <a:alphaModFix/>
            </a:blip>
            <a:srcRect b="0" l="0" r="0" t="0"/>
            <a:stretch/>
          </p:blipFill>
          <p:spPr>
            <a:xfrm>
              <a:off x="11579360" y="1109788"/>
              <a:ext cx="590753" cy="421959"/>
            </a:xfrm>
            <a:prstGeom prst="rect">
              <a:avLst/>
            </a:prstGeom>
            <a:noFill/>
            <a:ln>
              <a:noFill/>
            </a:ln>
          </p:spPr>
        </p:pic>
        <p:sp>
          <p:nvSpPr>
            <p:cNvPr id="5989" name="Google Shape;5989;p870"/>
            <p:cNvSpPr txBox="1"/>
            <p:nvPr/>
          </p:nvSpPr>
          <p:spPr>
            <a:xfrm>
              <a:off x="7923300" y="6150213"/>
              <a:ext cx="2871300" cy="186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External data sources</a:t>
              </a:r>
              <a:endParaRPr sz="900">
                <a:solidFill>
                  <a:schemeClr val="dk1"/>
                </a:solidFill>
                <a:latin typeface="DM Sans"/>
                <a:ea typeface="DM Sans"/>
                <a:cs typeface="DM Sans"/>
                <a:sym typeface="DM Sans"/>
              </a:endParaRPr>
            </a:p>
          </p:txBody>
        </p:sp>
        <p:sp>
          <p:nvSpPr>
            <p:cNvPr id="5990" name="Google Shape;5990;p870"/>
            <p:cNvSpPr txBox="1"/>
            <p:nvPr/>
          </p:nvSpPr>
          <p:spPr>
            <a:xfrm>
              <a:off x="7565525" y="765588"/>
              <a:ext cx="2871300" cy="186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External clients, engines and tools</a:t>
              </a:r>
              <a:endParaRPr sz="900">
                <a:solidFill>
                  <a:schemeClr val="dk1"/>
                </a:solidFill>
                <a:latin typeface="DM Sans"/>
                <a:ea typeface="DM Sans"/>
                <a:cs typeface="DM Sans"/>
                <a:sym typeface="DM San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4" name="Shape 5994"/>
        <p:cNvGrpSpPr/>
        <p:nvPr/>
      </p:nvGrpSpPr>
      <p:grpSpPr>
        <a:xfrm>
          <a:off x="0" y="0"/>
          <a:ext cx="0" cy="0"/>
          <a:chOff x="0" y="0"/>
          <a:chExt cx="0" cy="0"/>
        </a:xfrm>
      </p:grpSpPr>
      <p:cxnSp>
        <p:nvCxnSpPr>
          <p:cNvPr id="5995" name="Google Shape;5995;p871"/>
          <p:cNvCxnSpPr>
            <a:stCxn id="5996" idx="4"/>
          </p:cNvCxnSpPr>
          <p:nvPr/>
        </p:nvCxnSpPr>
        <p:spPr>
          <a:xfrm>
            <a:off x="2350459" y="2116337"/>
            <a:ext cx="12000" cy="516600"/>
          </a:xfrm>
          <a:prstGeom prst="straightConnector1">
            <a:avLst/>
          </a:prstGeom>
          <a:noFill/>
          <a:ln cap="flat" cmpd="sng" w="9525">
            <a:solidFill>
              <a:srgbClr val="FFFFFF"/>
            </a:solidFill>
            <a:prstDash val="solid"/>
            <a:round/>
            <a:headEnd len="med" w="med" type="triangle"/>
            <a:tailEnd len="med" w="med" type="triangle"/>
          </a:ln>
        </p:spPr>
      </p:cxnSp>
      <p:sp>
        <p:nvSpPr>
          <p:cNvPr id="5997" name="Google Shape;5997;p871"/>
          <p:cNvSpPr/>
          <p:nvPr/>
        </p:nvSpPr>
        <p:spPr>
          <a:xfrm>
            <a:off x="624625" y="2618493"/>
            <a:ext cx="2312400" cy="516600"/>
          </a:xfrm>
          <a:prstGeom prst="roundRect">
            <a:avLst>
              <a:gd fmla="val 6331"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400">
              <a:solidFill>
                <a:srgbClr val="00A971"/>
              </a:solidFill>
              <a:latin typeface="DM Sans"/>
              <a:ea typeface="DM Sans"/>
              <a:cs typeface="DM Sans"/>
              <a:sym typeface="DM Sans"/>
            </a:endParaRPr>
          </a:p>
        </p:txBody>
      </p:sp>
      <p:sp>
        <p:nvSpPr>
          <p:cNvPr id="5998" name="Google Shape;5998;p871"/>
          <p:cNvSpPr txBox="1"/>
          <p:nvPr/>
        </p:nvSpPr>
        <p:spPr>
          <a:xfrm>
            <a:off x="707527" y="1209467"/>
            <a:ext cx="774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DM Sans Medium"/>
                <a:ea typeface="DM Sans Medium"/>
                <a:cs typeface="DM Sans Medium"/>
                <a:sym typeface="DM Sans Medium"/>
              </a:rPr>
              <a:t>Delta </a:t>
            </a:r>
            <a:endParaRPr sz="1000">
              <a:solidFill>
                <a:schemeClr val="dk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chemeClr val="dk2"/>
                </a:solidFill>
                <a:latin typeface="DM Sans Medium"/>
                <a:ea typeface="DM Sans Medium"/>
                <a:cs typeface="DM Sans Medium"/>
                <a:sym typeface="DM Sans Medium"/>
              </a:rPr>
              <a:t>Clients</a:t>
            </a:r>
            <a:endParaRPr sz="1000">
              <a:solidFill>
                <a:schemeClr val="dk2"/>
              </a:solidFill>
            </a:endParaRPr>
          </a:p>
        </p:txBody>
      </p:sp>
      <p:grpSp>
        <p:nvGrpSpPr>
          <p:cNvPr id="5999" name="Google Shape;5999;p871"/>
          <p:cNvGrpSpPr/>
          <p:nvPr/>
        </p:nvGrpSpPr>
        <p:grpSpPr>
          <a:xfrm>
            <a:off x="2126809" y="1669037"/>
            <a:ext cx="447300" cy="447300"/>
            <a:chOff x="2492459" y="1961624"/>
            <a:chExt cx="447300" cy="447300"/>
          </a:xfrm>
        </p:grpSpPr>
        <p:sp>
          <p:nvSpPr>
            <p:cNvPr id="5996" name="Google Shape;5996;p871"/>
            <p:cNvSpPr/>
            <p:nvPr/>
          </p:nvSpPr>
          <p:spPr>
            <a:xfrm>
              <a:off x="2492459" y="1961624"/>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0" name="Google Shape;6000;p871"/>
            <p:cNvPicPr preferRelativeResize="0"/>
            <p:nvPr/>
          </p:nvPicPr>
          <p:blipFill>
            <a:blip r:embed="rId3">
              <a:alphaModFix/>
            </a:blip>
            <a:stretch>
              <a:fillRect/>
            </a:stretch>
          </p:blipFill>
          <p:spPr>
            <a:xfrm>
              <a:off x="2584661" y="2053800"/>
              <a:ext cx="262901" cy="262924"/>
            </a:xfrm>
            <a:prstGeom prst="rect">
              <a:avLst/>
            </a:prstGeom>
            <a:noFill/>
            <a:ln>
              <a:noFill/>
            </a:ln>
          </p:spPr>
        </p:pic>
      </p:grpSp>
      <p:sp>
        <p:nvSpPr>
          <p:cNvPr id="6001" name="Google Shape;6001;p871"/>
          <p:cNvSpPr txBox="1"/>
          <p:nvPr/>
        </p:nvSpPr>
        <p:spPr>
          <a:xfrm>
            <a:off x="1877329" y="1222079"/>
            <a:ext cx="954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DM Sans Medium"/>
                <a:ea typeface="DM Sans Medium"/>
                <a:cs typeface="DM Sans Medium"/>
                <a:sym typeface="DM Sans Medium"/>
              </a:rPr>
              <a:t>Iceberg </a:t>
            </a:r>
            <a:endParaRPr sz="1000">
              <a:solidFill>
                <a:schemeClr val="dk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chemeClr val="dk2"/>
                </a:solidFill>
                <a:latin typeface="DM Sans Medium"/>
                <a:ea typeface="DM Sans Medium"/>
                <a:cs typeface="DM Sans Medium"/>
                <a:sym typeface="DM Sans Medium"/>
              </a:rPr>
              <a:t>Clients</a:t>
            </a:r>
            <a:endParaRPr sz="1000">
              <a:solidFill>
                <a:schemeClr val="dk2"/>
              </a:solidFill>
            </a:endParaRPr>
          </a:p>
        </p:txBody>
      </p:sp>
      <p:cxnSp>
        <p:nvCxnSpPr>
          <p:cNvPr id="6002" name="Google Shape;6002;p871"/>
          <p:cNvCxnSpPr>
            <a:stCxn id="6003" idx="4"/>
          </p:cNvCxnSpPr>
          <p:nvPr/>
        </p:nvCxnSpPr>
        <p:spPr>
          <a:xfrm flipH="1">
            <a:off x="1127865" y="2116337"/>
            <a:ext cx="4200" cy="502200"/>
          </a:xfrm>
          <a:prstGeom prst="straightConnector1">
            <a:avLst/>
          </a:prstGeom>
          <a:noFill/>
          <a:ln cap="flat" cmpd="sng" w="9525">
            <a:solidFill>
              <a:srgbClr val="FFFFFF"/>
            </a:solidFill>
            <a:prstDash val="solid"/>
            <a:round/>
            <a:headEnd len="med" w="med" type="triangle"/>
            <a:tailEnd len="med" w="med" type="triangle"/>
          </a:ln>
        </p:spPr>
      </p:cxnSp>
      <p:sp>
        <p:nvSpPr>
          <p:cNvPr id="6004" name="Google Shape;6004;p871"/>
          <p:cNvSpPr/>
          <p:nvPr/>
        </p:nvSpPr>
        <p:spPr>
          <a:xfrm>
            <a:off x="1747548" y="2292520"/>
            <a:ext cx="1215900" cy="13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DM Sans"/>
                <a:ea typeface="DM Sans"/>
                <a:cs typeface="DM Sans"/>
                <a:sym typeface="DM Sans"/>
              </a:rPr>
              <a:t>Iceberg REST</a:t>
            </a:r>
            <a:endParaRPr sz="1600">
              <a:latin typeface="DM Sans"/>
              <a:ea typeface="DM Sans"/>
              <a:cs typeface="DM Sans"/>
              <a:sym typeface="DM Sans"/>
            </a:endParaRPr>
          </a:p>
        </p:txBody>
      </p:sp>
      <p:sp>
        <p:nvSpPr>
          <p:cNvPr id="6005" name="Google Shape;6005;p871"/>
          <p:cNvSpPr/>
          <p:nvPr/>
        </p:nvSpPr>
        <p:spPr>
          <a:xfrm>
            <a:off x="521377" y="2293746"/>
            <a:ext cx="1215900" cy="13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DM Sans"/>
                <a:ea typeface="DM Sans"/>
                <a:cs typeface="DM Sans"/>
                <a:sym typeface="DM Sans"/>
              </a:rPr>
              <a:t>Unity REST</a:t>
            </a:r>
            <a:endParaRPr sz="1600">
              <a:latin typeface="DM Sans"/>
              <a:ea typeface="DM Sans"/>
              <a:cs typeface="DM Sans"/>
              <a:sym typeface="DM Sans"/>
            </a:endParaRPr>
          </a:p>
        </p:txBody>
      </p:sp>
      <p:grpSp>
        <p:nvGrpSpPr>
          <p:cNvPr id="6006" name="Google Shape;6006;p871"/>
          <p:cNvGrpSpPr/>
          <p:nvPr/>
        </p:nvGrpSpPr>
        <p:grpSpPr>
          <a:xfrm>
            <a:off x="908415" y="1669037"/>
            <a:ext cx="447300" cy="447300"/>
            <a:chOff x="1618034" y="1514324"/>
            <a:chExt cx="447300" cy="447300"/>
          </a:xfrm>
        </p:grpSpPr>
        <p:sp>
          <p:nvSpPr>
            <p:cNvPr id="6003" name="Google Shape;6003;p871"/>
            <p:cNvSpPr/>
            <p:nvPr/>
          </p:nvSpPr>
          <p:spPr>
            <a:xfrm>
              <a:off x="1618034" y="1514324"/>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7" name="Google Shape;6007;p871"/>
            <p:cNvPicPr preferRelativeResize="0"/>
            <p:nvPr/>
          </p:nvPicPr>
          <p:blipFill rotWithShape="1">
            <a:blip r:embed="rId4">
              <a:alphaModFix/>
            </a:blip>
            <a:srcRect b="18400" l="0" r="3474" t="0"/>
            <a:stretch/>
          </p:blipFill>
          <p:spPr>
            <a:xfrm>
              <a:off x="1655186" y="1611948"/>
              <a:ext cx="354500" cy="233550"/>
            </a:xfrm>
            <a:prstGeom prst="rect">
              <a:avLst/>
            </a:prstGeom>
            <a:noFill/>
            <a:ln>
              <a:noFill/>
            </a:ln>
          </p:spPr>
        </p:pic>
      </p:grpSp>
      <p:cxnSp>
        <p:nvCxnSpPr>
          <p:cNvPr id="6008" name="Google Shape;6008;p871"/>
          <p:cNvCxnSpPr/>
          <p:nvPr/>
        </p:nvCxnSpPr>
        <p:spPr>
          <a:xfrm>
            <a:off x="1771104" y="3141461"/>
            <a:ext cx="4200" cy="610500"/>
          </a:xfrm>
          <a:prstGeom prst="straightConnector1">
            <a:avLst/>
          </a:prstGeom>
          <a:noFill/>
          <a:ln cap="flat" cmpd="sng" w="9525">
            <a:solidFill>
              <a:srgbClr val="FFFFFF"/>
            </a:solidFill>
            <a:prstDash val="solid"/>
            <a:round/>
            <a:headEnd len="med" w="med" type="triangle"/>
            <a:tailEnd len="med" w="med" type="triangle"/>
          </a:ln>
        </p:spPr>
      </p:cxnSp>
      <p:sp>
        <p:nvSpPr>
          <p:cNvPr id="6009" name="Google Shape;6009;p871"/>
          <p:cNvSpPr/>
          <p:nvPr/>
        </p:nvSpPr>
        <p:spPr>
          <a:xfrm>
            <a:off x="1094136" y="3308183"/>
            <a:ext cx="1378500" cy="27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DM Sans"/>
                <a:ea typeface="DM Sans"/>
                <a:cs typeface="DM Sans"/>
                <a:sym typeface="DM Sans"/>
              </a:rPr>
              <a:t>Federation</a:t>
            </a:r>
            <a:endParaRPr sz="900">
              <a:latin typeface="DM Sans"/>
              <a:ea typeface="DM Sans"/>
              <a:cs typeface="DM Sans"/>
              <a:sym typeface="DM Sans"/>
            </a:endParaRPr>
          </a:p>
        </p:txBody>
      </p:sp>
      <p:sp>
        <p:nvSpPr>
          <p:cNvPr id="6010" name="Google Shape;6010;p871"/>
          <p:cNvSpPr/>
          <p:nvPr/>
        </p:nvSpPr>
        <p:spPr>
          <a:xfrm>
            <a:off x="1310110" y="3762281"/>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71"/>
          <p:cNvSpPr/>
          <p:nvPr/>
        </p:nvSpPr>
        <p:spPr>
          <a:xfrm>
            <a:off x="1797911" y="3753161"/>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71"/>
          <p:cNvSpPr/>
          <p:nvPr/>
        </p:nvSpPr>
        <p:spPr>
          <a:xfrm>
            <a:off x="2285711" y="3755967"/>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3" name="Google Shape;6013;p871"/>
          <p:cNvPicPr preferRelativeResize="0"/>
          <p:nvPr/>
        </p:nvPicPr>
        <p:blipFill>
          <a:blip r:embed="rId5">
            <a:alphaModFix/>
          </a:blip>
          <a:stretch>
            <a:fillRect/>
          </a:stretch>
        </p:blipFill>
        <p:spPr>
          <a:xfrm>
            <a:off x="1880125" y="3849516"/>
            <a:ext cx="272854" cy="271800"/>
          </a:xfrm>
          <a:prstGeom prst="rect">
            <a:avLst/>
          </a:prstGeom>
          <a:noFill/>
          <a:ln>
            <a:noFill/>
          </a:ln>
        </p:spPr>
      </p:pic>
      <p:pic>
        <p:nvPicPr>
          <p:cNvPr id="6014" name="Google Shape;6014;p871"/>
          <p:cNvPicPr preferRelativeResize="0"/>
          <p:nvPr/>
        </p:nvPicPr>
        <p:blipFill>
          <a:blip r:embed="rId6">
            <a:alphaModFix/>
          </a:blip>
          <a:stretch>
            <a:fillRect/>
          </a:stretch>
        </p:blipFill>
        <p:spPr>
          <a:xfrm>
            <a:off x="1358878" y="3810672"/>
            <a:ext cx="339900" cy="339900"/>
          </a:xfrm>
          <a:prstGeom prst="rect">
            <a:avLst/>
          </a:prstGeom>
          <a:noFill/>
          <a:ln>
            <a:noFill/>
          </a:ln>
        </p:spPr>
      </p:pic>
      <p:pic>
        <p:nvPicPr>
          <p:cNvPr id="6015" name="Google Shape;6015;p871"/>
          <p:cNvPicPr preferRelativeResize="0"/>
          <p:nvPr/>
        </p:nvPicPr>
        <p:blipFill>
          <a:blip r:embed="rId3">
            <a:alphaModFix/>
          </a:blip>
          <a:stretch>
            <a:fillRect/>
          </a:stretch>
        </p:blipFill>
        <p:spPr>
          <a:xfrm>
            <a:off x="2371689" y="3851835"/>
            <a:ext cx="262901" cy="262925"/>
          </a:xfrm>
          <a:prstGeom prst="rect">
            <a:avLst/>
          </a:prstGeom>
          <a:noFill/>
          <a:ln>
            <a:noFill/>
          </a:ln>
        </p:spPr>
      </p:pic>
      <p:sp>
        <p:nvSpPr>
          <p:cNvPr id="6016" name="Google Shape;6016;p871"/>
          <p:cNvSpPr txBox="1"/>
          <p:nvPr/>
        </p:nvSpPr>
        <p:spPr>
          <a:xfrm>
            <a:off x="1148384" y="4171572"/>
            <a:ext cx="774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B2D5"/>
                </a:solidFill>
                <a:latin typeface="DM Sans Medium"/>
                <a:ea typeface="DM Sans Medium"/>
                <a:cs typeface="DM Sans Medium"/>
                <a:sym typeface="DM Sans Medium"/>
              </a:rPr>
              <a:t>Glue</a:t>
            </a:r>
            <a:endParaRPr/>
          </a:p>
        </p:txBody>
      </p:sp>
      <p:sp>
        <p:nvSpPr>
          <p:cNvPr id="6017" name="Google Shape;6017;p871"/>
          <p:cNvSpPr txBox="1"/>
          <p:nvPr/>
        </p:nvSpPr>
        <p:spPr>
          <a:xfrm>
            <a:off x="1550866" y="4162452"/>
            <a:ext cx="95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B2D5"/>
                </a:solidFill>
                <a:latin typeface="DM Sans Medium"/>
                <a:ea typeface="DM Sans Medium"/>
                <a:cs typeface="DM Sans Medium"/>
                <a:sym typeface="DM Sans Medium"/>
              </a:rPr>
              <a:t>Horizon</a:t>
            </a:r>
            <a:endParaRPr/>
          </a:p>
        </p:txBody>
      </p:sp>
      <p:sp>
        <p:nvSpPr>
          <p:cNvPr id="6018" name="Google Shape;6018;p871"/>
          <p:cNvSpPr txBox="1"/>
          <p:nvPr/>
        </p:nvSpPr>
        <p:spPr>
          <a:xfrm>
            <a:off x="2160450" y="4162452"/>
            <a:ext cx="74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B2D5"/>
                </a:solidFill>
                <a:latin typeface="DM Sans Medium"/>
                <a:ea typeface="DM Sans Medium"/>
                <a:cs typeface="DM Sans Medium"/>
                <a:sym typeface="DM Sans Medium"/>
              </a:rPr>
              <a:t>REST</a:t>
            </a:r>
            <a:endParaRPr sz="1000">
              <a:solidFill>
                <a:srgbClr val="1BB2D5"/>
              </a:solidFill>
              <a:latin typeface="DM Sans Medium"/>
              <a:ea typeface="DM Sans Medium"/>
              <a:cs typeface="DM Sans Medium"/>
              <a:sym typeface="DM Sans Medium"/>
            </a:endParaRPr>
          </a:p>
        </p:txBody>
      </p:sp>
      <p:pic>
        <p:nvPicPr>
          <p:cNvPr id="6019" name="Google Shape;6019;p871"/>
          <p:cNvPicPr preferRelativeResize="0"/>
          <p:nvPr/>
        </p:nvPicPr>
        <p:blipFill rotWithShape="1">
          <a:blip r:embed="rId7">
            <a:alphaModFix/>
          </a:blip>
          <a:srcRect b="0" l="0" r="0" t="0"/>
          <a:stretch/>
        </p:blipFill>
        <p:spPr>
          <a:xfrm>
            <a:off x="940602" y="2750169"/>
            <a:ext cx="1657265" cy="262925"/>
          </a:xfrm>
          <a:prstGeom prst="rect">
            <a:avLst/>
          </a:prstGeom>
          <a:noFill/>
          <a:ln>
            <a:noFill/>
          </a:ln>
        </p:spPr>
      </p:pic>
      <p:sp>
        <p:nvSpPr>
          <p:cNvPr id="6020" name="Google Shape;6020;p871"/>
          <p:cNvSpPr txBox="1"/>
          <p:nvPr>
            <p:ph type="title"/>
          </p:nvPr>
        </p:nvSpPr>
        <p:spPr>
          <a:xfrm>
            <a:off x="562080" y="468871"/>
            <a:ext cx="7886400" cy="4377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700"/>
              <a:t>Unify the lakehouse with </a:t>
            </a:r>
            <a:r>
              <a:rPr lang="en" sz="2700">
                <a:solidFill>
                  <a:schemeClr val="accent2"/>
                </a:solidFill>
              </a:rPr>
              <a:t>Unity Catalog</a:t>
            </a:r>
            <a:endParaRPr sz="2600">
              <a:solidFill>
                <a:schemeClr val="accent2"/>
              </a:solidFill>
            </a:endParaRPr>
          </a:p>
        </p:txBody>
      </p:sp>
      <p:sp>
        <p:nvSpPr>
          <p:cNvPr id="6021" name="Google Shape;6021;p871"/>
          <p:cNvSpPr txBox="1"/>
          <p:nvPr/>
        </p:nvSpPr>
        <p:spPr>
          <a:xfrm>
            <a:off x="3524325" y="1390265"/>
            <a:ext cx="4924200" cy="292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accent2"/>
                </a:solidFill>
                <a:latin typeface="DM Sans"/>
                <a:ea typeface="DM Sans"/>
                <a:cs typeface="DM Sans"/>
                <a:sym typeface="DM Sans"/>
              </a:rPr>
              <a:t>Use any client</a:t>
            </a:r>
            <a:endParaRPr b="1" sz="1200">
              <a:solidFill>
                <a:schemeClr val="accent2"/>
              </a:solidFill>
              <a:latin typeface="DM Sans"/>
              <a:ea typeface="DM Sans"/>
              <a:cs typeface="DM Sans"/>
              <a:sym typeface="DM Sans"/>
            </a:endParaRPr>
          </a:p>
          <a:p>
            <a:pPr indent="0" lvl="0" marL="0" rtl="0" algn="l">
              <a:lnSpc>
                <a:spcPct val="115000"/>
              </a:lnSpc>
              <a:spcBef>
                <a:spcPts val="0"/>
              </a:spcBef>
              <a:spcAft>
                <a:spcPts val="0"/>
              </a:spcAft>
              <a:buNone/>
            </a:pPr>
            <a:r>
              <a:rPr lang="en" sz="1300">
                <a:solidFill>
                  <a:schemeClr val="lt1"/>
                </a:solidFill>
                <a:latin typeface="DM Sans"/>
                <a:ea typeface="DM Sans"/>
                <a:cs typeface="DM Sans"/>
                <a:sym typeface="DM Sans"/>
              </a:rPr>
              <a:t>Create, DDL, write, and read </a:t>
            </a:r>
            <a:r>
              <a:rPr lang="en" sz="1300">
                <a:solidFill>
                  <a:schemeClr val="dk2"/>
                </a:solidFill>
                <a:latin typeface="DM Sans"/>
                <a:ea typeface="DM Sans"/>
                <a:cs typeface="DM Sans"/>
                <a:sym typeface="DM Sans"/>
              </a:rPr>
              <a:t>Managed Tables</a:t>
            </a:r>
            <a:r>
              <a:rPr lang="en" sz="1300">
                <a:solidFill>
                  <a:schemeClr val="accent1"/>
                </a:solidFill>
                <a:latin typeface="DM Sans"/>
                <a:ea typeface="DM Sans"/>
                <a:cs typeface="DM Sans"/>
                <a:sym typeface="DM Sans"/>
              </a:rPr>
              <a:t> </a:t>
            </a:r>
            <a:r>
              <a:rPr lang="en" sz="1300">
                <a:solidFill>
                  <a:srgbClr val="FFFFFF"/>
                </a:solidFill>
                <a:latin typeface="DM Sans"/>
                <a:ea typeface="DM Sans"/>
                <a:cs typeface="DM Sans"/>
                <a:sym typeface="DM Sans"/>
              </a:rPr>
              <a:t>from DBR or any external Delta or Iceberg client via open APIs</a:t>
            </a:r>
            <a:endParaRPr sz="1300">
              <a:solidFill>
                <a:srgbClr val="FFFFFF"/>
              </a:solidFill>
              <a:latin typeface="DM Sans"/>
              <a:ea typeface="DM Sans"/>
              <a:cs typeface="DM Sans"/>
              <a:sym typeface="DM Sans"/>
            </a:endParaRPr>
          </a:p>
          <a:p>
            <a:pPr indent="0" lvl="0" marL="0" rtl="0" algn="l">
              <a:lnSpc>
                <a:spcPct val="115000"/>
              </a:lnSpc>
              <a:spcBef>
                <a:spcPts val="400"/>
              </a:spcBef>
              <a:spcAft>
                <a:spcPts val="0"/>
              </a:spcAft>
              <a:buNone/>
            </a:pPr>
            <a:r>
              <a:t/>
            </a:r>
            <a:endParaRPr b="1" sz="1600">
              <a:solidFill>
                <a:srgbClr val="1BB2D5"/>
              </a:solidFill>
              <a:latin typeface="DM Sans"/>
              <a:ea typeface="DM Sans"/>
              <a:cs typeface="DM Sans"/>
              <a:sym typeface="DM Sans"/>
            </a:endParaRPr>
          </a:p>
          <a:p>
            <a:pPr indent="0" lvl="0" marL="0" rtl="0" algn="l">
              <a:lnSpc>
                <a:spcPct val="115000"/>
              </a:lnSpc>
              <a:spcBef>
                <a:spcPts val="400"/>
              </a:spcBef>
              <a:spcAft>
                <a:spcPts val="0"/>
              </a:spcAft>
              <a:buNone/>
            </a:pPr>
            <a:r>
              <a:rPr lang="en" sz="1600">
                <a:solidFill>
                  <a:schemeClr val="accent2"/>
                </a:solidFill>
                <a:latin typeface="DM Sans"/>
                <a:ea typeface="DM Sans"/>
                <a:cs typeface="DM Sans"/>
                <a:sym typeface="DM Sans"/>
              </a:rPr>
              <a:t>Discover and govern all your data</a:t>
            </a:r>
            <a:endParaRPr b="1" sz="1600">
              <a:solidFill>
                <a:schemeClr val="accent2"/>
              </a:solidFill>
              <a:latin typeface="DM Sans"/>
              <a:ea typeface="DM Sans"/>
              <a:cs typeface="DM Sans"/>
              <a:sym typeface="DM Sans"/>
            </a:endParaRPr>
          </a:p>
          <a:p>
            <a:pPr indent="0" lvl="0" marL="0" rtl="0" algn="l">
              <a:lnSpc>
                <a:spcPct val="115000"/>
              </a:lnSpc>
              <a:spcBef>
                <a:spcPts val="0"/>
              </a:spcBef>
              <a:spcAft>
                <a:spcPts val="0"/>
              </a:spcAft>
              <a:buNone/>
            </a:pPr>
            <a:r>
              <a:rPr lang="en" sz="1300">
                <a:solidFill>
                  <a:schemeClr val="lt1"/>
                </a:solidFill>
                <a:latin typeface="DM Sans"/>
                <a:ea typeface="DM Sans"/>
                <a:cs typeface="DM Sans"/>
                <a:sym typeface="DM Sans"/>
              </a:rPr>
              <a:t>Access </a:t>
            </a:r>
            <a:r>
              <a:rPr lang="en" sz="1300">
                <a:solidFill>
                  <a:schemeClr val="dk2"/>
                </a:solidFill>
                <a:latin typeface="DM Sans"/>
                <a:ea typeface="DM Sans"/>
                <a:cs typeface="DM Sans"/>
                <a:sym typeface="DM Sans"/>
              </a:rPr>
              <a:t>Foreign Tables</a:t>
            </a:r>
            <a:r>
              <a:rPr lang="en" sz="1300">
                <a:solidFill>
                  <a:schemeClr val="accent1"/>
                </a:solidFill>
                <a:latin typeface="DM Sans"/>
                <a:ea typeface="DM Sans"/>
                <a:cs typeface="DM Sans"/>
                <a:sym typeface="DM Sans"/>
              </a:rPr>
              <a:t> </a:t>
            </a:r>
            <a:r>
              <a:rPr lang="en" sz="1300">
                <a:solidFill>
                  <a:schemeClr val="lt1"/>
                </a:solidFill>
                <a:latin typeface="DM Sans"/>
                <a:ea typeface="DM Sans"/>
                <a:cs typeface="DM Sans"/>
                <a:sym typeface="DM Sans"/>
              </a:rPr>
              <a:t>in HMS, Glue, Snowflake Horizon, or Iceberg REST Catalogs from Unity Catalog (and vice-versa)</a:t>
            </a:r>
            <a:endParaRPr sz="1300">
              <a:solidFill>
                <a:schemeClr val="lt1"/>
              </a:solidFill>
              <a:latin typeface="DM Sans"/>
              <a:ea typeface="DM Sans"/>
              <a:cs typeface="DM Sans"/>
              <a:sym typeface="DM Sans"/>
            </a:endParaRPr>
          </a:p>
          <a:p>
            <a:pPr indent="0" lvl="0" marL="0" rtl="0" algn="l">
              <a:lnSpc>
                <a:spcPct val="115000"/>
              </a:lnSpc>
              <a:spcBef>
                <a:spcPts val="400"/>
              </a:spcBef>
              <a:spcAft>
                <a:spcPts val="0"/>
              </a:spcAft>
              <a:buNone/>
            </a:pPr>
            <a:r>
              <a:t/>
            </a:r>
            <a:endParaRPr sz="1600">
              <a:solidFill>
                <a:schemeClr val="lt1"/>
              </a:solidFill>
              <a:latin typeface="DM Sans"/>
              <a:ea typeface="DM Sans"/>
              <a:cs typeface="DM Sans"/>
              <a:sym typeface="DM Sans"/>
            </a:endParaRPr>
          </a:p>
          <a:p>
            <a:pPr indent="0" lvl="0" marL="0" rtl="0" algn="l">
              <a:lnSpc>
                <a:spcPct val="115000"/>
              </a:lnSpc>
              <a:spcBef>
                <a:spcPts val="400"/>
              </a:spcBef>
              <a:spcAft>
                <a:spcPts val="0"/>
              </a:spcAft>
              <a:buNone/>
            </a:pPr>
            <a:r>
              <a:rPr lang="en" sz="1600">
                <a:solidFill>
                  <a:schemeClr val="accent2"/>
                </a:solidFill>
                <a:latin typeface="DM Sans"/>
                <a:ea typeface="DM Sans"/>
                <a:cs typeface="DM Sans"/>
                <a:sym typeface="DM Sans"/>
              </a:rPr>
              <a:t>Interoperate across formats</a:t>
            </a:r>
            <a:endParaRPr b="1" sz="1600">
              <a:solidFill>
                <a:schemeClr val="accent2"/>
              </a:solidFill>
              <a:latin typeface="DM Sans"/>
              <a:ea typeface="DM Sans"/>
              <a:cs typeface="DM Sans"/>
              <a:sym typeface="DM Sans"/>
            </a:endParaRPr>
          </a:p>
          <a:p>
            <a:pPr indent="0" lvl="0" marL="0" rtl="0" algn="l">
              <a:lnSpc>
                <a:spcPct val="115000"/>
              </a:lnSpc>
              <a:spcBef>
                <a:spcPts val="0"/>
              </a:spcBef>
              <a:spcAft>
                <a:spcPts val="0"/>
              </a:spcAft>
              <a:buNone/>
            </a:pPr>
            <a:r>
              <a:rPr lang="en" sz="1300">
                <a:solidFill>
                  <a:schemeClr val="lt1"/>
                </a:solidFill>
                <a:latin typeface="DM Sans"/>
                <a:ea typeface="DM Sans"/>
                <a:cs typeface="DM Sans"/>
                <a:sym typeface="DM Sans"/>
              </a:rPr>
              <a:t>Access any table from any client </a:t>
            </a:r>
            <a:r>
              <a:rPr lang="en" sz="1300">
                <a:solidFill>
                  <a:schemeClr val="dk2"/>
                </a:solidFill>
                <a:latin typeface="DM Sans"/>
                <a:ea typeface="DM Sans"/>
                <a:cs typeface="DM Sans"/>
                <a:sym typeface="DM Sans"/>
              </a:rPr>
              <a:t>regardless of format</a:t>
            </a:r>
            <a:endParaRPr sz="1500">
              <a:solidFill>
                <a:schemeClr val="dk2"/>
              </a:solidFill>
              <a:latin typeface="DM Sans"/>
              <a:ea typeface="DM Sans"/>
              <a:cs typeface="DM Sans"/>
              <a:sym typeface="DM Sans"/>
            </a:endParaRPr>
          </a:p>
        </p:txBody>
      </p:sp>
      <p:grpSp>
        <p:nvGrpSpPr>
          <p:cNvPr id="6022" name="Google Shape;6022;p871"/>
          <p:cNvGrpSpPr/>
          <p:nvPr/>
        </p:nvGrpSpPr>
        <p:grpSpPr>
          <a:xfrm>
            <a:off x="815094" y="3781473"/>
            <a:ext cx="447300" cy="447300"/>
            <a:chOff x="566733" y="3791069"/>
            <a:chExt cx="447300" cy="447300"/>
          </a:xfrm>
        </p:grpSpPr>
        <p:sp>
          <p:nvSpPr>
            <p:cNvPr id="6023" name="Google Shape;6023;p871"/>
            <p:cNvSpPr/>
            <p:nvPr/>
          </p:nvSpPr>
          <p:spPr>
            <a:xfrm>
              <a:off x="566733" y="3791069"/>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24" name="Google Shape;6024;p871"/>
            <p:cNvPicPr preferRelativeResize="0"/>
            <p:nvPr/>
          </p:nvPicPr>
          <p:blipFill rotWithShape="1">
            <a:blip r:embed="rId8">
              <a:alphaModFix/>
            </a:blip>
            <a:srcRect b="0" l="-8320" r="8319" t="0"/>
            <a:stretch/>
          </p:blipFill>
          <p:spPr>
            <a:xfrm>
              <a:off x="624319" y="3897493"/>
              <a:ext cx="272850" cy="245576"/>
            </a:xfrm>
            <a:prstGeom prst="rect">
              <a:avLst/>
            </a:prstGeom>
            <a:noFill/>
            <a:ln>
              <a:noFill/>
            </a:ln>
          </p:spPr>
        </p:pic>
      </p:grpSp>
      <p:sp>
        <p:nvSpPr>
          <p:cNvPr id="6025" name="Google Shape;6025;p871"/>
          <p:cNvSpPr txBox="1"/>
          <p:nvPr/>
        </p:nvSpPr>
        <p:spPr>
          <a:xfrm>
            <a:off x="653368" y="4181168"/>
            <a:ext cx="774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B2D5"/>
                </a:solidFill>
                <a:latin typeface="DM Sans Medium"/>
                <a:ea typeface="DM Sans Medium"/>
                <a:cs typeface="DM Sans Medium"/>
                <a:sym typeface="DM Sans Medium"/>
              </a:rPr>
              <a:t>HMS</a:t>
            </a:r>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9" name="Shape 6029"/>
        <p:cNvGrpSpPr/>
        <p:nvPr/>
      </p:nvGrpSpPr>
      <p:grpSpPr>
        <a:xfrm>
          <a:off x="0" y="0"/>
          <a:ext cx="0" cy="0"/>
          <a:chOff x="0" y="0"/>
          <a:chExt cx="0" cy="0"/>
        </a:xfrm>
      </p:grpSpPr>
      <p:sp>
        <p:nvSpPr>
          <p:cNvPr id="6030" name="Google Shape;6030;p872"/>
          <p:cNvSpPr/>
          <p:nvPr/>
        </p:nvSpPr>
        <p:spPr>
          <a:xfrm rot="5400000">
            <a:off x="2655694" y="1017994"/>
            <a:ext cx="3832500" cy="61146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6031" name="Google Shape;6031;p872"/>
          <p:cNvGrpSpPr/>
          <p:nvPr/>
        </p:nvGrpSpPr>
        <p:grpSpPr>
          <a:xfrm>
            <a:off x="1588" y="4177624"/>
            <a:ext cx="9144001" cy="1771652"/>
            <a:chOff x="2117" y="5493965"/>
            <a:chExt cx="12192002" cy="2362203"/>
          </a:xfrm>
        </p:grpSpPr>
        <p:sp>
          <p:nvSpPr>
            <p:cNvPr id="6032" name="Google Shape;6032;p872"/>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33" name="Google Shape;6033;p872"/>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34" name="Google Shape;6034;p872"/>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35" name="Google Shape;6035;p872"/>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036" name="Google Shape;6036;p872"/>
          <p:cNvSpPr/>
          <p:nvPr/>
        </p:nvSpPr>
        <p:spPr>
          <a:xfrm>
            <a:off x="3421339" y="2178447"/>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37" name="Google Shape;6037;p872"/>
          <p:cNvSpPr/>
          <p:nvPr/>
        </p:nvSpPr>
        <p:spPr>
          <a:xfrm flipH="1">
            <a:off x="4888609" y="2195891"/>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38" name="Google Shape;6038;p872"/>
          <p:cNvSpPr/>
          <p:nvPr/>
        </p:nvSpPr>
        <p:spPr>
          <a:xfrm>
            <a:off x="1702761"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39" name="Google Shape;6039;p872"/>
          <p:cNvSpPr/>
          <p:nvPr/>
        </p:nvSpPr>
        <p:spPr>
          <a:xfrm flipH="1">
            <a:off x="6584840"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40" name="Google Shape;6040;p872"/>
          <p:cNvSpPr/>
          <p:nvPr/>
        </p:nvSpPr>
        <p:spPr>
          <a:xfrm>
            <a:off x="161687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41" name="Google Shape;6041;p872"/>
          <p:cNvSpPr/>
          <p:nvPr/>
        </p:nvSpPr>
        <p:spPr>
          <a:xfrm>
            <a:off x="3345369" y="2074493"/>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42" name="Google Shape;6042;p872"/>
          <p:cNvSpPr/>
          <p:nvPr/>
        </p:nvSpPr>
        <p:spPr>
          <a:xfrm flipH="1">
            <a:off x="4919880" y="2091937"/>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43" name="Google Shape;6043;p872"/>
          <p:cNvSpPr/>
          <p:nvPr/>
        </p:nvSpPr>
        <p:spPr>
          <a:xfrm flipH="1">
            <a:off x="662603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44" name="Google Shape;6044;p872"/>
          <p:cNvSpPr/>
          <p:nvPr/>
        </p:nvSpPr>
        <p:spPr>
          <a:xfrm>
            <a:off x="1528724"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45" name="Google Shape;6045;p872"/>
          <p:cNvSpPr/>
          <p:nvPr/>
        </p:nvSpPr>
        <p:spPr>
          <a:xfrm>
            <a:off x="3267142" y="1968763"/>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46" name="Google Shape;6046;p872"/>
          <p:cNvSpPr/>
          <p:nvPr/>
        </p:nvSpPr>
        <p:spPr>
          <a:xfrm flipH="1">
            <a:off x="4951007" y="1986207"/>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47" name="Google Shape;6047;p872"/>
          <p:cNvSpPr/>
          <p:nvPr/>
        </p:nvSpPr>
        <p:spPr>
          <a:xfrm flipH="1">
            <a:off x="6667078"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grpSp>
        <p:nvGrpSpPr>
          <p:cNvPr id="6048" name="Google Shape;6048;p872"/>
          <p:cNvGrpSpPr/>
          <p:nvPr/>
        </p:nvGrpSpPr>
        <p:grpSpPr>
          <a:xfrm>
            <a:off x="889200" y="970906"/>
            <a:ext cx="7365600" cy="474244"/>
            <a:chOff x="1185600" y="125575"/>
            <a:chExt cx="9820800" cy="632325"/>
          </a:xfrm>
        </p:grpSpPr>
        <p:sp>
          <p:nvSpPr>
            <p:cNvPr id="6049" name="Google Shape;6049;p872"/>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a:ea typeface="Inter"/>
                <a:cs typeface="Inter"/>
                <a:sym typeface="Inter"/>
              </a:endParaRPr>
            </a:p>
          </p:txBody>
        </p:sp>
        <p:sp>
          <p:nvSpPr>
            <p:cNvPr id="6050" name="Google Shape;6050;p872"/>
            <p:cNvSpPr txBox="1"/>
            <p:nvPr/>
          </p:nvSpPr>
          <p:spPr>
            <a:xfrm>
              <a:off x="32786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Disaster </a:t>
              </a:r>
              <a:r>
                <a:rPr lang="en" sz="900">
                  <a:solidFill>
                    <a:srgbClr val="FFFFFF"/>
                  </a:solidFill>
                  <a:latin typeface="DM Sans SemiBold"/>
                  <a:ea typeface="DM Sans SemiBold"/>
                  <a:cs typeface="DM Sans SemiBold"/>
                  <a:sym typeface="DM Sans SemiBold"/>
                </a:rPr>
                <a:t>r</a:t>
              </a:r>
              <a:r>
                <a:rPr i="0" lang="en" sz="900" u="none" cap="none" strike="noStrike">
                  <a:solidFill>
                    <a:srgbClr val="FFFFFF"/>
                  </a:solidFill>
                  <a:latin typeface="DM Sans SemiBold"/>
                  <a:ea typeface="DM Sans SemiBold"/>
                  <a:cs typeface="DM Sans SemiBold"/>
                  <a:sym typeface="DM Sans SemiBold"/>
                </a:rPr>
                <a:t>ecovery</a:t>
              </a:r>
              <a:endParaRPr sz="900">
                <a:latin typeface="DM Sans"/>
                <a:ea typeface="DM Sans"/>
                <a:cs typeface="DM Sans"/>
                <a:sym typeface="DM Sans"/>
              </a:endParaRPr>
            </a:p>
          </p:txBody>
        </p:sp>
        <p:sp>
          <p:nvSpPr>
            <p:cNvPr id="6051" name="Google Shape;6051;p872"/>
            <p:cNvSpPr txBox="1"/>
            <p:nvPr/>
          </p:nvSpPr>
          <p:spPr>
            <a:xfrm>
              <a:off x="51569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Cost</a:t>
              </a:r>
              <a:r>
                <a:rPr i="0" lang="en" sz="900" u="none" cap="none" strike="noStrike">
                  <a:solidFill>
                    <a:srgbClr val="FFFFFF"/>
                  </a:solidFill>
                  <a:latin typeface="DM Sans SemiBold"/>
                  <a:ea typeface="DM Sans SemiBold"/>
                  <a:cs typeface="DM Sans SemiBold"/>
                  <a:sym typeface="DM Sans SemiBold"/>
                </a:rPr>
                <a:t> </a:t>
              </a:r>
              <a:r>
                <a:rPr lang="en" sz="900">
                  <a:solidFill>
                    <a:srgbClr val="FFFFFF"/>
                  </a:solidFill>
                  <a:latin typeface="DM Sans SemiBold"/>
                  <a:ea typeface="DM Sans SemiBold"/>
                  <a:cs typeface="DM Sans SemiBold"/>
                  <a:sym typeface="DM Sans SemiBold"/>
                </a:rPr>
                <a:t>c</a:t>
              </a:r>
              <a:r>
                <a:rPr i="0" lang="en" sz="900" u="none" cap="none" strike="noStrike">
                  <a:solidFill>
                    <a:srgbClr val="FFFFFF"/>
                  </a:solidFill>
                  <a:latin typeface="DM Sans SemiBold"/>
                  <a:ea typeface="DM Sans SemiBold"/>
                  <a:cs typeface="DM Sans SemiBold"/>
                  <a:sym typeface="DM Sans SemiBold"/>
                </a:rPr>
                <a:t>ontrols</a:t>
              </a:r>
              <a:endParaRPr i="0" sz="900" u="none" cap="none" strike="noStrike">
                <a:solidFill>
                  <a:srgbClr val="FFFFFF"/>
                </a:solidFill>
                <a:latin typeface="DM Sans SemiBold"/>
                <a:ea typeface="DM Sans SemiBold"/>
                <a:cs typeface="DM Sans SemiBold"/>
                <a:sym typeface="DM Sans SemiBold"/>
              </a:endParaRPr>
            </a:p>
          </p:txBody>
        </p:sp>
        <p:sp>
          <p:nvSpPr>
            <p:cNvPr id="6052" name="Google Shape;6052;p872"/>
            <p:cNvSpPr txBox="1"/>
            <p:nvPr/>
          </p:nvSpPr>
          <p:spPr>
            <a:xfrm>
              <a:off x="7035270"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Enterprise </a:t>
              </a:r>
              <a:r>
                <a:rPr lang="en" sz="900">
                  <a:solidFill>
                    <a:srgbClr val="FFFFFF"/>
                  </a:solidFill>
                  <a:latin typeface="DM Sans SemiBold"/>
                  <a:ea typeface="DM Sans SemiBold"/>
                  <a:cs typeface="DM Sans SemiBold"/>
                  <a:sym typeface="DM Sans SemiBold"/>
                </a:rPr>
                <a:t>s</a:t>
              </a:r>
              <a:r>
                <a:rPr i="0" lang="en" sz="900" u="none" cap="none" strike="noStrike">
                  <a:solidFill>
                    <a:srgbClr val="FFFFFF"/>
                  </a:solidFill>
                  <a:latin typeface="DM Sans SemiBold"/>
                  <a:ea typeface="DM Sans SemiBold"/>
                  <a:cs typeface="DM Sans SemiBold"/>
                  <a:sym typeface="DM Sans SemiBold"/>
                </a:rPr>
                <a:t>ecurity</a:t>
              </a:r>
              <a:endParaRPr sz="900">
                <a:latin typeface="DM Sans"/>
                <a:ea typeface="DM Sans"/>
                <a:cs typeface="DM Sans"/>
                <a:sym typeface="DM Sans"/>
              </a:endParaRPr>
            </a:p>
          </p:txBody>
        </p:sp>
        <p:sp>
          <p:nvSpPr>
            <p:cNvPr id="6053" name="Google Shape;6053;p872"/>
            <p:cNvSpPr txBox="1"/>
            <p:nvPr/>
          </p:nvSpPr>
          <p:spPr>
            <a:xfrm>
              <a:off x="5023025" y="125575"/>
              <a:ext cx="2166300" cy="410400"/>
            </a:xfrm>
            <a:prstGeom prst="rect">
              <a:avLst/>
            </a:prstGeom>
            <a:solidFill>
              <a:srgbClr val="1B3039"/>
            </a:solidFill>
            <a:ln>
              <a:noFill/>
            </a:ln>
          </p:spPr>
          <p:txBody>
            <a:bodyPr anchorCtr="0" anchor="ctr" bIns="45700" lIns="91450" spcFirstLastPara="1" rIns="91450"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i="0" lang="en" sz="1400" u="none" cap="none" strike="noStrike">
                  <a:solidFill>
                    <a:srgbClr val="FFFFFF"/>
                  </a:solidFill>
                  <a:latin typeface="DM Sans SemiBold"/>
                  <a:ea typeface="DM Sans SemiBold"/>
                  <a:cs typeface="DM Sans SemiBold"/>
                  <a:sym typeface="DM Sans SemiBold"/>
                </a:rPr>
                <a:t>100% </a:t>
              </a:r>
              <a:r>
                <a:rPr lang="en" sz="1400">
                  <a:solidFill>
                    <a:srgbClr val="FFFFFF"/>
                  </a:solidFill>
                  <a:latin typeface="DM Sans SemiBold"/>
                  <a:ea typeface="DM Sans SemiBold"/>
                  <a:cs typeface="DM Sans SemiBold"/>
                  <a:sym typeface="DM Sans SemiBold"/>
                </a:rPr>
                <a:t>s</a:t>
              </a:r>
              <a:r>
                <a:rPr i="0" lang="en" sz="1400" u="none" cap="none" strike="noStrike">
                  <a:solidFill>
                    <a:srgbClr val="FFFFFF"/>
                  </a:solidFill>
                  <a:latin typeface="DM Sans SemiBold"/>
                  <a:ea typeface="DM Sans SemiBold"/>
                  <a:cs typeface="DM Sans SemiBold"/>
                  <a:sym typeface="DM Sans SemiBold"/>
                </a:rPr>
                <a:t>erverless</a:t>
              </a:r>
              <a:endParaRPr sz="1400">
                <a:latin typeface="DM Sans"/>
                <a:ea typeface="DM Sans"/>
                <a:cs typeface="DM Sans"/>
                <a:sym typeface="DM Sans"/>
              </a:endParaRPr>
            </a:p>
          </p:txBody>
        </p:sp>
      </p:grpSp>
      <p:grpSp>
        <p:nvGrpSpPr>
          <p:cNvPr id="6054" name="Google Shape;6054;p872"/>
          <p:cNvGrpSpPr/>
          <p:nvPr/>
        </p:nvGrpSpPr>
        <p:grpSpPr>
          <a:xfrm>
            <a:off x="1315969" y="3995825"/>
            <a:ext cx="6511950" cy="809238"/>
            <a:chOff x="1754625" y="5134041"/>
            <a:chExt cx="8682600" cy="1078984"/>
          </a:xfrm>
        </p:grpSpPr>
        <p:sp>
          <p:nvSpPr>
            <p:cNvPr id="6055" name="Google Shape;6055;p872"/>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6056" name="Google Shape;6056;p872"/>
            <p:cNvGrpSpPr/>
            <p:nvPr/>
          </p:nvGrpSpPr>
          <p:grpSpPr>
            <a:xfrm>
              <a:off x="2726534" y="5581303"/>
              <a:ext cx="6891331" cy="502920"/>
              <a:chOff x="2724013" y="4646425"/>
              <a:chExt cx="6891331" cy="502920"/>
            </a:xfrm>
          </p:grpSpPr>
          <p:pic>
            <p:nvPicPr>
              <p:cNvPr id="6057" name="Google Shape;6057;p872"/>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6058" name="Google Shape;6058;p872"/>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6059" name="Google Shape;6059;p872"/>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6060" name="Google Shape;6060;p872"/>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6061" name="Google Shape;6061;p872"/>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grpSp>
      <p:grpSp>
        <p:nvGrpSpPr>
          <p:cNvPr id="6062" name="Google Shape;6062;p872"/>
          <p:cNvGrpSpPr/>
          <p:nvPr/>
        </p:nvGrpSpPr>
        <p:grpSpPr>
          <a:xfrm>
            <a:off x="1315969" y="3310025"/>
            <a:ext cx="6511950" cy="809238"/>
            <a:chOff x="1754625" y="4219641"/>
            <a:chExt cx="8682600" cy="1078984"/>
          </a:xfrm>
        </p:grpSpPr>
        <p:sp>
          <p:nvSpPr>
            <p:cNvPr id="6063" name="Google Shape;6063;p872"/>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sp>
          <p:nvSpPr>
            <p:cNvPr id="6064" name="Google Shape;6064;p872"/>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6065" name="Google Shape;6065;p872"/>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pic>
          <p:nvPicPr>
            <p:cNvPr id="6066" name="Google Shape;6066;p872"/>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6067" name="Google Shape;6067;p872"/>
          <p:cNvSpPr/>
          <p:nvPr/>
        </p:nvSpPr>
        <p:spPr>
          <a:xfrm>
            <a:off x="1438105"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68" name="Google Shape;6068;p872"/>
          <p:cNvSpPr/>
          <p:nvPr/>
        </p:nvSpPr>
        <p:spPr>
          <a:xfrm>
            <a:off x="3186443" y="1860903"/>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69" name="Google Shape;6069;p872"/>
          <p:cNvSpPr/>
          <p:nvPr/>
        </p:nvSpPr>
        <p:spPr>
          <a:xfrm flipH="1">
            <a:off x="4982206" y="1878347"/>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70" name="Google Shape;6070;p872"/>
          <p:cNvSpPr/>
          <p:nvPr/>
        </p:nvSpPr>
        <p:spPr>
          <a:xfrm flipH="1">
            <a:off x="6708197"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71" name="Google Shape;6071;p872"/>
          <p:cNvSpPr/>
          <p:nvPr/>
        </p:nvSpPr>
        <p:spPr>
          <a:xfrm>
            <a:off x="1344824"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72" name="Google Shape;6072;p872"/>
          <p:cNvSpPr/>
          <p:nvPr/>
        </p:nvSpPr>
        <p:spPr>
          <a:xfrm>
            <a:off x="3103082" y="1750557"/>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73" name="Google Shape;6073;p872"/>
          <p:cNvSpPr/>
          <p:nvPr/>
        </p:nvSpPr>
        <p:spPr>
          <a:xfrm flipH="1">
            <a:off x="5013367" y="1768001"/>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74" name="Google Shape;6074;p872"/>
          <p:cNvSpPr/>
          <p:nvPr/>
        </p:nvSpPr>
        <p:spPr>
          <a:xfrm flipH="1">
            <a:off x="6749278"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75" name="Google Shape;6075;p872"/>
          <p:cNvSpPr/>
          <p:nvPr/>
        </p:nvSpPr>
        <p:spPr>
          <a:xfrm>
            <a:off x="1248786"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76" name="Google Shape;6076;p872"/>
          <p:cNvSpPr/>
          <p:nvPr/>
        </p:nvSpPr>
        <p:spPr>
          <a:xfrm>
            <a:off x="3016964" y="1637726"/>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77" name="Google Shape;6077;p872"/>
          <p:cNvSpPr/>
          <p:nvPr/>
        </p:nvSpPr>
        <p:spPr>
          <a:xfrm flipH="1">
            <a:off x="5044584" y="1655170"/>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78" name="Google Shape;6078;p872"/>
          <p:cNvSpPr/>
          <p:nvPr/>
        </p:nvSpPr>
        <p:spPr>
          <a:xfrm flipH="1">
            <a:off x="6790415"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6079" name="Google Shape;6079;p872"/>
          <p:cNvSpPr/>
          <p:nvPr/>
        </p:nvSpPr>
        <p:spPr>
          <a:xfrm>
            <a:off x="2660447" y="3050428"/>
            <a:ext cx="3816000" cy="488700"/>
          </a:xfrm>
          <a:prstGeom prst="roundRect">
            <a:avLst>
              <a:gd fmla="val 50000" name="adj"/>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700">
                <a:solidFill>
                  <a:srgbClr val="FFFFFF"/>
                </a:solidFill>
                <a:latin typeface="DM Sans Black"/>
                <a:ea typeface="DM Sans Black"/>
                <a:cs typeface="DM Sans Black"/>
                <a:sym typeface="DM Sans Black"/>
              </a:rPr>
              <a:t>Lakehouse</a:t>
            </a:r>
            <a:endParaRPr sz="2700">
              <a:solidFill>
                <a:srgbClr val="FFFFFF"/>
              </a:solidFill>
              <a:latin typeface="DM Sans Black"/>
              <a:ea typeface="DM Sans Black"/>
              <a:cs typeface="DM Sans Black"/>
              <a:sym typeface="DM Sans Black"/>
            </a:endParaRPr>
          </a:p>
        </p:txBody>
      </p:sp>
      <p:sp>
        <p:nvSpPr>
          <p:cNvPr id="6080" name="Google Shape;6080;p872"/>
          <p:cNvSpPr/>
          <p:nvPr/>
        </p:nvSpPr>
        <p:spPr>
          <a:xfrm flipH="1">
            <a:off x="6831469" y="1907431"/>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AI/BI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Business intelligence</a:t>
            </a:r>
            <a:endParaRPr sz="1100">
              <a:solidFill>
                <a:srgbClr val="FFFFFF"/>
              </a:solidFill>
              <a:latin typeface="DM Sans Medium"/>
              <a:ea typeface="DM Sans Medium"/>
              <a:cs typeface="DM Sans Medium"/>
              <a:sym typeface="DM Sans Medium"/>
            </a:endParaRPr>
          </a:p>
        </p:txBody>
      </p:sp>
      <p:grpSp>
        <p:nvGrpSpPr>
          <p:cNvPr id="6081" name="Google Shape;6081;p872"/>
          <p:cNvGrpSpPr/>
          <p:nvPr/>
        </p:nvGrpSpPr>
        <p:grpSpPr>
          <a:xfrm>
            <a:off x="2927943" y="1500742"/>
            <a:ext cx="1155600" cy="1006425"/>
            <a:chOff x="3370525" y="1273865"/>
            <a:chExt cx="1540800" cy="1341900"/>
          </a:xfrm>
        </p:grpSpPr>
        <p:sp>
          <p:nvSpPr>
            <p:cNvPr id="6082" name="Google Shape;6082;p872"/>
            <p:cNvSpPr/>
            <p:nvPr/>
          </p:nvSpPr>
          <p:spPr>
            <a:xfrm>
              <a:off x="3370525" y="1273865"/>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Databricks SQL</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Data warehousing</a:t>
              </a:r>
              <a:endParaRPr sz="11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6083" name="Google Shape;6083;p872"/>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6084" name="Google Shape;6084;p872"/>
          <p:cNvSpPr/>
          <p:nvPr/>
        </p:nvSpPr>
        <p:spPr>
          <a:xfrm flipH="1">
            <a:off x="5075716" y="1518186"/>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Workflows/DLT</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Ingest, ETL, streaming</a:t>
            </a:r>
            <a:endParaRPr sz="1100">
              <a:solidFill>
                <a:srgbClr val="FFFFFF"/>
              </a:solidFill>
              <a:latin typeface="DM Sans Medium"/>
              <a:ea typeface="DM Sans Medium"/>
              <a:cs typeface="DM Sans Medium"/>
              <a:sym typeface="DM Sans Medium"/>
            </a:endParaRPr>
          </a:p>
        </p:txBody>
      </p:sp>
      <p:pic>
        <p:nvPicPr>
          <p:cNvPr id="6085" name="Google Shape;6085;p872"/>
          <p:cNvPicPr preferRelativeResize="0"/>
          <p:nvPr/>
        </p:nvPicPr>
        <p:blipFill rotWithShape="1">
          <a:blip r:embed="rId8">
            <a:alphaModFix/>
          </a:blip>
          <a:srcRect b="0" l="0" r="0" t="0"/>
          <a:stretch/>
        </p:blipFill>
        <p:spPr>
          <a:xfrm>
            <a:off x="7129918" y="2331380"/>
            <a:ext cx="559338" cy="559509"/>
          </a:xfrm>
          <a:prstGeom prst="rect">
            <a:avLst/>
          </a:prstGeom>
          <a:noFill/>
          <a:ln>
            <a:noFill/>
          </a:ln>
        </p:spPr>
      </p:pic>
      <p:grpSp>
        <p:nvGrpSpPr>
          <p:cNvPr id="6086" name="Google Shape;6086;p872"/>
          <p:cNvGrpSpPr/>
          <p:nvPr/>
        </p:nvGrpSpPr>
        <p:grpSpPr>
          <a:xfrm>
            <a:off x="1149844" y="1907431"/>
            <a:ext cx="1155600" cy="1009781"/>
            <a:chOff x="1380725" y="1816117"/>
            <a:chExt cx="1540800" cy="1346375"/>
          </a:xfrm>
        </p:grpSpPr>
        <p:sp>
          <p:nvSpPr>
            <p:cNvPr id="6087" name="Google Shape;6087;p872"/>
            <p:cNvSpPr/>
            <p:nvPr/>
          </p:nvSpPr>
          <p:spPr>
            <a:xfrm>
              <a:off x="1380725" y="1816117"/>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Mosaic AI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Artificial intelligence</a:t>
              </a:r>
              <a:endParaRPr sz="11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6088" name="Google Shape;6088;p872"/>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6089" name="Google Shape;6089;p872"/>
          <p:cNvPicPr preferRelativeResize="0"/>
          <p:nvPr/>
        </p:nvPicPr>
        <p:blipFill rotWithShape="1">
          <a:blip r:embed="rId10">
            <a:alphaModFix/>
          </a:blip>
          <a:srcRect b="0" l="0" r="0" t="0"/>
          <a:stretch/>
        </p:blipFill>
        <p:spPr>
          <a:xfrm>
            <a:off x="5386599" y="1943050"/>
            <a:ext cx="557505" cy="557630"/>
          </a:xfrm>
          <a:prstGeom prst="rect">
            <a:avLst/>
          </a:prstGeom>
          <a:noFill/>
          <a:ln>
            <a:noFill/>
          </a:ln>
        </p:spPr>
      </p:pic>
      <p:sp>
        <p:nvSpPr>
          <p:cNvPr id="6090" name="Google Shape;6090;p872"/>
          <p:cNvSpPr txBox="1"/>
          <p:nvPr>
            <p:ph type="title"/>
          </p:nvPr>
        </p:nvSpPr>
        <p:spPr>
          <a:xfrm>
            <a:off x="548639" y="404622"/>
            <a:ext cx="8044500" cy="43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tabricks Theme: Dark">
  <a:themeElements>
    <a:clrScheme name="Office">
      <a:dk1>
        <a:srgbClr val="10121E"/>
      </a:dk1>
      <a:lt1>
        <a:srgbClr val="FFFFFF"/>
      </a:lt1>
      <a:dk2>
        <a:srgbClr val="FF5F46"/>
      </a:dk2>
      <a:lt2>
        <a:srgbClr val="EEEDE9"/>
      </a:lt2>
      <a:accent1>
        <a:srgbClr val="FF3620"/>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Databricks Theme - Light">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Databricks Theme: Light">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atabricks Theme: Light">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Databricks Theme: Light">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Databricks Theme 1">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 Dark">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1_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Databricks Theme - Dark">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